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theme/theme4.xml" ContentType="application/vnd.openxmlformats-officedocument.theme+xml"/>
  <Override PartName="/ppt/slideLayouts/slideLayout15.xml" ContentType="application/vnd.openxmlformats-officedocument.presentationml.slideLayout+xml"/>
  <Override PartName="/ppt/theme/theme5.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6.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7.xml" ContentType="application/vnd.openxmlformats-officedocument.theme+xml"/>
  <Override PartName="/ppt/slideLayouts/slideLayout38.xml" ContentType="application/vnd.openxmlformats-officedocument.presentationml.slideLayout+xml"/>
  <Override PartName="/ppt/theme/theme8.xml" ContentType="application/vnd.openxmlformats-officedocument.theme+xml"/>
  <Override PartName="/ppt/slideLayouts/slideLayout39.xml" ContentType="application/vnd.openxmlformats-officedocument.presentationml.slideLayout+xml"/>
  <Override PartName="/ppt/theme/theme9.xml" ContentType="application/vnd.openxmlformats-officedocument.theme+xml"/>
  <Override PartName="/ppt/slideLayouts/slideLayout40.xml" ContentType="application/vnd.openxmlformats-officedocument.presentationml.slideLayout+xml"/>
  <Override PartName="/ppt/theme/theme10.xml" ContentType="application/vnd.openxmlformats-officedocument.theme+xml"/>
  <Override PartName="/ppt/slideLayouts/slideLayout41.xml" ContentType="application/vnd.openxmlformats-officedocument.presentationml.slideLayout+xml"/>
  <Override PartName="/ppt/theme/theme11.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12.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13.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14.xml" ContentType="application/vnd.openxmlformats-officedocument.theme+xml"/>
  <Override PartName="/ppt/slideLayouts/slideLayout51.xml" ContentType="application/vnd.openxmlformats-officedocument.presentationml.slideLayout+xml"/>
  <Override PartName="/ppt/theme/theme1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16.xml" ContentType="application/vnd.openxmlformats-officedocument.theme+xml"/>
  <Override PartName="/ppt/slideLayouts/slideLayout55.xml" ContentType="application/vnd.openxmlformats-officedocument.presentationml.slideLayout+xml"/>
  <Override PartName="/ppt/theme/theme17.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18.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19.xml" ContentType="application/vnd.openxmlformats-officedocument.theme+xml"/>
  <Override PartName="/ppt/theme/theme2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0.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media/audio4.wav" ContentType="audio/wav"/>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0" r:id="rId3"/>
    <p:sldMasterId id="2147483684" r:id="rId4"/>
    <p:sldMasterId id="2147483686" r:id="rId5"/>
    <p:sldMasterId id="2147483688" r:id="rId6"/>
    <p:sldMasterId id="2147483702" r:id="rId7"/>
    <p:sldMasterId id="2147483714" r:id="rId8"/>
    <p:sldMasterId id="2147483718" r:id="rId9"/>
    <p:sldMasterId id="2147483720" r:id="rId10"/>
    <p:sldMasterId id="2147483722" r:id="rId11"/>
    <p:sldMasterId id="2147483724" r:id="rId12"/>
    <p:sldMasterId id="2147483729" r:id="rId13"/>
    <p:sldMasterId id="2147483734" r:id="rId14"/>
    <p:sldMasterId id="2147483739" r:id="rId15"/>
    <p:sldMasterId id="2147483741" r:id="rId16"/>
    <p:sldMasterId id="2147483746" r:id="rId17"/>
    <p:sldMasterId id="2147483748" r:id="rId18"/>
    <p:sldMasterId id="2147483761" r:id="rId19"/>
  </p:sldMasterIdLst>
  <p:notesMasterIdLst>
    <p:notesMasterId r:id="rId51"/>
  </p:notesMasterIdLst>
  <p:sldIdLst>
    <p:sldId id="267" r:id="rId20"/>
    <p:sldId id="268" r:id="rId21"/>
    <p:sldId id="270" r:id="rId22"/>
    <p:sldId id="440" r:id="rId23"/>
    <p:sldId id="272" r:id="rId24"/>
    <p:sldId id="273" r:id="rId25"/>
    <p:sldId id="279" r:id="rId26"/>
    <p:sldId id="432" r:id="rId27"/>
    <p:sldId id="274" r:id="rId28"/>
    <p:sldId id="433" r:id="rId29"/>
    <p:sldId id="2007577150" r:id="rId30"/>
    <p:sldId id="277" r:id="rId31"/>
    <p:sldId id="434" r:id="rId32"/>
    <p:sldId id="2007577151" r:id="rId33"/>
    <p:sldId id="276" r:id="rId34"/>
    <p:sldId id="435" r:id="rId35"/>
    <p:sldId id="2007577152" r:id="rId36"/>
    <p:sldId id="436" r:id="rId37"/>
    <p:sldId id="2007577149" r:id="rId38"/>
    <p:sldId id="280" r:id="rId39"/>
    <p:sldId id="281" r:id="rId40"/>
    <p:sldId id="437" r:id="rId41"/>
    <p:sldId id="282" r:id="rId42"/>
    <p:sldId id="2007577153" r:id="rId43"/>
    <p:sldId id="283" r:id="rId44"/>
    <p:sldId id="284" r:id="rId45"/>
    <p:sldId id="438" r:id="rId46"/>
    <p:sldId id="285" r:id="rId47"/>
    <p:sldId id="439" r:id="rId48"/>
    <p:sldId id="286" r:id="rId49"/>
    <p:sldId id="287"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DFE4"/>
    <a:srgbClr val="FFCC99"/>
    <a:srgbClr val="FF9999"/>
    <a:srgbClr val="E58FAA"/>
    <a:srgbClr val="F4E8EB"/>
    <a:srgbClr val="FFFFFF"/>
    <a:srgbClr val="F7F7F7"/>
    <a:srgbClr val="EDE7D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0" d="100"/>
          <a:sy n="70" d="100"/>
        </p:scale>
        <p:origin x="66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7.xml"/><Relationship Id="rId39" Type="http://schemas.openxmlformats.org/officeDocument/2006/relationships/slide" Target="slides/slide20.xml"/><Relationship Id="rId21" Type="http://schemas.openxmlformats.org/officeDocument/2006/relationships/slide" Target="slides/slide2.xml"/><Relationship Id="rId34" Type="http://schemas.openxmlformats.org/officeDocument/2006/relationships/slide" Target="slides/slide15.xml"/><Relationship Id="rId42" Type="http://schemas.openxmlformats.org/officeDocument/2006/relationships/slide" Target="slides/slide23.xml"/><Relationship Id="rId47" Type="http://schemas.openxmlformats.org/officeDocument/2006/relationships/slide" Target="slides/slide28.xml"/><Relationship Id="rId50" Type="http://schemas.openxmlformats.org/officeDocument/2006/relationships/slide" Target="slides/slide31.xml"/><Relationship Id="rId55"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0.xml"/><Relationship Id="rId11" Type="http://schemas.openxmlformats.org/officeDocument/2006/relationships/slideMaster" Target="slideMasters/slideMaster11.xml"/><Relationship Id="rId24" Type="http://schemas.openxmlformats.org/officeDocument/2006/relationships/slide" Target="slides/slide5.xml"/><Relationship Id="rId32" Type="http://schemas.openxmlformats.org/officeDocument/2006/relationships/slide" Target="slides/slide13.xml"/><Relationship Id="rId37" Type="http://schemas.openxmlformats.org/officeDocument/2006/relationships/slide" Target="slides/slide18.xml"/><Relationship Id="rId40" Type="http://schemas.openxmlformats.org/officeDocument/2006/relationships/slide" Target="slides/slide21.xml"/><Relationship Id="rId45" Type="http://schemas.openxmlformats.org/officeDocument/2006/relationships/slide" Target="slides/slide26.xml"/><Relationship Id="rId53" Type="http://schemas.openxmlformats.org/officeDocument/2006/relationships/viewProps" Target="viewProps.xml"/><Relationship Id="rId5" Type="http://schemas.openxmlformats.org/officeDocument/2006/relationships/slideMaster" Target="slideMasters/slideMaster5.xml"/><Relationship Id="rId10" Type="http://schemas.openxmlformats.org/officeDocument/2006/relationships/slideMaster" Target="slideMasters/slideMaster10.xml"/><Relationship Id="rId19" Type="http://schemas.openxmlformats.org/officeDocument/2006/relationships/slideMaster" Target="slideMasters/slideMaster19.xml"/><Relationship Id="rId31" Type="http://schemas.openxmlformats.org/officeDocument/2006/relationships/slide" Target="slides/slide12.xml"/><Relationship Id="rId44" Type="http://schemas.openxmlformats.org/officeDocument/2006/relationships/slide" Target="slides/slide25.xml"/><Relationship Id="rId5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3.xml"/><Relationship Id="rId27" Type="http://schemas.openxmlformats.org/officeDocument/2006/relationships/slide" Target="slides/slide8.xml"/><Relationship Id="rId30" Type="http://schemas.openxmlformats.org/officeDocument/2006/relationships/slide" Target="slides/slide11.xml"/><Relationship Id="rId35" Type="http://schemas.openxmlformats.org/officeDocument/2006/relationships/slide" Target="slides/slide16.xml"/><Relationship Id="rId43" Type="http://schemas.openxmlformats.org/officeDocument/2006/relationships/slide" Target="slides/slide24.xml"/><Relationship Id="rId48" Type="http://schemas.openxmlformats.org/officeDocument/2006/relationships/slide" Target="slides/slide29.xml"/><Relationship Id="rId8" Type="http://schemas.openxmlformats.org/officeDocument/2006/relationships/slideMaster" Target="slideMasters/slideMaster8.xml"/><Relationship Id="rId51"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6.xml"/><Relationship Id="rId33" Type="http://schemas.openxmlformats.org/officeDocument/2006/relationships/slide" Target="slides/slide14.xml"/><Relationship Id="rId38" Type="http://schemas.openxmlformats.org/officeDocument/2006/relationships/slide" Target="slides/slide19.xml"/><Relationship Id="rId46" Type="http://schemas.openxmlformats.org/officeDocument/2006/relationships/slide" Target="slides/slide27.xml"/><Relationship Id="rId20" Type="http://schemas.openxmlformats.org/officeDocument/2006/relationships/slide" Target="slides/slide1.xml"/><Relationship Id="rId41" Type="http://schemas.openxmlformats.org/officeDocument/2006/relationships/slide" Target="slides/slide22.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4.xml"/><Relationship Id="rId28" Type="http://schemas.openxmlformats.org/officeDocument/2006/relationships/slide" Target="slides/slide9.xml"/><Relationship Id="rId36" Type="http://schemas.openxmlformats.org/officeDocument/2006/relationships/slide" Target="slides/slide17.xml"/><Relationship Id="rId49" Type="http://schemas.openxmlformats.org/officeDocument/2006/relationships/slide" Target="slides/slide3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02B27C-CED9-48E7-A0BF-0A24A4617EE7}" type="datetimeFigureOut">
              <a:rPr lang="en-US" smtClean="0"/>
              <a:t>1/29/2023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5C8088-0EA3-4C41-8E56-7BB9D9085508}" type="slidenum">
              <a:rPr lang="en-US" smtClean="0"/>
              <a:t>‹#›</a:t>
            </a:fld>
            <a:endParaRPr lang="en-US"/>
          </a:p>
        </p:txBody>
      </p:sp>
    </p:spTree>
    <p:extLst>
      <p:ext uri="{BB962C8B-B14F-4D97-AF65-F5344CB8AC3E}">
        <p14:creationId xmlns:p14="http://schemas.microsoft.com/office/powerpoint/2010/main" val="32848426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a:defRPr/>
            </a:pPr>
            <a:fld id="{21B2AA4F-B828-4D7C-AFD3-893933DAFCB4}" type="slidenum">
              <a:rPr lang="en-US" smtClean="0">
                <a:solidFill>
                  <a:prstClr val="black"/>
                </a:solidFill>
              </a:rPr>
              <a:pPr>
                <a:defRPr/>
              </a:pPr>
              <a:t>1</a:t>
            </a:fld>
            <a:endParaRPr lang="en-US">
              <a:solidFill>
                <a:prstClr val="black"/>
              </a:solidFill>
            </a:endParaRPr>
          </a:p>
        </p:txBody>
      </p:sp>
    </p:spTree>
    <p:extLst>
      <p:ext uri="{BB962C8B-B14F-4D97-AF65-F5344CB8AC3E}">
        <p14:creationId xmlns:p14="http://schemas.microsoft.com/office/powerpoint/2010/main" val="36756519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DFC7BF0-0F9F-4250-8448-99D98C14468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727047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DFC7BF0-0F9F-4250-8448-99D98C14468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793346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defTabSz="457200">
              <a:defRPr/>
            </a:pPr>
            <a:fld id="{7DFC7BF0-0F9F-4250-8448-99D98C144688}" type="slidenum">
              <a:rPr lang="zh-CN" altLang="en-US" smtClean="0">
                <a:solidFill>
                  <a:prstClr val="black"/>
                </a:solidFill>
                <a:latin typeface="等线" panose="020F0502020204030204"/>
                <a:ea typeface="等线" panose="02010600030101010101" pitchFamily="2" charset="-122"/>
              </a:rPr>
              <a:pPr defTabSz="457200">
                <a:defRPr/>
              </a:pPr>
              <a:t>12</a:t>
            </a:fld>
            <a:endParaRPr lang="zh-CN" altLang="en-US">
              <a:solidFill>
                <a:prstClr val="black"/>
              </a:solidFill>
              <a:latin typeface="等线" panose="020F0502020204030204"/>
              <a:ea typeface="等线" panose="02010600030101010101" pitchFamily="2" charset="-122"/>
            </a:endParaRPr>
          </a:p>
        </p:txBody>
      </p:sp>
    </p:spTree>
    <p:extLst>
      <p:ext uri="{BB962C8B-B14F-4D97-AF65-F5344CB8AC3E}">
        <p14:creationId xmlns:p14="http://schemas.microsoft.com/office/powerpoint/2010/main" val="5534762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defTabSz="457200">
              <a:defRPr/>
            </a:pPr>
            <a:fld id="{7DFC7BF0-0F9F-4250-8448-99D98C144688}" type="slidenum">
              <a:rPr lang="zh-CN" altLang="en-US" smtClean="0">
                <a:solidFill>
                  <a:prstClr val="black"/>
                </a:solidFill>
                <a:latin typeface="等线" panose="020F0502020204030204"/>
                <a:ea typeface="等线" panose="02010600030101010101" pitchFamily="2" charset="-122"/>
              </a:rPr>
              <a:pPr defTabSz="457200">
                <a:defRPr/>
              </a:pPr>
              <a:t>13</a:t>
            </a:fld>
            <a:endParaRPr lang="zh-CN" altLang="en-US">
              <a:solidFill>
                <a:prstClr val="black"/>
              </a:solidFill>
              <a:latin typeface="等线" panose="020F0502020204030204"/>
              <a:ea typeface="等线" panose="02010600030101010101" pitchFamily="2" charset="-122"/>
            </a:endParaRPr>
          </a:p>
        </p:txBody>
      </p:sp>
    </p:spTree>
    <p:extLst>
      <p:ext uri="{BB962C8B-B14F-4D97-AF65-F5344CB8AC3E}">
        <p14:creationId xmlns:p14="http://schemas.microsoft.com/office/powerpoint/2010/main" val="36702167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defTabSz="457200">
              <a:defRPr/>
            </a:pPr>
            <a:fld id="{7DFC7BF0-0F9F-4250-8448-99D98C144688}" type="slidenum">
              <a:rPr lang="zh-CN" altLang="en-US" smtClean="0">
                <a:solidFill>
                  <a:prstClr val="black"/>
                </a:solidFill>
                <a:latin typeface="等线" panose="020F0502020204030204"/>
                <a:ea typeface="等线" panose="02010600030101010101" pitchFamily="2" charset="-122"/>
              </a:rPr>
              <a:pPr defTabSz="457200">
                <a:defRPr/>
              </a:pPr>
              <a:t>14</a:t>
            </a:fld>
            <a:endParaRPr lang="zh-CN" altLang="en-US">
              <a:solidFill>
                <a:prstClr val="black"/>
              </a:solidFill>
              <a:latin typeface="等线" panose="020F0502020204030204"/>
              <a:ea typeface="等线" panose="02010600030101010101" pitchFamily="2" charset="-122"/>
            </a:endParaRPr>
          </a:p>
        </p:txBody>
      </p:sp>
    </p:spTree>
    <p:extLst>
      <p:ext uri="{BB962C8B-B14F-4D97-AF65-F5344CB8AC3E}">
        <p14:creationId xmlns:p14="http://schemas.microsoft.com/office/powerpoint/2010/main" val="6908621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defTabSz="457200">
              <a:defRPr/>
            </a:pPr>
            <a:fld id="{7DFC7BF0-0F9F-4250-8448-99D98C144688}" type="slidenum">
              <a:rPr lang="zh-CN" altLang="en-US" smtClean="0">
                <a:solidFill>
                  <a:prstClr val="black"/>
                </a:solidFill>
                <a:latin typeface="等线" panose="020F0502020204030204"/>
                <a:ea typeface="等线" panose="02010600030101010101" pitchFamily="2" charset="-122"/>
              </a:rPr>
              <a:pPr defTabSz="457200">
                <a:defRPr/>
              </a:pPr>
              <a:t>16</a:t>
            </a:fld>
            <a:endParaRPr lang="zh-CN" altLang="en-US">
              <a:solidFill>
                <a:prstClr val="black"/>
              </a:solidFill>
              <a:latin typeface="等线" panose="020F0502020204030204"/>
              <a:ea typeface="等线" panose="02010600030101010101" pitchFamily="2" charset="-122"/>
            </a:endParaRPr>
          </a:p>
        </p:txBody>
      </p:sp>
    </p:spTree>
    <p:extLst>
      <p:ext uri="{BB962C8B-B14F-4D97-AF65-F5344CB8AC3E}">
        <p14:creationId xmlns:p14="http://schemas.microsoft.com/office/powerpoint/2010/main" val="27796552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defTabSz="457200">
              <a:defRPr/>
            </a:pPr>
            <a:fld id="{7DFC7BF0-0F9F-4250-8448-99D98C144688}" type="slidenum">
              <a:rPr lang="zh-CN" altLang="en-US" smtClean="0">
                <a:solidFill>
                  <a:prstClr val="black"/>
                </a:solidFill>
                <a:latin typeface="等线" panose="020F0502020204030204"/>
                <a:ea typeface="等线" panose="02010600030101010101" pitchFamily="2" charset="-122"/>
              </a:rPr>
              <a:pPr defTabSz="457200">
                <a:defRPr/>
              </a:pPr>
              <a:t>17</a:t>
            </a:fld>
            <a:endParaRPr lang="zh-CN" altLang="en-US">
              <a:solidFill>
                <a:prstClr val="black"/>
              </a:solidFill>
              <a:latin typeface="等线" panose="020F0502020204030204"/>
              <a:ea typeface="等线" panose="02010600030101010101" pitchFamily="2" charset="-122"/>
            </a:endParaRPr>
          </a:p>
        </p:txBody>
      </p:sp>
    </p:spTree>
    <p:extLst>
      <p:ext uri="{BB962C8B-B14F-4D97-AF65-F5344CB8AC3E}">
        <p14:creationId xmlns:p14="http://schemas.microsoft.com/office/powerpoint/2010/main" val="26837562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defTabSz="457200">
              <a:defRPr/>
            </a:pPr>
            <a:fld id="{7DFC7BF0-0F9F-4250-8448-99D98C144688}" type="slidenum">
              <a:rPr lang="zh-CN" altLang="en-US" smtClean="0">
                <a:solidFill>
                  <a:prstClr val="black"/>
                </a:solidFill>
                <a:latin typeface="等线" panose="020F0502020204030204"/>
                <a:ea typeface="等线" panose="02010600030101010101" pitchFamily="2" charset="-122"/>
              </a:rPr>
              <a:pPr defTabSz="457200">
                <a:defRPr/>
              </a:pPr>
              <a:t>18</a:t>
            </a:fld>
            <a:endParaRPr lang="zh-CN" altLang="en-US">
              <a:solidFill>
                <a:prstClr val="black"/>
              </a:solidFill>
              <a:latin typeface="等线" panose="020F0502020204030204"/>
              <a:ea typeface="等线" panose="02010600030101010101" pitchFamily="2" charset="-122"/>
            </a:endParaRPr>
          </a:p>
        </p:txBody>
      </p:sp>
    </p:spTree>
    <p:extLst>
      <p:ext uri="{BB962C8B-B14F-4D97-AF65-F5344CB8AC3E}">
        <p14:creationId xmlns:p14="http://schemas.microsoft.com/office/powerpoint/2010/main" val="3886495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defTabSz="457200">
              <a:defRPr/>
            </a:pPr>
            <a:fld id="{7DFC7BF0-0F9F-4250-8448-99D98C144688}" type="slidenum">
              <a:rPr lang="zh-CN" altLang="en-US" smtClean="0">
                <a:solidFill>
                  <a:prstClr val="black"/>
                </a:solidFill>
                <a:latin typeface="等线" panose="020F0502020204030204"/>
                <a:ea typeface="等线" panose="02010600030101010101" pitchFamily="2" charset="-122"/>
              </a:rPr>
              <a:pPr defTabSz="457200">
                <a:defRPr/>
              </a:pPr>
              <a:t>20</a:t>
            </a:fld>
            <a:endParaRPr lang="zh-CN" altLang="en-US">
              <a:solidFill>
                <a:prstClr val="black"/>
              </a:solidFill>
              <a:latin typeface="等线" panose="020F0502020204030204"/>
              <a:ea typeface="等线" panose="02010600030101010101" pitchFamily="2" charset="-122"/>
            </a:endParaRPr>
          </a:p>
        </p:txBody>
      </p:sp>
    </p:spTree>
    <p:extLst>
      <p:ext uri="{BB962C8B-B14F-4D97-AF65-F5344CB8AC3E}">
        <p14:creationId xmlns:p14="http://schemas.microsoft.com/office/powerpoint/2010/main" val="18436672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defTabSz="457200">
              <a:defRPr/>
            </a:pPr>
            <a:fld id="{7DFC7BF0-0F9F-4250-8448-99D98C144688}" type="slidenum">
              <a:rPr lang="zh-CN" altLang="en-US" smtClean="0">
                <a:solidFill>
                  <a:prstClr val="black"/>
                </a:solidFill>
                <a:latin typeface="等线" panose="020F0502020204030204"/>
                <a:ea typeface="等线" panose="02010600030101010101" pitchFamily="2" charset="-122"/>
              </a:rPr>
              <a:pPr defTabSz="457200">
                <a:defRPr/>
              </a:pPr>
              <a:t>21</a:t>
            </a:fld>
            <a:endParaRPr lang="zh-CN" altLang="en-US">
              <a:solidFill>
                <a:prstClr val="black"/>
              </a:solidFill>
              <a:latin typeface="等线" panose="020F0502020204030204"/>
              <a:ea typeface="等线" panose="02010600030101010101" pitchFamily="2" charset="-122"/>
            </a:endParaRPr>
          </a:p>
        </p:txBody>
      </p:sp>
    </p:spTree>
    <p:extLst>
      <p:ext uri="{BB962C8B-B14F-4D97-AF65-F5344CB8AC3E}">
        <p14:creationId xmlns:p14="http://schemas.microsoft.com/office/powerpoint/2010/main" val="1889385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defTabSz="457200">
              <a:defRPr/>
            </a:pPr>
            <a:fld id="{7DFC7BF0-0F9F-4250-8448-99D98C144688}" type="slidenum">
              <a:rPr lang="zh-CN" altLang="en-US" smtClean="0">
                <a:solidFill>
                  <a:prstClr val="black"/>
                </a:solidFill>
                <a:latin typeface="等线" panose="020F0502020204030204"/>
                <a:ea typeface="等线" panose="02010600030101010101" pitchFamily="2" charset="-122"/>
              </a:rPr>
              <a:pPr defTabSz="457200">
                <a:defRPr/>
              </a:pPr>
              <a:t>2</a:t>
            </a:fld>
            <a:endParaRPr lang="zh-CN" altLang="en-US">
              <a:solidFill>
                <a:prstClr val="black"/>
              </a:solidFill>
              <a:latin typeface="等线" panose="020F0502020204030204"/>
              <a:ea typeface="等线" panose="02010600030101010101" pitchFamily="2" charset="-122"/>
            </a:endParaRPr>
          </a:p>
        </p:txBody>
      </p:sp>
    </p:spTree>
    <p:extLst>
      <p:ext uri="{BB962C8B-B14F-4D97-AF65-F5344CB8AC3E}">
        <p14:creationId xmlns:p14="http://schemas.microsoft.com/office/powerpoint/2010/main" val="36677038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defTabSz="457200">
              <a:defRPr/>
            </a:pPr>
            <a:fld id="{7DFC7BF0-0F9F-4250-8448-99D98C144688}" type="slidenum">
              <a:rPr lang="zh-CN" altLang="en-US" smtClean="0">
                <a:solidFill>
                  <a:prstClr val="black"/>
                </a:solidFill>
                <a:latin typeface="等线" panose="020F0502020204030204"/>
                <a:ea typeface="等线" panose="02010600030101010101" pitchFamily="2" charset="-122"/>
              </a:rPr>
              <a:pPr defTabSz="457200">
                <a:defRPr/>
              </a:pPr>
              <a:t>22</a:t>
            </a:fld>
            <a:endParaRPr lang="zh-CN" altLang="en-US">
              <a:solidFill>
                <a:prstClr val="black"/>
              </a:solidFill>
              <a:latin typeface="等线" panose="020F0502020204030204"/>
              <a:ea typeface="等线" panose="02010600030101010101" pitchFamily="2" charset="-122"/>
            </a:endParaRPr>
          </a:p>
        </p:txBody>
      </p:sp>
    </p:spTree>
    <p:extLst>
      <p:ext uri="{BB962C8B-B14F-4D97-AF65-F5344CB8AC3E}">
        <p14:creationId xmlns:p14="http://schemas.microsoft.com/office/powerpoint/2010/main" val="29221864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Tree>
    <p:extLst>
      <p:ext uri="{BB962C8B-B14F-4D97-AF65-F5344CB8AC3E}">
        <p14:creationId xmlns:p14="http://schemas.microsoft.com/office/powerpoint/2010/main" val="7554825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DFC7BF0-0F9F-4250-8448-99D98C14468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192930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defTabSz="457200">
              <a:defRPr/>
            </a:pPr>
            <a:fld id="{7DFC7BF0-0F9F-4250-8448-99D98C144688}" type="slidenum">
              <a:rPr lang="zh-CN" altLang="en-US" smtClean="0">
                <a:solidFill>
                  <a:prstClr val="black"/>
                </a:solidFill>
                <a:latin typeface="等线" panose="020F0502020204030204"/>
                <a:ea typeface="等线" panose="02010600030101010101" pitchFamily="2" charset="-122"/>
              </a:rPr>
              <a:pPr defTabSz="457200">
                <a:defRPr/>
              </a:pPr>
              <a:t>28</a:t>
            </a:fld>
            <a:endParaRPr lang="zh-CN" altLang="en-US">
              <a:solidFill>
                <a:prstClr val="black"/>
              </a:solidFill>
              <a:latin typeface="等线" panose="020F0502020204030204"/>
              <a:ea typeface="等线" panose="02010600030101010101" pitchFamily="2" charset="-122"/>
            </a:endParaRPr>
          </a:p>
        </p:txBody>
      </p:sp>
    </p:spTree>
    <p:extLst>
      <p:ext uri="{BB962C8B-B14F-4D97-AF65-F5344CB8AC3E}">
        <p14:creationId xmlns:p14="http://schemas.microsoft.com/office/powerpoint/2010/main" val="29343036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defTabSz="457200">
              <a:defRPr/>
            </a:pPr>
            <a:fld id="{7DFC7BF0-0F9F-4250-8448-99D98C144688}" type="slidenum">
              <a:rPr lang="zh-CN" altLang="en-US" smtClean="0">
                <a:solidFill>
                  <a:prstClr val="black"/>
                </a:solidFill>
                <a:latin typeface="等线" panose="020F0502020204030204"/>
                <a:ea typeface="等线" panose="02010600030101010101" pitchFamily="2" charset="-122"/>
              </a:rPr>
              <a:pPr defTabSz="457200">
                <a:defRPr/>
              </a:pPr>
              <a:t>29</a:t>
            </a:fld>
            <a:endParaRPr lang="zh-CN" altLang="en-US">
              <a:solidFill>
                <a:prstClr val="black"/>
              </a:solidFill>
              <a:latin typeface="等线" panose="020F0502020204030204"/>
              <a:ea typeface="等线" panose="02010600030101010101" pitchFamily="2" charset="-122"/>
            </a:endParaRPr>
          </a:p>
        </p:txBody>
      </p:sp>
    </p:spTree>
    <p:extLst>
      <p:ext uri="{BB962C8B-B14F-4D97-AF65-F5344CB8AC3E}">
        <p14:creationId xmlns:p14="http://schemas.microsoft.com/office/powerpoint/2010/main" val="2065655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defTabSz="457200">
              <a:defRPr/>
            </a:pPr>
            <a:fld id="{7DFC7BF0-0F9F-4250-8448-99D98C144688}" type="slidenum">
              <a:rPr lang="zh-CN" altLang="en-US" smtClean="0">
                <a:solidFill>
                  <a:prstClr val="black"/>
                </a:solidFill>
                <a:latin typeface="等线" panose="020F0502020204030204"/>
                <a:ea typeface="等线" panose="02010600030101010101" pitchFamily="2" charset="-122"/>
              </a:rPr>
              <a:pPr defTabSz="457200">
                <a:defRPr/>
              </a:pPr>
              <a:t>31</a:t>
            </a:fld>
            <a:endParaRPr lang="zh-CN" altLang="en-US">
              <a:solidFill>
                <a:prstClr val="black"/>
              </a:solidFill>
              <a:latin typeface="等线" panose="020F0502020204030204"/>
              <a:ea typeface="等线" panose="02010600030101010101" pitchFamily="2" charset="-122"/>
            </a:endParaRPr>
          </a:p>
        </p:txBody>
      </p:sp>
    </p:spTree>
    <p:extLst>
      <p:ext uri="{BB962C8B-B14F-4D97-AF65-F5344CB8AC3E}">
        <p14:creationId xmlns:p14="http://schemas.microsoft.com/office/powerpoint/2010/main" val="27517118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defTabSz="457200">
              <a:defRPr/>
            </a:pPr>
            <a:fld id="{7DFC7BF0-0F9F-4250-8448-99D98C144688}" type="slidenum">
              <a:rPr lang="zh-CN" altLang="en-US" smtClean="0">
                <a:solidFill>
                  <a:prstClr val="black"/>
                </a:solidFill>
                <a:latin typeface="等线" panose="020F0502020204030204"/>
                <a:ea typeface="等线" panose="02010600030101010101" pitchFamily="2" charset="-122"/>
              </a:rPr>
              <a:pPr defTabSz="457200">
                <a:defRPr/>
              </a:pPr>
              <a:t>3</a:t>
            </a:fld>
            <a:endParaRPr lang="zh-CN" altLang="en-US">
              <a:solidFill>
                <a:prstClr val="black"/>
              </a:solidFill>
              <a:latin typeface="等线" panose="020F0502020204030204"/>
              <a:ea typeface="等线" panose="02010600030101010101" pitchFamily="2" charset="-122"/>
            </a:endParaRPr>
          </a:p>
        </p:txBody>
      </p:sp>
    </p:spTree>
    <p:extLst>
      <p:ext uri="{BB962C8B-B14F-4D97-AF65-F5344CB8AC3E}">
        <p14:creationId xmlns:p14="http://schemas.microsoft.com/office/powerpoint/2010/main" val="18478387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defTabSz="457200">
              <a:defRPr/>
            </a:pPr>
            <a:fld id="{7DFC7BF0-0F9F-4250-8448-99D98C144688}" type="slidenum">
              <a:rPr lang="zh-CN" altLang="en-US" smtClean="0">
                <a:solidFill>
                  <a:prstClr val="black"/>
                </a:solidFill>
                <a:latin typeface="等线" panose="020F0502020204030204"/>
                <a:ea typeface="等线" panose="02010600030101010101" pitchFamily="2" charset="-122"/>
              </a:rPr>
              <a:pPr defTabSz="457200">
                <a:defRPr/>
              </a:pPr>
              <a:t>4</a:t>
            </a:fld>
            <a:endParaRPr lang="zh-CN" altLang="en-US">
              <a:solidFill>
                <a:prstClr val="black"/>
              </a:solidFill>
              <a:latin typeface="等线" panose="020F0502020204030204"/>
              <a:ea typeface="等线" panose="02010600030101010101" pitchFamily="2" charset="-122"/>
            </a:endParaRPr>
          </a:p>
        </p:txBody>
      </p:sp>
    </p:spTree>
    <p:extLst>
      <p:ext uri="{BB962C8B-B14F-4D97-AF65-F5344CB8AC3E}">
        <p14:creationId xmlns:p14="http://schemas.microsoft.com/office/powerpoint/2010/main" val="34044432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defTabSz="457200">
              <a:defRPr/>
            </a:pPr>
            <a:fld id="{7DFC7BF0-0F9F-4250-8448-99D98C144688}" type="slidenum">
              <a:rPr lang="zh-CN" altLang="en-US" smtClean="0">
                <a:solidFill>
                  <a:prstClr val="black"/>
                </a:solidFill>
                <a:latin typeface="等线" panose="020F0502020204030204"/>
                <a:ea typeface="等线" panose="02010600030101010101" pitchFamily="2" charset="-122"/>
              </a:rPr>
              <a:pPr defTabSz="457200">
                <a:defRPr/>
              </a:pPr>
              <a:t>5</a:t>
            </a:fld>
            <a:endParaRPr lang="zh-CN" altLang="en-US">
              <a:solidFill>
                <a:prstClr val="black"/>
              </a:solidFill>
              <a:latin typeface="等线" panose="020F0502020204030204"/>
              <a:ea typeface="等线" panose="02010600030101010101" pitchFamily="2" charset="-122"/>
            </a:endParaRPr>
          </a:p>
        </p:txBody>
      </p:sp>
    </p:spTree>
    <p:extLst>
      <p:ext uri="{BB962C8B-B14F-4D97-AF65-F5344CB8AC3E}">
        <p14:creationId xmlns:p14="http://schemas.microsoft.com/office/powerpoint/2010/main" val="431863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defTabSz="457200">
              <a:defRPr/>
            </a:pPr>
            <a:fld id="{7DFC7BF0-0F9F-4250-8448-99D98C144688}" type="slidenum">
              <a:rPr lang="zh-CN" altLang="en-US" smtClean="0">
                <a:solidFill>
                  <a:prstClr val="black"/>
                </a:solidFill>
                <a:latin typeface="等线" panose="020F0502020204030204"/>
                <a:ea typeface="等线" panose="02010600030101010101" pitchFamily="2" charset="-122"/>
              </a:rPr>
              <a:pPr defTabSz="457200">
                <a:defRPr/>
              </a:pPr>
              <a:t>6</a:t>
            </a:fld>
            <a:endParaRPr lang="zh-CN" altLang="en-US">
              <a:solidFill>
                <a:prstClr val="black"/>
              </a:solidFill>
              <a:latin typeface="等线" panose="020F0502020204030204"/>
              <a:ea typeface="等线" panose="02010600030101010101" pitchFamily="2" charset="-122"/>
            </a:endParaRPr>
          </a:p>
        </p:txBody>
      </p:sp>
    </p:spTree>
    <p:extLst>
      <p:ext uri="{BB962C8B-B14F-4D97-AF65-F5344CB8AC3E}">
        <p14:creationId xmlns:p14="http://schemas.microsoft.com/office/powerpoint/2010/main" val="27470633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defTabSz="457200">
              <a:defRPr/>
            </a:pPr>
            <a:fld id="{7DFC7BF0-0F9F-4250-8448-99D98C144688}" type="slidenum">
              <a:rPr lang="zh-CN" altLang="en-US" smtClean="0">
                <a:solidFill>
                  <a:prstClr val="black"/>
                </a:solidFill>
                <a:latin typeface="等线" panose="020F0502020204030204"/>
                <a:ea typeface="等线" panose="02010600030101010101" pitchFamily="2" charset="-122"/>
              </a:rPr>
              <a:pPr defTabSz="457200">
                <a:defRPr/>
              </a:pPr>
              <a:t>7</a:t>
            </a:fld>
            <a:endParaRPr lang="zh-CN" altLang="en-US">
              <a:solidFill>
                <a:prstClr val="black"/>
              </a:solidFill>
              <a:latin typeface="等线" panose="020F0502020204030204"/>
              <a:ea typeface="等线" panose="02010600030101010101" pitchFamily="2" charset="-122"/>
            </a:endParaRPr>
          </a:p>
        </p:txBody>
      </p:sp>
    </p:spTree>
    <p:extLst>
      <p:ext uri="{BB962C8B-B14F-4D97-AF65-F5344CB8AC3E}">
        <p14:creationId xmlns:p14="http://schemas.microsoft.com/office/powerpoint/2010/main" val="42211177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defTabSz="457200">
              <a:defRPr/>
            </a:pPr>
            <a:fld id="{7DFC7BF0-0F9F-4250-8448-99D98C144688}" type="slidenum">
              <a:rPr lang="zh-CN" altLang="en-US" smtClean="0">
                <a:solidFill>
                  <a:prstClr val="black"/>
                </a:solidFill>
                <a:latin typeface="等线" panose="020F0502020204030204"/>
                <a:ea typeface="等线" panose="02010600030101010101" pitchFamily="2" charset="-122"/>
              </a:rPr>
              <a:pPr defTabSz="457200">
                <a:defRPr/>
              </a:pPr>
              <a:t>8</a:t>
            </a:fld>
            <a:endParaRPr lang="zh-CN" altLang="en-US">
              <a:solidFill>
                <a:prstClr val="black"/>
              </a:solidFill>
              <a:latin typeface="等线" panose="020F0502020204030204"/>
              <a:ea typeface="等线" panose="02010600030101010101" pitchFamily="2" charset="-122"/>
            </a:endParaRPr>
          </a:p>
        </p:txBody>
      </p:sp>
    </p:spTree>
    <p:extLst>
      <p:ext uri="{BB962C8B-B14F-4D97-AF65-F5344CB8AC3E}">
        <p14:creationId xmlns:p14="http://schemas.microsoft.com/office/powerpoint/2010/main" val="1186401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A3AC6D98-046A-405E-9FCB-494EC8D89F4D}" type="slidenum">
              <a:rPr lang="zh-CN" altLang="en-US" smtClean="0">
                <a:solidFill>
                  <a:prstClr val="black"/>
                </a:solidFill>
                <a:latin typeface="等线" panose="020F0502020204030204"/>
                <a:ea typeface="等线" panose="02010600030101010101" pitchFamily="2" charset="-122"/>
              </a:rPr>
              <a:pPr>
                <a:defRPr/>
              </a:pPr>
              <a:t>9</a:t>
            </a:fld>
            <a:endParaRPr lang="zh-CN" altLang="en-US">
              <a:solidFill>
                <a:prstClr val="black"/>
              </a:solidFill>
              <a:latin typeface="等线" panose="020F0502020204030204"/>
              <a:ea typeface="等线" panose="02010600030101010101" pitchFamily="2" charset="-122"/>
            </a:endParaRPr>
          </a:p>
        </p:txBody>
      </p:sp>
    </p:spTree>
    <p:extLst>
      <p:ext uri="{BB962C8B-B14F-4D97-AF65-F5344CB8AC3E}">
        <p14:creationId xmlns:p14="http://schemas.microsoft.com/office/powerpoint/2010/main" val="19020304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6.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A7268BB-C1B0-4A07-841E-B140DAEE97CE}" type="datetimeFigureOut">
              <a:rPr lang="en-US" smtClean="0">
                <a:solidFill>
                  <a:prstClr val="black">
                    <a:tint val="75000"/>
                  </a:prstClr>
                </a:solidFill>
              </a:rPr>
              <a:pPr/>
              <a:t>1/29/2023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EDB716F-5A96-4A9A-BE33-5D9C969214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62712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7268BB-C1B0-4A07-841E-B140DAEE97CE}" type="datetimeFigureOut">
              <a:rPr lang="en-US" smtClean="0">
                <a:solidFill>
                  <a:prstClr val="black">
                    <a:tint val="75000"/>
                  </a:prstClr>
                </a:solidFill>
              </a:rPr>
              <a:pPr/>
              <a:t>1/29/2023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EDB716F-5A96-4A9A-BE33-5D9C969214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98675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7268BB-C1B0-4A07-841E-B140DAEE97CE}" type="datetimeFigureOut">
              <a:rPr lang="en-US" smtClean="0">
                <a:solidFill>
                  <a:prstClr val="black">
                    <a:tint val="75000"/>
                  </a:prstClr>
                </a:solidFill>
              </a:rPr>
              <a:pPr/>
              <a:t>1/29/2023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EDB716F-5A96-4A9A-BE33-5D9C969214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5080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5667714"/>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7273037"/>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6320819"/>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8464178"/>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2023/1/29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81233034"/>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2023/1/29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20017649"/>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2023/1/29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24914555"/>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2023/1/29</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69692970"/>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7268BB-C1B0-4A07-841E-B140DAEE97CE}" type="datetimeFigureOut">
              <a:rPr lang="en-US" smtClean="0">
                <a:solidFill>
                  <a:prstClr val="black">
                    <a:tint val="75000"/>
                  </a:prstClr>
                </a:solidFill>
              </a:rPr>
              <a:pPr/>
              <a:t>1/29/2023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EDB716F-5A96-4A9A-BE33-5D9C969214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95901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2023/1/29</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54882557"/>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2023/1/29</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81777009"/>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2023/1/29</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60253240"/>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2023/1/29</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31642569"/>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2023/1/29</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95928515"/>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2023/1/29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15884579"/>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2023/1/29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60130430"/>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2023/1/29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22275887"/>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2023/1/29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39158855"/>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2023/1/29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55241120"/>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A7268BB-C1B0-4A07-841E-B140DAEE97CE}" type="datetimeFigureOut">
              <a:rPr lang="en-US" smtClean="0">
                <a:solidFill>
                  <a:prstClr val="black">
                    <a:tint val="75000"/>
                  </a:prstClr>
                </a:solidFill>
              </a:rPr>
              <a:pPr/>
              <a:t>1/29/2023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EDB716F-5A96-4A9A-BE33-5D9C969214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837879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2023/1/29</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60669943"/>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2023/1/29</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5980489"/>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2023/1/29</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46437943"/>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2023/1/29</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17393180"/>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2023/1/29</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37405951"/>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2023/1/29</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0018613"/>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2023/1/29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61393756"/>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2023/1/29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41785696"/>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4918600"/>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7927009"/>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A7268BB-C1B0-4A07-841E-B140DAEE97CE}" type="datetimeFigureOut">
              <a:rPr lang="en-US" smtClean="0">
                <a:solidFill>
                  <a:prstClr val="black">
                    <a:tint val="75000"/>
                  </a:prstClr>
                </a:solidFill>
              </a:rPr>
              <a:pPr/>
              <a:t>1/29/2023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EDB716F-5A96-4A9A-BE33-5D9C969214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023673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5869924"/>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193907"/>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2400" dirty="0">
              <a:solidFill>
                <a:srgbClr val="213054"/>
              </a:solidFill>
            </a:endParaRPr>
          </a:p>
        </p:txBody>
      </p:sp>
    </p:spTree>
    <p:extLst>
      <p:ext uri="{BB962C8B-B14F-4D97-AF65-F5344CB8AC3E}">
        <p14:creationId xmlns:p14="http://schemas.microsoft.com/office/powerpoint/2010/main" val="570137107"/>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415879" y="233253"/>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6FC9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BAE5E4"/>
              </a:solidFill>
            </a:endParaRPr>
          </a:p>
        </p:txBody>
      </p:sp>
      <p:grpSp>
        <p:nvGrpSpPr>
          <p:cNvPr id="4" name="Group 3"/>
          <p:cNvGrpSpPr/>
          <p:nvPr userDrawn="1"/>
        </p:nvGrpSpPr>
        <p:grpSpPr>
          <a:xfrm>
            <a:off x="375207" y="1762125"/>
            <a:ext cx="11443218" cy="4803328"/>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BAE5E4"/>
                </a:solidFill>
              </a:endParaRPr>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BAE5E4"/>
                </a:solidFill>
              </a:endParaRPr>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BAE5E4"/>
                </a:solidFill>
              </a:endParaRPr>
            </a:p>
          </p:txBody>
        </p:sp>
      </p:grpSp>
      <p:grpSp>
        <p:nvGrpSpPr>
          <p:cNvPr id="8" name="Group 7"/>
          <p:cNvGrpSpPr/>
          <p:nvPr userDrawn="1"/>
        </p:nvGrpSpPr>
        <p:grpSpPr>
          <a:xfrm>
            <a:off x="502731" y="341095"/>
            <a:ext cx="2574745" cy="1931059"/>
            <a:chOff x="237072" y="234585"/>
            <a:chExt cx="1448294" cy="1448294"/>
          </a:xfrm>
        </p:grpSpPr>
        <p:sp>
          <p:nvSpPr>
            <p:cNvPr id="9" name="Oval 8"/>
            <p:cNvSpPr/>
            <p:nvPr/>
          </p:nvSpPr>
          <p:spPr>
            <a:xfrm>
              <a:off x="237072" y="234585"/>
              <a:ext cx="1448294" cy="144829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BAE5E4"/>
                </a:solidFill>
              </a:endParaRPr>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BAE5E4"/>
                </a:solidFill>
              </a:endParaRPr>
            </a:p>
          </p:txBody>
        </p:sp>
        <p:sp>
          <p:nvSpPr>
            <p:cNvPr id="11" name="Oval 10"/>
            <p:cNvSpPr/>
            <p:nvPr/>
          </p:nvSpPr>
          <p:spPr>
            <a:xfrm>
              <a:off x="244620" y="242518"/>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BAE5E4"/>
                </a:solidFill>
              </a:endParaRPr>
            </a:p>
          </p:txBody>
        </p:sp>
      </p:grpSp>
    </p:spTree>
    <p:extLst>
      <p:ext uri="{BB962C8B-B14F-4D97-AF65-F5344CB8AC3E}">
        <p14:creationId xmlns:p14="http://schemas.microsoft.com/office/powerpoint/2010/main" val="4111085092"/>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585236"/>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2400" dirty="0">
              <a:solidFill>
                <a:srgbClr val="213054"/>
              </a:solidFill>
            </a:endParaRPr>
          </a:p>
        </p:txBody>
      </p:sp>
    </p:spTree>
    <p:extLst>
      <p:ext uri="{BB962C8B-B14F-4D97-AF65-F5344CB8AC3E}">
        <p14:creationId xmlns:p14="http://schemas.microsoft.com/office/powerpoint/2010/main" val="977667051"/>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415879" y="233253"/>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6FC9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BAE5E4"/>
              </a:solidFill>
            </a:endParaRPr>
          </a:p>
        </p:txBody>
      </p:sp>
      <p:grpSp>
        <p:nvGrpSpPr>
          <p:cNvPr id="4" name="Group 3"/>
          <p:cNvGrpSpPr/>
          <p:nvPr userDrawn="1"/>
        </p:nvGrpSpPr>
        <p:grpSpPr>
          <a:xfrm>
            <a:off x="375207" y="1762125"/>
            <a:ext cx="11443218" cy="4803328"/>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BAE5E4"/>
                </a:solidFill>
              </a:endParaRPr>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BAE5E4"/>
                </a:solidFill>
              </a:endParaRPr>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BAE5E4"/>
                </a:solidFill>
              </a:endParaRPr>
            </a:p>
          </p:txBody>
        </p:sp>
      </p:grpSp>
      <p:grpSp>
        <p:nvGrpSpPr>
          <p:cNvPr id="8" name="Group 7"/>
          <p:cNvGrpSpPr/>
          <p:nvPr userDrawn="1"/>
        </p:nvGrpSpPr>
        <p:grpSpPr>
          <a:xfrm>
            <a:off x="502731" y="341095"/>
            <a:ext cx="2574745" cy="1931059"/>
            <a:chOff x="237072" y="234585"/>
            <a:chExt cx="1448294" cy="1448294"/>
          </a:xfrm>
        </p:grpSpPr>
        <p:sp>
          <p:nvSpPr>
            <p:cNvPr id="9" name="Oval 8"/>
            <p:cNvSpPr/>
            <p:nvPr/>
          </p:nvSpPr>
          <p:spPr>
            <a:xfrm>
              <a:off x="237072" y="234585"/>
              <a:ext cx="1448294" cy="144829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BAE5E4"/>
                </a:solidFill>
              </a:endParaRPr>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BAE5E4"/>
                </a:solidFill>
              </a:endParaRPr>
            </a:p>
          </p:txBody>
        </p:sp>
        <p:sp>
          <p:nvSpPr>
            <p:cNvPr id="11" name="Oval 10"/>
            <p:cNvSpPr/>
            <p:nvPr/>
          </p:nvSpPr>
          <p:spPr>
            <a:xfrm>
              <a:off x="244620" y="242518"/>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BAE5E4"/>
                </a:solidFill>
              </a:endParaRPr>
            </a:p>
          </p:txBody>
        </p:sp>
      </p:grpSp>
    </p:spTree>
    <p:extLst>
      <p:ext uri="{BB962C8B-B14F-4D97-AF65-F5344CB8AC3E}">
        <p14:creationId xmlns:p14="http://schemas.microsoft.com/office/powerpoint/2010/main" val="1178242099"/>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08924468"/>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2400" dirty="0">
              <a:solidFill>
                <a:srgbClr val="213054"/>
              </a:solidFill>
            </a:endParaRPr>
          </a:p>
        </p:txBody>
      </p:sp>
    </p:spTree>
    <p:extLst>
      <p:ext uri="{BB962C8B-B14F-4D97-AF65-F5344CB8AC3E}">
        <p14:creationId xmlns:p14="http://schemas.microsoft.com/office/powerpoint/2010/main" val="3511899091"/>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415879" y="233253"/>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6FC9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BAE5E4"/>
              </a:solidFill>
            </a:endParaRPr>
          </a:p>
        </p:txBody>
      </p:sp>
      <p:grpSp>
        <p:nvGrpSpPr>
          <p:cNvPr id="4" name="Group 3"/>
          <p:cNvGrpSpPr/>
          <p:nvPr userDrawn="1"/>
        </p:nvGrpSpPr>
        <p:grpSpPr>
          <a:xfrm>
            <a:off x="375207" y="1762125"/>
            <a:ext cx="11443218" cy="4803328"/>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BAE5E4"/>
                </a:solidFill>
              </a:endParaRPr>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BAE5E4"/>
                </a:solidFill>
              </a:endParaRPr>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BAE5E4"/>
                </a:solidFill>
              </a:endParaRPr>
            </a:p>
          </p:txBody>
        </p:sp>
      </p:grpSp>
      <p:grpSp>
        <p:nvGrpSpPr>
          <p:cNvPr id="8" name="Group 7"/>
          <p:cNvGrpSpPr/>
          <p:nvPr userDrawn="1"/>
        </p:nvGrpSpPr>
        <p:grpSpPr>
          <a:xfrm>
            <a:off x="502731" y="341095"/>
            <a:ext cx="2574745" cy="1931059"/>
            <a:chOff x="237072" y="234585"/>
            <a:chExt cx="1448294" cy="1448294"/>
          </a:xfrm>
        </p:grpSpPr>
        <p:sp>
          <p:nvSpPr>
            <p:cNvPr id="9" name="Oval 8"/>
            <p:cNvSpPr/>
            <p:nvPr/>
          </p:nvSpPr>
          <p:spPr>
            <a:xfrm>
              <a:off x="237072" y="234585"/>
              <a:ext cx="1448294" cy="144829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BAE5E4"/>
                </a:solidFill>
              </a:endParaRPr>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BAE5E4"/>
                </a:solidFill>
              </a:endParaRPr>
            </a:p>
          </p:txBody>
        </p:sp>
        <p:sp>
          <p:nvSpPr>
            <p:cNvPr id="11" name="Oval 10"/>
            <p:cNvSpPr/>
            <p:nvPr/>
          </p:nvSpPr>
          <p:spPr>
            <a:xfrm>
              <a:off x="244620" y="242518"/>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BAE5E4"/>
                </a:solidFill>
              </a:endParaRPr>
            </a:p>
          </p:txBody>
        </p:sp>
      </p:grpSp>
    </p:spTree>
    <p:extLst>
      <p:ext uri="{BB962C8B-B14F-4D97-AF65-F5344CB8AC3E}">
        <p14:creationId xmlns:p14="http://schemas.microsoft.com/office/powerpoint/2010/main" val="2569625567"/>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A7268BB-C1B0-4A07-841E-B140DAEE97CE}" type="datetimeFigureOut">
              <a:rPr lang="en-US" smtClean="0">
                <a:solidFill>
                  <a:prstClr val="black">
                    <a:tint val="75000"/>
                  </a:prstClr>
                </a:solidFill>
              </a:rPr>
              <a:pPr/>
              <a:t>1/29/2023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EDB716F-5A96-4A9A-BE33-5D9C969214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180040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3800776"/>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386477"/>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2400" dirty="0">
              <a:solidFill>
                <a:srgbClr val="213054"/>
              </a:solidFill>
            </a:endParaRPr>
          </a:p>
        </p:txBody>
      </p:sp>
    </p:spTree>
    <p:extLst>
      <p:ext uri="{BB962C8B-B14F-4D97-AF65-F5344CB8AC3E}">
        <p14:creationId xmlns:p14="http://schemas.microsoft.com/office/powerpoint/2010/main" val="753781873"/>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415879" y="233253"/>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6FC9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BAE5E4"/>
              </a:solidFill>
            </a:endParaRPr>
          </a:p>
        </p:txBody>
      </p:sp>
      <p:grpSp>
        <p:nvGrpSpPr>
          <p:cNvPr id="4" name="Group 3"/>
          <p:cNvGrpSpPr/>
          <p:nvPr userDrawn="1"/>
        </p:nvGrpSpPr>
        <p:grpSpPr>
          <a:xfrm>
            <a:off x="375207" y="1762125"/>
            <a:ext cx="11443218" cy="4803328"/>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BAE5E4"/>
                </a:solidFill>
              </a:endParaRPr>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BAE5E4"/>
                </a:solidFill>
              </a:endParaRPr>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BAE5E4"/>
                </a:solidFill>
              </a:endParaRPr>
            </a:p>
          </p:txBody>
        </p:sp>
      </p:grpSp>
      <p:grpSp>
        <p:nvGrpSpPr>
          <p:cNvPr id="8" name="Group 7"/>
          <p:cNvGrpSpPr/>
          <p:nvPr userDrawn="1"/>
        </p:nvGrpSpPr>
        <p:grpSpPr>
          <a:xfrm>
            <a:off x="502731" y="341095"/>
            <a:ext cx="2574745" cy="1931059"/>
            <a:chOff x="237072" y="234585"/>
            <a:chExt cx="1448294" cy="1448294"/>
          </a:xfrm>
        </p:grpSpPr>
        <p:sp>
          <p:nvSpPr>
            <p:cNvPr id="9" name="Oval 8"/>
            <p:cNvSpPr/>
            <p:nvPr/>
          </p:nvSpPr>
          <p:spPr>
            <a:xfrm>
              <a:off x="237072" y="234585"/>
              <a:ext cx="1448294" cy="144829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BAE5E4"/>
                </a:solidFill>
              </a:endParaRPr>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BAE5E4"/>
                </a:solidFill>
              </a:endParaRPr>
            </a:p>
          </p:txBody>
        </p:sp>
        <p:sp>
          <p:nvSpPr>
            <p:cNvPr id="11" name="Oval 10"/>
            <p:cNvSpPr/>
            <p:nvPr/>
          </p:nvSpPr>
          <p:spPr>
            <a:xfrm>
              <a:off x="244620" y="242518"/>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BAE5E4"/>
                </a:solidFill>
              </a:endParaRPr>
            </a:p>
          </p:txBody>
        </p:sp>
      </p:grpSp>
    </p:spTree>
    <p:extLst>
      <p:ext uri="{BB962C8B-B14F-4D97-AF65-F5344CB8AC3E}">
        <p14:creationId xmlns:p14="http://schemas.microsoft.com/office/powerpoint/2010/main" val="4274811669"/>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1869730"/>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2183963"/>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pPr/>
              <a:t>1/29/2023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5673106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pPr/>
              <a:t>1/29/2023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423913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pPr/>
              <a:t>1/29/2023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184459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pPr/>
              <a:t>1/29/2023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1455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A7268BB-C1B0-4A07-841E-B140DAEE97CE}" type="datetimeFigureOut">
              <a:rPr lang="en-US" smtClean="0">
                <a:solidFill>
                  <a:prstClr val="black">
                    <a:tint val="75000"/>
                  </a:prstClr>
                </a:solidFill>
              </a:rPr>
              <a:pPr/>
              <a:t>1/29/2023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EDB716F-5A96-4A9A-BE33-5D9C969214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011115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F7930D4-6E6A-4F63-8926-E066E9E16393}" type="datetimeFigureOut">
              <a:rPr lang="en-US" smtClean="0">
                <a:solidFill>
                  <a:prstClr val="black">
                    <a:tint val="75000"/>
                  </a:prstClr>
                </a:solidFill>
              </a:rPr>
              <a:pPr/>
              <a:t>1/29/2023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F559641-5F8D-48FA-8F85-C8149E63CE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335726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7930D4-6E6A-4F63-8926-E066E9E16393}" type="datetimeFigureOut">
              <a:rPr lang="en-US" smtClean="0">
                <a:solidFill>
                  <a:prstClr val="black">
                    <a:tint val="75000"/>
                  </a:prstClr>
                </a:solidFill>
              </a:rPr>
              <a:pPr/>
              <a:t>1/29/2023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F559641-5F8D-48FA-8F85-C8149E63CE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139788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7930D4-6E6A-4F63-8926-E066E9E16393}" type="datetimeFigureOut">
              <a:rPr lang="en-US" smtClean="0">
                <a:solidFill>
                  <a:prstClr val="black">
                    <a:tint val="75000"/>
                  </a:prstClr>
                </a:solidFill>
              </a:rPr>
              <a:pPr/>
              <a:t>1/29/2023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F559641-5F8D-48FA-8F85-C8149E63CE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128227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pPr/>
              <a:t>1/29/2023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486264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pPr/>
              <a:t>1/29/2023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606997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pPr/>
              <a:t>1/29/2023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776423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pPr/>
              <a:t>1/29/2023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035397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0584198"/>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p:txBody>
          <a:bodyPr/>
          <a:lstStyle/>
          <a:p>
            <a:fld id="{F86BAB08-D03A-4FEF-8092-001CB785BBAB}" type="datetimeFigureOut">
              <a:rPr lang="zh-CN" altLang="en-US" smtClean="0"/>
              <a:t>2023/1/29</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a:xfrm>
            <a:off x="8610600" y="6356350"/>
            <a:ext cx="3496408" cy="365125"/>
          </a:xfrm>
        </p:spPr>
        <p:txBody>
          <a:bodyPr/>
          <a:lstStyle>
            <a:lvl1pPr>
              <a:defRPr i="1">
                <a:solidFill>
                  <a:srgbClr val="002060"/>
                </a:solidFill>
                <a:latin typeface="Times New Roman" panose="02020603050405020304" pitchFamily="18" charset="0"/>
                <a:cs typeface="Times New Roman" panose="02020603050405020304" pitchFamily="18" charset="0"/>
              </a:defRPr>
            </a:lvl1pPr>
          </a:lstStyle>
          <a:p>
            <a:r>
              <a:rPr lang="en-US" altLang="zh-CN" dirty="0" err="1"/>
              <a:t>Hương</a:t>
            </a:r>
            <a:r>
              <a:rPr lang="en-US" altLang="zh-CN" dirty="0"/>
              <a:t> </a:t>
            </a:r>
            <a:r>
              <a:rPr lang="en-US" altLang="zh-CN" dirty="0" err="1"/>
              <a:t>Thảo</a:t>
            </a:r>
            <a:r>
              <a:rPr lang="en-US" altLang="zh-CN" dirty="0"/>
              <a:t>: tranthao121004@gmail.com</a:t>
            </a:r>
          </a:p>
        </p:txBody>
      </p:sp>
    </p:spTree>
    <p:extLst>
      <p:ext uri="{BB962C8B-B14F-4D97-AF65-F5344CB8AC3E}">
        <p14:creationId xmlns:p14="http://schemas.microsoft.com/office/powerpoint/2010/main" val="40635092"/>
      </p:ext>
    </p:extLst>
  </p:cSld>
  <p:clrMapOvr>
    <a:masterClrMapping/>
  </p:clrMapOvr>
  <p:transition spd="slow">
    <p:push dir="u"/>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p:txBody>
          <a:bodyPr/>
          <a:lstStyle/>
          <a:p>
            <a:fld id="{F86BAB08-D03A-4FEF-8092-001CB785BBAB}" type="datetimeFigureOut">
              <a:rPr lang="zh-CN" altLang="en-US" smtClean="0"/>
              <a:t>2023/1/29</a:t>
            </a:fld>
            <a:endParaRPr lang="zh-CN" altLang="en-US"/>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63770258"/>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7268BB-C1B0-4A07-841E-B140DAEE97CE}" type="datetimeFigureOut">
              <a:rPr lang="en-US" smtClean="0">
                <a:solidFill>
                  <a:prstClr val="black">
                    <a:tint val="75000"/>
                  </a:prstClr>
                </a:solidFill>
              </a:rPr>
              <a:pPr/>
              <a:t>1/29/2023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EDB716F-5A96-4A9A-BE33-5D9C969214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4213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p:txBody>
          <a:bodyPr/>
          <a:lstStyle/>
          <a:p>
            <a:fld id="{F86BAB08-D03A-4FEF-8092-001CB785BBAB}" type="datetimeFigureOut">
              <a:rPr lang="zh-CN" altLang="en-US" smtClean="0"/>
              <a:t>2023/1/29</a:t>
            </a:fld>
            <a:endParaRPr lang="zh-CN" altLang="en-US"/>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476431363"/>
      </p:ext>
    </p:extLst>
  </p:cSld>
  <p:clrMapOvr>
    <a:masterClrMapping/>
  </p:clrMapOvr>
  <p:transition spd="slow">
    <p:push dir="u"/>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p:txBody>
          <a:bodyPr/>
          <a:lstStyle/>
          <a:p>
            <a:fld id="{F86BAB08-D03A-4FEF-8092-001CB785BBAB}" type="datetimeFigureOut">
              <a:rPr lang="zh-CN" altLang="en-US" smtClean="0"/>
              <a:t>2023/1/29</a:t>
            </a:fld>
            <a:endParaRPr lang="zh-CN" altLang="en-US"/>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93162043"/>
      </p:ext>
    </p:extLst>
  </p:cSld>
  <p:clrMapOvr>
    <a:masterClrMapping/>
  </p:clrMapOvr>
  <p:transition spd="slow">
    <p:push dir="u"/>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p:txBody>
          <a:bodyPr/>
          <a:lstStyle/>
          <a:p>
            <a:fld id="{F86BAB08-D03A-4FEF-8092-001CB785BBAB}" type="datetimeFigureOut">
              <a:rPr lang="zh-CN" altLang="en-US" smtClean="0"/>
              <a:t>2023/1/29</a:t>
            </a:fld>
            <a:endParaRPr lang="zh-CN" altLang="en-US"/>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604032963"/>
      </p:ext>
    </p:extLst>
  </p:cSld>
  <p:clrMapOvr>
    <a:masterClrMapping/>
  </p:clrMapOvr>
  <p:transition spd="slow">
    <p:push dir="u"/>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p:txBody>
          <a:bodyPr/>
          <a:lstStyle/>
          <a:p>
            <a:fld id="{F86BAB08-D03A-4FEF-8092-001CB785BBAB}" type="datetimeFigureOut">
              <a:rPr lang="zh-CN" altLang="en-US" smtClean="0"/>
              <a:t>2023/1/29</a:t>
            </a:fld>
            <a:endParaRPr lang="zh-CN" altLang="en-US"/>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415863428"/>
      </p:ext>
    </p:extLst>
  </p:cSld>
  <p:clrMapOvr>
    <a:masterClrMapping/>
  </p:clrMapOvr>
  <p:transition spd="slow">
    <p:push dir="u"/>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p:txBody>
          <a:bodyPr/>
          <a:lstStyle/>
          <a:p>
            <a:fld id="{F86BAB08-D03A-4FEF-8092-001CB785BBAB}" type="datetimeFigureOut">
              <a:rPr lang="zh-CN" altLang="en-US" smtClean="0"/>
              <a:t>2023/1/29</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913680213"/>
      </p:ext>
    </p:extLst>
  </p:cSld>
  <p:clrMapOvr>
    <a:masterClrMapping/>
  </p:clrMapOvr>
  <p:transition spd="slow">
    <p:push dir="u"/>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p:txBody>
          <a:bodyPr/>
          <a:lstStyle/>
          <a:p>
            <a:fld id="{F86BAB08-D03A-4FEF-8092-001CB785BBAB}" type="datetimeFigureOut">
              <a:rPr lang="zh-CN" altLang="en-US" smtClean="0"/>
              <a:t>2023/1/29</a:t>
            </a:fld>
            <a:endParaRPr lang="zh-CN" altLang="en-US"/>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918768846"/>
      </p:ext>
    </p:extLst>
  </p:cSld>
  <p:clrMapOvr>
    <a:masterClrMapping/>
  </p:clrMapOvr>
  <p:transition spd="slow">
    <p:push dir="u"/>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p:txBody>
          <a:bodyPr/>
          <a:lstStyle/>
          <a:p>
            <a:fld id="{F86BAB08-D03A-4FEF-8092-001CB785BBAB}" type="datetimeFigureOut">
              <a:rPr lang="zh-CN" altLang="en-US" smtClean="0"/>
              <a:t>2023/1/29</a:t>
            </a:fld>
            <a:endParaRPr lang="zh-CN" altLang="en-US"/>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050586959"/>
      </p:ext>
    </p:extLst>
  </p:cSld>
  <p:clrMapOvr>
    <a:masterClrMapping/>
  </p:clrMapOvr>
  <p:transition spd="slow">
    <p:push dir="u"/>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p:txBody>
          <a:bodyPr/>
          <a:lstStyle/>
          <a:p>
            <a:fld id="{F86BAB08-D03A-4FEF-8092-001CB785BBAB}" type="datetimeFigureOut">
              <a:rPr lang="zh-CN" altLang="en-US" smtClean="0"/>
              <a:t>2023/1/29</a:t>
            </a:fld>
            <a:endParaRPr lang="zh-CN" altLang="en-US"/>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35831016"/>
      </p:ext>
    </p:extLst>
  </p:cSld>
  <p:clrMapOvr>
    <a:masterClrMapping/>
  </p:clrMapOvr>
  <p:transition spd="slow">
    <p:push dir="u"/>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p:txBody>
          <a:bodyPr/>
          <a:lstStyle/>
          <a:p>
            <a:fld id="{F86BAB08-D03A-4FEF-8092-001CB785BBAB}" type="datetimeFigureOut">
              <a:rPr lang="zh-CN" altLang="en-US" smtClean="0"/>
              <a:t>2023/1/29</a:t>
            </a:fld>
            <a:endParaRPr lang="zh-CN" altLang="en-US"/>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a:xfrm>
            <a:off x="4705350" y="5591419"/>
            <a:ext cx="2743200" cy="365125"/>
          </a:xfr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845472179"/>
      </p:ext>
    </p:extLst>
  </p:cSld>
  <p:clrMapOvr>
    <a:masterClrMapping/>
  </p:clrMapOvr>
  <p:transition spd="slow">
    <p:push dir="u"/>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0780047"/>
      </p:ext>
    </p:extLst>
  </p:cSld>
  <p:clrMapOvr>
    <a:masterClrMapping/>
  </p:clrMapOvr>
  <mc:AlternateContent xmlns:mc="http://schemas.openxmlformats.org/markup-compatibility/2006" xmlns:p14="http://schemas.microsoft.com/office/powerpoint/2010/main">
    <mc:Choice Requires="p14">
      <p:transition spd="slow" p14:dur="1750">
        <p14:warp dir="in"/>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A7268BB-C1B0-4A07-841E-B140DAEE97CE}" type="datetimeFigureOut">
              <a:rPr lang="en-US" smtClean="0">
                <a:solidFill>
                  <a:prstClr val="black">
                    <a:tint val="75000"/>
                  </a:prstClr>
                </a:solidFill>
              </a:rPr>
              <a:pPr/>
              <a:t>1/29/2023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EDB716F-5A96-4A9A-BE33-5D9C969214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75653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A7268BB-C1B0-4A07-841E-B140DAEE97CE}" type="datetimeFigureOut">
              <a:rPr lang="en-US" smtClean="0">
                <a:solidFill>
                  <a:prstClr val="black">
                    <a:tint val="75000"/>
                  </a:prstClr>
                </a:solidFill>
              </a:rPr>
              <a:pPr/>
              <a:t>1/29/2023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EDB716F-5A96-4A9A-BE33-5D9C969214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96371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40.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41.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44.xml"/><Relationship Id="rId2" Type="http://schemas.openxmlformats.org/officeDocument/2006/relationships/slideLayout" Target="../slideLayouts/slideLayout43.xml"/><Relationship Id="rId1" Type="http://schemas.openxmlformats.org/officeDocument/2006/relationships/slideLayout" Target="../slideLayouts/slideLayout42.xml"/><Relationship Id="rId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47.xml"/><Relationship Id="rId2" Type="http://schemas.openxmlformats.org/officeDocument/2006/relationships/slideLayout" Target="../slideLayouts/slideLayout46.xml"/><Relationship Id="rId1" Type="http://schemas.openxmlformats.org/officeDocument/2006/relationships/slideLayout" Target="../slideLayouts/slideLayout45.xml"/><Relationship Id="rId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3" Type="http://schemas.openxmlformats.org/officeDocument/2006/relationships/slideLayout" Target="../slideLayouts/slideLayout50.xml"/><Relationship Id="rId2" Type="http://schemas.openxmlformats.org/officeDocument/2006/relationships/slideLayout" Target="../slideLayouts/slideLayout49.xml"/><Relationship Id="rId1" Type="http://schemas.openxmlformats.org/officeDocument/2006/relationships/slideLayout" Target="../slideLayouts/slideLayout48.xml"/><Relationship Id="rId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2" Type="http://schemas.openxmlformats.org/officeDocument/2006/relationships/theme" Target="../theme/theme15.xml"/><Relationship Id="rId1" Type="http://schemas.openxmlformats.org/officeDocument/2006/relationships/slideLayout" Target="../slideLayouts/slideLayout51.xml"/></Relationships>
</file>

<file path=ppt/slideMasters/_rels/slideMaster16.xml.rels><?xml version="1.0" encoding="UTF-8" standalone="yes"?>
<Relationships xmlns="http://schemas.openxmlformats.org/package/2006/relationships"><Relationship Id="rId3" Type="http://schemas.openxmlformats.org/officeDocument/2006/relationships/slideLayout" Target="../slideLayouts/slideLayout54.xml"/><Relationship Id="rId2" Type="http://schemas.openxmlformats.org/officeDocument/2006/relationships/slideLayout" Target="../slideLayouts/slideLayout53.xml"/><Relationship Id="rId1" Type="http://schemas.openxmlformats.org/officeDocument/2006/relationships/slideLayout" Target="../slideLayouts/slideLayout52.xml"/><Relationship Id="rId4"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2" Type="http://schemas.openxmlformats.org/officeDocument/2006/relationships/theme" Target="../theme/theme17.xml"/><Relationship Id="rId1" Type="http://schemas.openxmlformats.org/officeDocument/2006/relationships/slideLayout" Target="../slideLayouts/slideLayout5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theme" Target="../theme/theme18.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theme" Target="../theme/theme19.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4.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1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1.jp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6.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image" Target="../media/image1.jpg"/><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7.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38.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7268BB-C1B0-4A07-841E-B140DAEE97CE}" type="datetimeFigureOut">
              <a:rPr lang="en-US" smtClean="0">
                <a:solidFill>
                  <a:prstClr val="black">
                    <a:tint val="75000"/>
                  </a:prstClr>
                </a:solidFill>
              </a:rPr>
              <a:pPr/>
              <a:t>1/29/2023</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DB716F-5A96-4A9A-BE33-5D9C969214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09938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EDE7D7"/>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4DFE0B-740D-4032-8B67-D1F8B4C6A3A6}"/>
              </a:ext>
            </a:extLst>
          </p:cNvPr>
          <p:cNvSpPr txBox="1"/>
          <p:nvPr userDrawn="1"/>
        </p:nvSpPr>
        <p:spPr>
          <a:xfrm>
            <a:off x="5249008" y="6581001"/>
            <a:ext cx="3130062" cy="276999"/>
          </a:xfrm>
          <a:prstGeom prst="rect">
            <a:avLst/>
          </a:prstGeom>
          <a:noFill/>
        </p:spPr>
        <p:txBody>
          <a:bodyPr wrap="square" rtlCol="0">
            <a:spAutoFit/>
          </a:bodyPr>
          <a:lstStyle/>
          <a:p>
            <a:r>
              <a:rPr lang="en-US" sz="1200" i="1" dirty="0" err="1">
                <a:solidFill>
                  <a:prstClr val="black"/>
                </a:solidFill>
              </a:rPr>
              <a:t>Hương</a:t>
            </a:r>
            <a:r>
              <a:rPr lang="en-US" sz="1200" i="1" dirty="0">
                <a:solidFill>
                  <a:prstClr val="black"/>
                </a:solidFill>
              </a:rPr>
              <a:t> </a:t>
            </a:r>
            <a:r>
              <a:rPr lang="en-US" sz="1200" i="1" dirty="0" err="1">
                <a:solidFill>
                  <a:prstClr val="black"/>
                </a:solidFill>
              </a:rPr>
              <a:t>Thảo</a:t>
            </a:r>
            <a:r>
              <a:rPr lang="en-US" sz="1200" i="1" dirty="0">
                <a:solidFill>
                  <a:prstClr val="black"/>
                </a:solidFill>
              </a:rPr>
              <a:t>: tranthao121004@gmail.com</a:t>
            </a:r>
          </a:p>
        </p:txBody>
      </p:sp>
    </p:spTree>
    <p:extLst>
      <p:ext uri="{BB962C8B-B14F-4D97-AF65-F5344CB8AC3E}">
        <p14:creationId xmlns:p14="http://schemas.microsoft.com/office/powerpoint/2010/main" val="1419460145"/>
      </p:ext>
    </p:extLst>
  </p:cSld>
  <p:clrMap bg1="lt1" tx1="dk1" bg2="lt2" tx2="dk2" accent1="accent1" accent2="accent2" accent3="accent3" accent4="accent4" accent5="accent5" accent6="accent6" hlink="hlink" folHlink="folHlink"/>
  <p:sldLayoutIdLst>
    <p:sldLayoutId id="2147483721" r:id="rId1"/>
  </p:sldLayoutIdLst>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EDE7D7"/>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4DFE0B-740D-4032-8B67-D1F8B4C6A3A6}"/>
              </a:ext>
            </a:extLst>
          </p:cNvPr>
          <p:cNvSpPr txBox="1"/>
          <p:nvPr userDrawn="1"/>
        </p:nvSpPr>
        <p:spPr>
          <a:xfrm>
            <a:off x="5249008" y="6581001"/>
            <a:ext cx="3130062" cy="276999"/>
          </a:xfrm>
          <a:prstGeom prst="rect">
            <a:avLst/>
          </a:prstGeom>
          <a:noFill/>
        </p:spPr>
        <p:txBody>
          <a:bodyPr wrap="square" rtlCol="0">
            <a:spAutoFit/>
          </a:bodyPr>
          <a:lstStyle/>
          <a:p>
            <a:r>
              <a:rPr lang="en-US" sz="1200" i="1" dirty="0" err="1">
                <a:solidFill>
                  <a:prstClr val="black"/>
                </a:solidFill>
              </a:rPr>
              <a:t>Hương</a:t>
            </a:r>
            <a:r>
              <a:rPr lang="en-US" sz="1200" i="1" dirty="0">
                <a:solidFill>
                  <a:prstClr val="black"/>
                </a:solidFill>
              </a:rPr>
              <a:t> </a:t>
            </a:r>
            <a:r>
              <a:rPr lang="en-US" sz="1200" i="1" dirty="0" err="1">
                <a:solidFill>
                  <a:prstClr val="black"/>
                </a:solidFill>
              </a:rPr>
              <a:t>Thảo</a:t>
            </a:r>
            <a:r>
              <a:rPr lang="en-US" sz="1200" i="1" dirty="0">
                <a:solidFill>
                  <a:prstClr val="black"/>
                </a:solidFill>
              </a:rPr>
              <a:t>: tranthao121004@gmail.com</a:t>
            </a:r>
          </a:p>
        </p:txBody>
      </p:sp>
    </p:spTree>
    <p:extLst>
      <p:ext uri="{BB962C8B-B14F-4D97-AF65-F5344CB8AC3E}">
        <p14:creationId xmlns:p14="http://schemas.microsoft.com/office/powerpoint/2010/main" val="3503065769"/>
      </p:ext>
    </p:extLst>
  </p:cSld>
  <p:clrMap bg1="lt1" tx1="dk1" bg2="lt2" tx2="dk2" accent1="accent1" accent2="accent2" accent3="accent3" accent4="accent4" accent5="accent5" accent6="accent6" hlink="hlink" folHlink="folHlink"/>
  <p:sldLayoutIdLst>
    <p:sldLayoutId id="2147483723" r:id="rId1"/>
  </p:sldLayoutIdLst>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8" y="719333"/>
            <a:ext cx="10290000" cy="6376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51034" y="1583467"/>
            <a:ext cx="102900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
        <p:nvSpPr>
          <p:cNvPr id="5" name="TextBox 4">
            <a:extLst>
              <a:ext uri="{FF2B5EF4-FFF2-40B4-BE49-F238E27FC236}">
                <a16:creationId xmlns:a16="http://schemas.microsoft.com/office/drawing/2014/main" id="{B7F22A65-40E6-4D57-BBDA-874B66F592CF}"/>
              </a:ext>
            </a:extLst>
          </p:cNvPr>
          <p:cNvSpPr txBox="1"/>
          <p:nvPr userDrawn="1"/>
        </p:nvSpPr>
        <p:spPr>
          <a:xfrm>
            <a:off x="9061938" y="6554624"/>
            <a:ext cx="3130062" cy="276999"/>
          </a:xfrm>
          <a:prstGeom prst="rect">
            <a:avLst/>
          </a:prstGeom>
          <a:noFill/>
        </p:spPr>
        <p:txBody>
          <a:bodyPr wrap="square" rtlCol="0">
            <a:spAutoFit/>
          </a:bodyPr>
          <a:lstStyle/>
          <a:p>
            <a:r>
              <a:rPr lang="en-US" sz="1200" i="1" dirty="0" err="1">
                <a:solidFill>
                  <a:srgbClr val="213054"/>
                </a:solidFill>
              </a:rPr>
              <a:t>Hương</a:t>
            </a:r>
            <a:r>
              <a:rPr lang="en-US" sz="1200" i="1" dirty="0">
                <a:solidFill>
                  <a:srgbClr val="213054"/>
                </a:solidFill>
              </a:rPr>
              <a:t> </a:t>
            </a:r>
            <a:r>
              <a:rPr lang="en-US" sz="1200" i="1" dirty="0" err="1">
                <a:solidFill>
                  <a:srgbClr val="213054"/>
                </a:solidFill>
              </a:rPr>
              <a:t>Thảo</a:t>
            </a:r>
            <a:r>
              <a:rPr lang="en-US" sz="1200" i="1" dirty="0">
                <a:solidFill>
                  <a:srgbClr val="213054"/>
                </a:solidFill>
              </a:rPr>
              <a:t>: tranthao121004@gmail.com</a:t>
            </a:r>
          </a:p>
        </p:txBody>
      </p:sp>
    </p:spTree>
    <p:extLst>
      <p:ext uri="{BB962C8B-B14F-4D97-AF65-F5344CB8AC3E}">
        <p14:creationId xmlns:p14="http://schemas.microsoft.com/office/powerpoint/2010/main" val="2777472694"/>
      </p:ext>
    </p:extLst>
  </p:cSld>
  <p:clrMap bg1="lt1" tx1="dk1" bg2="dk2" tx2="lt2" accent1="accent1" accent2="accent2" accent3="accent3" accent4="accent4" accent5="accent5" accent6="accent6" hlink="hlink" folHlink="folHlink"/>
  <p:sldLayoutIdLst>
    <p:sldLayoutId id="2147483725" r:id="rId1"/>
    <p:sldLayoutId id="2147483726" r:id="rId2"/>
    <p:sldLayoutId id="2147483728" r:id="rId3"/>
  </p:sldLayoutIdLst>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8" y="719333"/>
            <a:ext cx="10290000" cy="6376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51034" y="1583467"/>
            <a:ext cx="102900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
        <p:nvSpPr>
          <p:cNvPr id="5" name="TextBox 4">
            <a:extLst>
              <a:ext uri="{FF2B5EF4-FFF2-40B4-BE49-F238E27FC236}">
                <a16:creationId xmlns:a16="http://schemas.microsoft.com/office/drawing/2014/main" id="{B7F22A65-40E6-4D57-BBDA-874B66F592CF}"/>
              </a:ext>
            </a:extLst>
          </p:cNvPr>
          <p:cNvSpPr txBox="1"/>
          <p:nvPr userDrawn="1"/>
        </p:nvSpPr>
        <p:spPr>
          <a:xfrm>
            <a:off x="9061938" y="6554624"/>
            <a:ext cx="3130062" cy="276999"/>
          </a:xfrm>
          <a:prstGeom prst="rect">
            <a:avLst/>
          </a:prstGeom>
          <a:noFill/>
        </p:spPr>
        <p:txBody>
          <a:bodyPr wrap="square" rtlCol="0">
            <a:spAutoFit/>
          </a:bodyPr>
          <a:lstStyle/>
          <a:p>
            <a:r>
              <a:rPr lang="en-US" sz="1200" i="1" dirty="0" err="1">
                <a:solidFill>
                  <a:srgbClr val="213054"/>
                </a:solidFill>
              </a:rPr>
              <a:t>Hương</a:t>
            </a:r>
            <a:r>
              <a:rPr lang="en-US" sz="1200" i="1" dirty="0">
                <a:solidFill>
                  <a:srgbClr val="213054"/>
                </a:solidFill>
              </a:rPr>
              <a:t> </a:t>
            </a:r>
            <a:r>
              <a:rPr lang="en-US" sz="1200" i="1" dirty="0" err="1">
                <a:solidFill>
                  <a:srgbClr val="213054"/>
                </a:solidFill>
              </a:rPr>
              <a:t>Thảo</a:t>
            </a:r>
            <a:r>
              <a:rPr lang="en-US" sz="1200" i="1" dirty="0">
                <a:solidFill>
                  <a:srgbClr val="213054"/>
                </a:solidFill>
              </a:rPr>
              <a:t>: tranthao121004@gmail.com</a:t>
            </a:r>
          </a:p>
        </p:txBody>
      </p:sp>
    </p:spTree>
    <p:extLst>
      <p:ext uri="{BB962C8B-B14F-4D97-AF65-F5344CB8AC3E}">
        <p14:creationId xmlns:p14="http://schemas.microsoft.com/office/powerpoint/2010/main" val="627770253"/>
      </p:ext>
    </p:extLst>
  </p:cSld>
  <p:clrMap bg1="lt1" tx1="dk1" bg2="dk2" tx2="lt2" accent1="accent1" accent2="accent2" accent3="accent3" accent4="accent4" accent5="accent5" accent6="accent6" hlink="hlink" folHlink="folHlink"/>
  <p:sldLayoutIdLst>
    <p:sldLayoutId id="2147483730" r:id="rId1"/>
    <p:sldLayoutId id="2147483731" r:id="rId2"/>
    <p:sldLayoutId id="2147483733" r:id="rId3"/>
  </p:sldLayoutIdLst>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8" y="719333"/>
            <a:ext cx="10290000" cy="6376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51034" y="1583467"/>
            <a:ext cx="102900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
        <p:nvSpPr>
          <p:cNvPr id="5" name="TextBox 4">
            <a:extLst>
              <a:ext uri="{FF2B5EF4-FFF2-40B4-BE49-F238E27FC236}">
                <a16:creationId xmlns:a16="http://schemas.microsoft.com/office/drawing/2014/main" id="{B7F22A65-40E6-4D57-BBDA-874B66F592CF}"/>
              </a:ext>
            </a:extLst>
          </p:cNvPr>
          <p:cNvSpPr txBox="1"/>
          <p:nvPr userDrawn="1"/>
        </p:nvSpPr>
        <p:spPr>
          <a:xfrm>
            <a:off x="9061938" y="6554624"/>
            <a:ext cx="3130062" cy="276999"/>
          </a:xfrm>
          <a:prstGeom prst="rect">
            <a:avLst/>
          </a:prstGeom>
          <a:noFill/>
        </p:spPr>
        <p:txBody>
          <a:bodyPr wrap="square" rtlCol="0">
            <a:spAutoFit/>
          </a:bodyPr>
          <a:lstStyle/>
          <a:p>
            <a:r>
              <a:rPr lang="en-US" sz="1200" i="1" dirty="0" err="1">
                <a:solidFill>
                  <a:srgbClr val="213054"/>
                </a:solidFill>
              </a:rPr>
              <a:t>Hương</a:t>
            </a:r>
            <a:r>
              <a:rPr lang="en-US" sz="1200" i="1" dirty="0">
                <a:solidFill>
                  <a:srgbClr val="213054"/>
                </a:solidFill>
              </a:rPr>
              <a:t> </a:t>
            </a:r>
            <a:r>
              <a:rPr lang="en-US" sz="1200" i="1" dirty="0" err="1">
                <a:solidFill>
                  <a:srgbClr val="213054"/>
                </a:solidFill>
              </a:rPr>
              <a:t>Thảo</a:t>
            </a:r>
            <a:r>
              <a:rPr lang="en-US" sz="1200" i="1" dirty="0">
                <a:solidFill>
                  <a:srgbClr val="213054"/>
                </a:solidFill>
              </a:rPr>
              <a:t>: tranthao121004@gmail.com</a:t>
            </a:r>
          </a:p>
        </p:txBody>
      </p:sp>
    </p:spTree>
    <p:extLst>
      <p:ext uri="{BB962C8B-B14F-4D97-AF65-F5344CB8AC3E}">
        <p14:creationId xmlns:p14="http://schemas.microsoft.com/office/powerpoint/2010/main" val="2224854240"/>
      </p:ext>
    </p:extLst>
  </p:cSld>
  <p:clrMap bg1="lt1" tx1="dk1" bg2="dk2" tx2="lt2" accent1="accent1" accent2="accent2" accent3="accent3" accent4="accent4" accent5="accent5" accent6="accent6" hlink="hlink" folHlink="folHlink"/>
  <p:sldLayoutIdLst>
    <p:sldLayoutId id="2147483735" r:id="rId1"/>
    <p:sldLayoutId id="2147483736" r:id="rId2"/>
    <p:sldLayoutId id="2147483738" r:id="rId3"/>
  </p:sldLayoutIdLst>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rgbClr val="EDE7D7"/>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4DFE0B-740D-4032-8B67-D1F8B4C6A3A6}"/>
              </a:ext>
            </a:extLst>
          </p:cNvPr>
          <p:cNvSpPr txBox="1"/>
          <p:nvPr userDrawn="1"/>
        </p:nvSpPr>
        <p:spPr>
          <a:xfrm>
            <a:off x="5249008" y="6581001"/>
            <a:ext cx="3130062" cy="276999"/>
          </a:xfrm>
          <a:prstGeom prst="rect">
            <a:avLst/>
          </a:prstGeom>
          <a:noFill/>
        </p:spPr>
        <p:txBody>
          <a:bodyPr wrap="square" rtlCol="0">
            <a:spAutoFit/>
          </a:bodyPr>
          <a:lstStyle/>
          <a:p>
            <a:r>
              <a:rPr lang="en-US" sz="1200" i="1" dirty="0" err="1">
                <a:solidFill>
                  <a:prstClr val="black"/>
                </a:solidFill>
              </a:rPr>
              <a:t>Hương</a:t>
            </a:r>
            <a:r>
              <a:rPr lang="en-US" sz="1200" i="1" dirty="0">
                <a:solidFill>
                  <a:prstClr val="black"/>
                </a:solidFill>
              </a:rPr>
              <a:t> </a:t>
            </a:r>
            <a:r>
              <a:rPr lang="en-US" sz="1200" i="1" dirty="0" err="1">
                <a:solidFill>
                  <a:prstClr val="black"/>
                </a:solidFill>
              </a:rPr>
              <a:t>Thảo</a:t>
            </a:r>
            <a:r>
              <a:rPr lang="en-US" sz="1200" i="1" dirty="0">
                <a:solidFill>
                  <a:prstClr val="black"/>
                </a:solidFill>
              </a:rPr>
              <a:t>: tranthao121004@gmail.com</a:t>
            </a:r>
          </a:p>
        </p:txBody>
      </p:sp>
    </p:spTree>
    <p:extLst>
      <p:ext uri="{BB962C8B-B14F-4D97-AF65-F5344CB8AC3E}">
        <p14:creationId xmlns:p14="http://schemas.microsoft.com/office/powerpoint/2010/main" val="4273831001"/>
      </p:ext>
    </p:extLst>
  </p:cSld>
  <p:clrMap bg1="lt1" tx1="dk1" bg2="lt2" tx2="dk2" accent1="accent1" accent2="accent2" accent3="accent3" accent4="accent4" accent5="accent5" accent6="accent6" hlink="hlink" folHlink="folHlink"/>
  <p:sldLayoutIdLst>
    <p:sldLayoutId id="2147483740" r:id="rId1"/>
  </p:sldLayoutIdLst>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8" y="719333"/>
            <a:ext cx="10290000" cy="6376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51034" y="1583467"/>
            <a:ext cx="102900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
        <p:nvSpPr>
          <p:cNvPr id="5" name="TextBox 4">
            <a:extLst>
              <a:ext uri="{FF2B5EF4-FFF2-40B4-BE49-F238E27FC236}">
                <a16:creationId xmlns:a16="http://schemas.microsoft.com/office/drawing/2014/main" id="{B7F22A65-40E6-4D57-BBDA-874B66F592CF}"/>
              </a:ext>
            </a:extLst>
          </p:cNvPr>
          <p:cNvSpPr txBox="1"/>
          <p:nvPr userDrawn="1"/>
        </p:nvSpPr>
        <p:spPr>
          <a:xfrm>
            <a:off x="9061938" y="6554624"/>
            <a:ext cx="3130062" cy="276999"/>
          </a:xfrm>
          <a:prstGeom prst="rect">
            <a:avLst/>
          </a:prstGeom>
          <a:noFill/>
        </p:spPr>
        <p:txBody>
          <a:bodyPr wrap="square" rtlCol="0">
            <a:spAutoFit/>
          </a:bodyPr>
          <a:lstStyle/>
          <a:p>
            <a:r>
              <a:rPr lang="en-US" sz="1200" i="1" dirty="0" err="1">
                <a:solidFill>
                  <a:srgbClr val="213054"/>
                </a:solidFill>
              </a:rPr>
              <a:t>Hương</a:t>
            </a:r>
            <a:r>
              <a:rPr lang="en-US" sz="1200" i="1" dirty="0">
                <a:solidFill>
                  <a:srgbClr val="213054"/>
                </a:solidFill>
              </a:rPr>
              <a:t> </a:t>
            </a:r>
            <a:r>
              <a:rPr lang="en-US" sz="1200" i="1" dirty="0" err="1">
                <a:solidFill>
                  <a:srgbClr val="213054"/>
                </a:solidFill>
              </a:rPr>
              <a:t>Thảo</a:t>
            </a:r>
            <a:r>
              <a:rPr lang="en-US" sz="1200" i="1" dirty="0">
                <a:solidFill>
                  <a:srgbClr val="213054"/>
                </a:solidFill>
              </a:rPr>
              <a:t>: tranthao121004@gmail.com</a:t>
            </a:r>
          </a:p>
        </p:txBody>
      </p:sp>
    </p:spTree>
    <p:extLst>
      <p:ext uri="{BB962C8B-B14F-4D97-AF65-F5344CB8AC3E}">
        <p14:creationId xmlns:p14="http://schemas.microsoft.com/office/powerpoint/2010/main" val="1683172023"/>
      </p:ext>
    </p:extLst>
  </p:cSld>
  <p:clrMap bg1="lt1" tx1="dk1" bg2="dk2" tx2="lt2" accent1="accent1" accent2="accent2" accent3="accent3" accent4="accent4" accent5="accent5" accent6="accent6" hlink="hlink" folHlink="folHlink"/>
  <p:sldLayoutIdLst>
    <p:sldLayoutId id="2147483742" r:id="rId1"/>
    <p:sldLayoutId id="2147483743" r:id="rId2"/>
    <p:sldLayoutId id="2147483745" r:id="rId3"/>
  </p:sldLayoutIdLst>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rgbClr val="EDE7D7"/>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4DFE0B-740D-4032-8B67-D1F8B4C6A3A6}"/>
              </a:ext>
            </a:extLst>
          </p:cNvPr>
          <p:cNvSpPr txBox="1"/>
          <p:nvPr userDrawn="1"/>
        </p:nvSpPr>
        <p:spPr>
          <a:xfrm>
            <a:off x="5249008" y="6581001"/>
            <a:ext cx="3130062" cy="276999"/>
          </a:xfrm>
          <a:prstGeom prst="rect">
            <a:avLst/>
          </a:prstGeom>
          <a:noFill/>
        </p:spPr>
        <p:txBody>
          <a:bodyPr wrap="square" rtlCol="0">
            <a:spAutoFit/>
          </a:bodyPr>
          <a:lstStyle/>
          <a:p>
            <a:r>
              <a:rPr lang="en-US" sz="1200" i="1" dirty="0" err="1">
                <a:solidFill>
                  <a:prstClr val="black"/>
                </a:solidFill>
              </a:rPr>
              <a:t>Hương</a:t>
            </a:r>
            <a:r>
              <a:rPr lang="en-US" sz="1200" i="1" dirty="0">
                <a:solidFill>
                  <a:prstClr val="black"/>
                </a:solidFill>
              </a:rPr>
              <a:t> </a:t>
            </a:r>
            <a:r>
              <a:rPr lang="en-US" sz="1200" i="1" dirty="0" err="1">
                <a:solidFill>
                  <a:prstClr val="black"/>
                </a:solidFill>
              </a:rPr>
              <a:t>Thảo</a:t>
            </a:r>
            <a:r>
              <a:rPr lang="en-US" sz="1200" i="1" dirty="0">
                <a:solidFill>
                  <a:prstClr val="black"/>
                </a:solidFill>
              </a:rPr>
              <a:t>: tranthao121004@gmail.com</a:t>
            </a:r>
          </a:p>
        </p:txBody>
      </p:sp>
    </p:spTree>
    <p:extLst>
      <p:ext uri="{BB962C8B-B14F-4D97-AF65-F5344CB8AC3E}">
        <p14:creationId xmlns:p14="http://schemas.microsoft.com/office/powerpoint/2010/main" val="3926103581"/>
      </p:ext>
    </p:extLst>
  </p:cSld>
  <p:clrMap bg1="lt1" tx1="dk1" bg2="lt2" tx2="dk2" accent1="accent1" accent2="accent2" accent3="accent3" accent4="accent4" accent5="accent5" accent6="accent6" hlink="hlink" folHlink="folHlink"/>
  <p:sldLayoutIdLst>
    <p:sldLayoutId id="2147483747" r:id="rId1"/>
  </p:sldLayoutIdLst>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7930D4-6E6A-4F63-8926-E066E9E16393}" type="datetimeFigureOut">
              <a:rPr lang="en-US" smtClean="0">
                <a:solidFill>
                  <a:prstClr val="black">
                    <a:tint val="75000"/>
                  </a:prstClr>
                </a:solidFill>
              </a:rPr>
              <a:pPr/>
              <a:t>1/29/2023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559641-5F8D-48FA-8F85-C8149E63CE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6142837"/>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AC74BBE8-1815-4000-8008-945E8B561A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3E314DF-819C-4FF1-9C2E-69194E1550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CA1525E-7C66-46A7-89CD-0A0836A4BF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6BAB08-D03A-4FEF-8092-001CB785BBAB}" type="datetimeFigureOut">
              <a:rPr lang="zh-CN" altLang="en-US" smtClean="0"/>
              <a:t>2023/1/29</a:t>
            </a:fld>
            <a:endParaRPr lang="zh-CN" altLang="en-US"/>
          </a:p>
        </p:txBody>
      </p:sp>
      <p:sp>
        <p:nvSpPr>
          <p:cNvPr id="5" name="页脚占位符 4">
            <a:extLst>
              <a:ext uri="{FF2B5EF4-FFF2-40B4-BE49-F238E27FC236}">
                <a16:creationId xmlns:a16="http://schemas.microsoft.com/office/drawing/2014/main" id="{93269161-46AB-416B-9C71-590B71BBF5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0347D277-5155-4804-A42E-790F5C4F80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AB37BB-E8A6-440B-8775-2A002C97BC55}" type="slidenum">
              <a:rPr lang="zh-CN" altLang="en-US" smtClean="0"/>
              <a:t>‹#›</a:t>
            </a:fld>
            <a:endParaRPr lang="zh-CN" altLang="en-US"/>
          </a:p>
        </p:txBody>
      </p:sp>
      <p:sp>
        <p:nvSpPr>
          <p:cNvPr id="7" name="灯片编号占位符 5">
            <a:extLst>
              <a:ext uri="{FF2B5EF4-FFF2-40B4-BE49-F238E27FC236}">
                <a16:creationId xmlns:a16="http://schemas.microsoft.com/office/drawing/2014/main" id="{0E1C4B5E-6EFC-495C-B47B-64926F595C2D}"/>
              </a:ext>
            </a:extLst>
          </p:cNvPr>
          <p:cNvSpPr txBox="1">
            <a:spLocks/>
          </p:cNvSpPr>
          <p:nvPr userDrawn="1"/>
        </p:nvSpPr>
        <p:spPr>
          <a:xfrm>
            <a:off x="9605596" y="6551856"/>
            <a:ext cx="3496408" cy="365125"/>
          </a:xfrm>
          <a:prstGeom prst="rect">
            <a:avLst/>
          </a:prstGeom>
        </p:spPr>
        <p:txBody>
          <a:bodyPr/>
          <a:lstStyle>
            <a:defPPr>
              <a:defRPr lang="en-US"/>
            </a:defPPr>
            <a:lvl1pPr marL="0" algn="l" defTabSz="914400" rtl="0" eaLnBrk="1" latinLnBrk="0" hangingPunct="1">
              <a:defRPr sz="1800" i="1" kern="1200">
                <a:solidFill>
                  <a:srgbClr val="002060"/>
                </a:solidFill>
                <a:latin typeface="Times New Roman" panose="02020603050405020304" pitchFamily="18" charset="0"/>
                <a:ea typeface="+mn-ea"/>
                <a:cs typeface="Times New Roman" panose="02020603050405020304"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100" dirty="0" err="1"/>
              <a:t>Hương</a:t>
            </a:r>
            <a:r>
              <a:rPr lang="en-US" altLang="zh-CN" sz="1100" dirty="0"/>
              <a:t> </a:t>
            </a:r>
            <a:r>
              <a:rPr lang="en-US" altLang="zh-CN" sz="1100" dirty="0" err="1"/>
              <a:t>Thảo</a:t>
            </a:r>
            <a:r>
              <a:rPr lang="en-US" altLang="zh-CN" sz="1100" dirty="0"/>
              <a:t>: tranthao121004@gmail.com</a:t>
            </a:r>
          </a:p>
        </p:txBody>
      </p:sp>
    </p:spTree>
    <p:extLst>
      <p:ext uri="{BB962C8B-B14F-4D97-AF65-F5344CB8AC3E}">
        <p14:creationId xmlns:p14="http://schemas.microsoft.com/office/powerpoint/2010/main" val="3369706683"/>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 id="2147483773" r:id="rId12"/>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EDE7D7"/>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4DFE0B-740D-4032-8B67-D1F8B4C6A3A6}"/>
              </a:ext>
            </a:extLst>
          </p:cNvPr>
          <p:cNvSpPr txBox="1"/>
          <p:nvPr userDrawn="1"/>
        </p:nvSpPr>
        <p:spPr>
          <a:xfrm>
            <a:off x="5249008" y="6581001"/>
            <a:ext cx="3130062" cy="276999"/>
          </a:xfrm>
          <a:prstGeom prst="rect">
            <a:avLst/>
          </a:prstGeom>
          <a:noFill/>
        </p:spPr>
        <p:txBody>
          <a:bodyPr wrap="square" rtlCol="0">
            <a:spAutoFit/>
          </a:bodyPr>
          <a:lstStyle/>
          <a:p>
            <a:r>
              <a:rPr lang="en-US" sz="1200" i="1" dirty="0" err="1">
                <a:solidFill>
                  <a:prstClr val="black"/>
                </a:solidFill>
              </a:rPr>
              <a:t>Hương</a:t>
            </a:r>
            <a:r>
              <a:rPr lang="en-US" sz="1200" i="1" dirty="0">
                <a:solidFill>
                  <a:prstClr val="black"/>
                </a:solidFill>
              </a:rPr>
              <a:t> </a:t>
            </a:r>
            <a:r>
              <a:rPr lang="en-US" sz="1200" i="1" dirty="0" err="1">
                <a:solidFill>
                  <a:prstClr val="black"/>
                </a:solidFill>
              </a:rPr>
              <a:t>Thảo</a:t>
            </a:r>
            <a:r>
              <a:rPr lang="en-US" sz="1200" i="1" dirty="0">
                <a:solidFill>
                  <a:prstClr val="black"/>
                </a:solidFill>
              </a:rPr>
              <a:t>: tranthao121004@gmail.com</a:t>
            </a:r>
          </a:p>
        </p:txBody>
      </p:sp>
    </p:spTree>
    <p:extLst>
      <p:ext uri="{BB962C8B-B14F-4D97-AF65-F5344CB8AC3E}">
        <p14:creationId xmlns:p14="http://schemas.microsoft.com/office/powerpoint/2010/main" val="183502872"/>
      </p:ext>
    </p:extLst>
  </p:cSld>
  <p:clrMap bg1="lt1" tx1="dk1" bg2="lt2" tx2="dk2" accent1="accent1" accent2="accent2" accent3="accent3" accent4="accent4" accent5="accent5" accent6="accent6" hlink="hlink" folHlink="folHlink"/>
  <p:sldLayoutIdLst>
    <p:sldLayoutId id="2147483673" r:id="rId1"/>
  </p:sldLayoutIdLst>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EDE7D7"/>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4DFE0B-740D-4032-8B67-D1F8B4C6A3A6}"/>
              </a:ext>
            </a:extLst>
          </p:cNvPr>
          <p:cNvSpPr txBox="1"/>
          <p:nvPr userDrawn="1"/>
        </p:nvSpPr>
        <p:spPr>
          <a:xfrm>
            <a:off x="5249008" y="6581001"/>
            <a:ext cx="3130062" cy="276999"/>
          </a:xfrm>
          <a:prstGeom prst="rect">
            <a:avLst/>
          </a:prstGeom>
          <a:noFill/>
        </p:spPr>
        <p:txBody>
          <a:bodyPr wrap="square" rtlCol="0">
            <a:spAutoFit/>
          </a:bodyPr>
          <a:lstStyle/>
          <a:p>
            <a:r>
              <a:rPr lang="en-US" sz="1200" i="1" dirty="0" err="1">
                <a:solidFill>
                  <a:prstClr val="black"/>
                </a:solidFill>
              </a:rPr>
              <a:t>Hương</a:t>
            </a:r>
            <a:r>
              <a:rPr lang="en-US" sz="1200" i="1" dirty="0">
                <a:solidFill>
                  <a:prstClr val="black"/>
                </a:solidFill>
              </a:rPr>
              <a:t> </a:t>
            </a:r>
            <a:r>
              <a:rPr lang="en-US" sz="1200" i="1" dirty="0" err="1">
                <a:solidFill>
                  <a:prstClr val="black"/>
                </a:solidFill>
              </a:rPr>
              <a:t>Thảo</a:t>
            </a:r>
            <a:r>
              <a:rPr lang="en-US" sz="1200" i="1" dirty="0">
                <a:solidFill>
                  <a:prstClr val="black"/>
                </a:solidFill>
              </a:rPr>
              <a:t>: tranthao121004@gmail.com</a:t>
            </a:r>
          </a:p>
        </p:txBody>
      </p:sp>
    </p:spTree>
    <p:extLst>
      <p:ext uri="{BB962C8B-B14F-4D97-AF65-F5344CB8AC3E}">
        <p14:creationId xmlns:p14="http://schemas.microsoft.com/office/powerpoint/2010/main" val="2739071721"/>
      </p:ext>
    </p:extLst>
  </p:cSld>
  <p:clrMap bg1="lt1" tx1="dk1" bg2="lt2" tx2="dk2" accent1="accent1" accent2="accent2" accent3="accent3" accent4="accent4" accent5="accent5" accent6="accent6" hlink="hlink" folHlink="folHlink"/>
  <p:sldLayoutIdLst>
    <p:sldLayoutId id="2147483681" r:id="rId1"/>
  </p:sldLayoutIdLst>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EDE7D7"/>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4DFE0B-740D-4032-8B67-D1F8B4C6A3A6}"/>
              </a:ext>
            </a:extLst>
          </p:cNvPr>
          <p:cNvSpPr txBox="1"/>
          <p:nvPr userDrawn="1"/>
        </p:nvSpPr>
        <p:spPr>
          <a:xfrm>
            <a:off x="5249008" y="6581001"/>
            <a:ext cx="3130062" cy="276999"/>
          </a:xfrm>
          <a:prstGeom prst="rect">
            <a:avLst/>
          </a:prstGeom>
          <a:noFill/>
        </p:spPr>
        <p:txBody>
          <a:bodyPr wrap="square" rtlCol="0">
            <a:spAutoFit/>
          </a:bodyPr>
          <a:lstStyle/>
          <a:p>
            <a:r>
              <a:rPr lang="en-US" sz="1200" i="1" dirty="0" err="1">
                <a:solidFill>
                  <a:prstClr val="black"/>
                </a:solidFill>
              </a:rPr>
              <a:t>Hương</a:t>
            </a:r>
            <a:r>
              <a:rPr lang="en-US" sz="1200" i="1" dirty="0">
                <a:solidFill>
                  <a:prstClr val="black"/>
                </a:solidFill>
              </a:rPr>
              <a:t> </a:t>
            </a:r>
            <a:r>
              <a:rPr lang="en-US" sz="1200" i="1" dirty="0" err="1">
                <a:solidFill>
                  <a:prstClr val="black"/>
                </a:solidFill>
              </a:rPr>
              <a:t>Thảo</a:t>
            </a:r>
            <a:r>
              <a:rPr lang="en-US" sz="1200" i="1" dirty="0">
                <a:solidFill>
                  <a:prstClr val="black"/>
                </a:solidFill>
              </a:rPr>
              <a:t>: tranthao121004@gmail.com</a:t>
            </a:r>
          </a:p>
        </p:txBody>
      </p:sp>
    </p:spTree>
    <p:extLst>
      <p:ext uri="{BB962C8B-B14F-4D97-AF65-F5344CB8AC3E}">
        <p14:creationId xmlns:p14="http://schemas.microsoft.com/office/powerpoint/2010/main" val="3674309931"/>
      </p:ext>
    </p:extLst>
  </p:cSld>
  <p:clrMap bg1="lt1" tx1="dk1" bg2="lt2" tx2="dk2" accent1="accent1" accent2="accent2" accent3="accent3" accent4="accent4" accent5="accent5" accent6="accent6" hlink="hlink" folHlink="folHlink"/>
  <p:sldLayoutIdLst>
    <p:sldLayoutId id="2147483685" r:id="rId1"/>
  </p:sldLayoutIdLst>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EDE7D7"/>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4DFE0B-740D-4032-8B67-D1F8B4C6A3A6}"/>
              </a:ext>
            </a:extLst>
          </p:cNvPr>
          <p:cNvSpPr txBox="1"/>
          <p:nvPr userDrawn="1"/>
        </p:nvSpPr>
        <p:spPr>
          <a:xfrm>
            <a:off x="5249008" y="6581001"/>
            <a:ext cx="3130062" cy="276999"/>
          </a:xfrm>
          <a:prstGeom prst="rect">
            <a:avLst/>
          </a:prstGeom>
          <a:noFill/>
        </p:spPr>
        <p:txBody>
          <a:bodyPr wrap="square" rtlCol="0">
            <a:spAutoFit/>
          </a:bodyPr>
          <a:lstStyle/>
          <a:p>
            <a:r>
              <a:rPr lang="en-US" sz="1200" i="1" dirty="0" err="1">
                <a:solidFill>
                  <a:prstClr val="black"/>
                </a:solidFill>
              </a:rPr>
              <a:t>Hương</a:t>
            </a:r>
            <a:r>
              <a:rPr lang="en-US" sz="1200" i="1" dirty="0">
                <a:solidFill>
                  <a:prstClr val="black"/>
                </a:solidFill>
              </a:rPr>
              <a:t> </a:t>
            </a:r>
            <a:r>
              <a:rPr lang="en-US" sz="1200" i="1" dirty="0" err="1">
                <a:solidFill>
                  <a:prstClr val="black"/>
                </a:solidFill>
              </a:rPr>
              <a:t>Thảo</a:t>
            </a:r>
            <a:r>
              <a:rPr lang="en-US" sz="1200" i="1" dirty="0">
                <a:solidFill>
                  <a:prstClr val="black"/>
                </a:solidFill>
              </a:rPr>
              <a:t>: tranthao121004@gmail.com</a:t>
            </a:r>
          </a:p>
        </p:txBody>
      </p:sp>
    </p:spTree>
    <p:extLst>
      <p:ext uri="{BB962C8B-B14F-4D97-AF65-F5344CB8AC3E}">
        <p14:creationId xmlns:p14="http://schemas.microsoft.com/office/powerpoint/2010/main" val="2717376192"/>
      </p:ext>
    </p:extLst>
  </p:cSld>
  <p:clrMap bg1="lt1" tx1="dk1" bg2="lt2" tx2="dk2" accent1="accent1" accent2="accent2" accent3="accent3" accent4="accent4" accent5="accent5" accent6="accent6" hlink="hlink" folHlink="folHlink"/>
  <p:sldLayoutIdLst>
    <p:sldLayoutId id="2147483687" r:id="rId1"/>
  </p:sldLayoutIdLst>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AC74BBE8-1815-4000-8008-945E8B561A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3E314DF-819C-4FF1-9C2E-69194E1550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CA1525E-7C66-46A7-89CD-0A0836A4BF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6BAB08-D03A-4FEF-8092-001CB785BBAB}" type="datetimeFigureOut">
              <a:rPr lang="zh-CN" altLang="en-US" smtClean="0">
                <a:solidFill>
                  <a:prstClr val="black">
                    <a:tint val="75000"/>
                  </a:prstClr>
                </a:solidFill>
              </a:rPr>
              <a:pPr/>
              <a:t>2023/1/29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93269161-46AB-416B-9C71-590B71BBF5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0347D277-5155-4804-A42E-790F5C4F80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
        <p:nvSpPr>
          <p:cNvPr id="7" name="TextBox 6">
            <a:extLst>
              <a:ext uri="{FF2B5EF4-FFF2-40B4-BE49-F238E27FC236}">
                <a16:creationId xmlns:a16="http://schemas.microsoft.com/office/drawing/2014/main" id="{A787CEE8-931D-45FA-913D-35868C493233}"/>
              </a:ext>
            </a:extLst>
          </p:cNvPr>
          <p:cNvSpPr txBox="1"/>
          <p:nvPr userDrawn="1"/>
        </p:nvSpPr>
        <p:spPr>
          <a:xfrm>
            <a:off x="9293470" y="6479931"/>
            <a:ext cx="3130062" cy="276999"/>
          </a:xfrm>
          <a:prstGeom prst="rect">
            <a:avLst/>
          </a:prstGeom>
          <a:noFill/>
        </p:spPr>
        <p:txBody>
          <a:bodyPr wrap="square" rtlCol="0">
            <a:spAutoFit/>
          </a:bodyPr>
          <a:lstStyle/>
          <a:p>
            <a:r>
              <a:rPr lang="en-US" sz="1200" i="1" dirty="0" err="1">
                <a:solidFill>
                  <a:prstClr val="black"/>
                </a:solidFill>
                <a:latin typeface="Arial" panose="020B0604020202020204" pitchFamily="34" charset="0"/>
                <a:cs typeface="Arial" panose="020B0604020202020204" pitchFamily="34" charset="0"/>
              </a:rPr>
              <a:t>Hương</a:t>
            </a:r>
            <a:r>
              <a:rPr lang="en-US" sz="1200" i="1" dirty="0">
                <a:solidFill>
                  <a:prstClr val="black"/>
                </a:solidFill>
                <a:latin typeface="Arial" panose="020B0604020202020204" pitchFamily="34" charset="0"/>
                <a:cs typeface="Arial" panose="020B0604020202020204" pitchFamily="34" charset="0"/>
              </a:rPr>
              <a:t> </a:t>
            </a:r>
            <a:r>
              <a:rPr lang="en-US" sz="1200" i="1" dirty="0" err="1">
                <a:solidFill>
                  <a:prstClr val="black"/>
                </a:solidFill>
                <a:latin typeface="Arial" panose="020B0604020202020204" pitchFamily="34" charset="0"/>
                <a:cs typeface="Arial" panose="020B0604020202020204" pitchFamily="34" charset="0"/>
              </a:rPr>
              <a:t>Thảo</a:t>
            </a:r>
            <a:r>
              <a:rPr lang="en-US" sz="1200" i="1" dirty="0">
                <a:solidFill>
                  <a:prstClr val="black"/>
                </a:solidFill>
                <a:latin typeface="Arial" panose="020B0604020202020204" pitchFamily="34" charset="0"/>
                <a:cs typeface="Arial" panose="020B0604020202020204" pitchFamily="34" charset="0"/>
              </a:rPr>
              <a:t>: tranthao121004@gmail.com</a:t>
            </a:r>
          </a:p>
        </p:txBody>
      </p:sp>
    </p:spTree>
    <p:extLst>
      <p:ext uri="{BB962C8B-B14F-4D97-AF65-F5344CB8AC3E}">
        <p14:creationId xmlns:p14="http://schemas.microsoft.com/office/powerpoint/2010/main" val="3898704614"/>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AC74BBE8-1815-4000-8008-945E8B561A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3E314DF-819C-4FF1-9C2E-69194E1550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CA1525E-7C66-46A7-89CD-0A0836A4BF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6BAB08-D03A-4FEF-8092-001CB785BBAB}" type="datetimeFigureOut">
              <a:rPr lang="zh-CN" altLang="en-US" smtClean="0">
                <a:solidFill>
                  <a:prstClr val="black">
                    <a:tint val="75000"/>
                  </a:prstClr>
                </a:solidFill>
              </a:rPr>
              <a:pPr/>
              <a:t>2023/1/29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93269161-46AB-416B-9C71-590B71BBF5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0347D277-5155-4804-A42E-790F5C4F80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
        <p:nvSpPr>
          <p:cNvPr id="7" name="TextBox 6">
            <a:extLst>
              <a:ext uri="{FF2B5EF4-FFF2-40B4-BE49-F238E27FC236}">
                <a16:creationId xmlns:a16="http://schemas.microsoft.com/office/drawing/2014/main" id="{A787CEE8-931D-45FA-913D-35868C493233}"/>
              </a:ext>
            </a:extLst>
          </p:cNvPr>
          <p:cNvSpPr txBox="1"/>
          <p:nvPr userDrawn="1"/>
        </p:nvSpPr>
        <p:spPr>
          <a:xfrm>
            <a:off x="9293470" y="6479931"/>
            <a:ext cx="3130062" cy="276999"/>
          </a:xfrm>
          <a:prstGeom prst="rect">
            <a:avLst/>
          </a:prstGeom>
          <a:noFill/>
        </p:spPr>
        <p:txBody>
          <a:bodyPr wrap="square" rtlCol="0">
            <a:spAutoFit/>
          </a:bodyPr>
          <a:lstStyle/>
          <a:p>
            <a:r>
              <a:rPr lang="en-US" sz="1200" i="1" dirty="0" err="1">
                <a:solidFill>
                  <a:prstClr val="black"/>
                </a:solidFill>
                <a:latin typeface="Arial" panose="020B0604020202020204" pitchFamily="34" charset="0"/>
                <a:cs typeface="Arial" panose="020B0604020202020204" pitchFamily="34" charset="0"/>
              </a:rPr>
              <a:t>Hương</a:t>
            </a:r>
            <a:r>
              <a:rPr lang="en-US" sz="1200" i="1" dirty="0">
                <a:solidFill>
                  <a:prstClr val="black"/>
                </a:solidFill>
                <a:latin typeface="Arial" panose="020B0604020202020204" pitchFamily="34" charset="0"/>
                <a:cs typeface="Arial" panose="020B0604020202020204" pitchFamily="34" charset="0"/>
              </a:rPr>
              <a:t> </a:t>
            </a:r>
            <a:r>
              <a:rPr lang="en-US" sz="1200" i="1" dirty="0" err="1">
                <a:solidFill>
                  <a:prstClr val="black"/>
                </a:solidFill>
                <a:latin typeface="Arial" panose="020B0604020202020204" pitchFamily="34" charset="0"/>
                <a:cs typeface="Arial" panose="020B0604020202020204" pitchFamily="34" charset="0"/>
              </a:rPr>
              <a:t>Thảo</a:t>
            </a:r>
            <a:r>
              <a:rPr lang="en-US" sz="1200" i="1" dirty="0">
                <a:solidFill>
                  <a:prstClr val="black"/>
                </a:solidFill>
                <a:latin typeface="Arial" panose="020B0604020202020204" pitchFamily="34" charset="0"/>
                <a:cs typeface="Arial" panose="020B0604020202020204" pitchFamily="34" charset="0"/>
              </a:rPr>
              <a:t>: tranthao121004@gmail.com</a:t>
            </a:r>
          </a:p>
        </p:txBody>
      </p:sp>
    </p:spTree>
    <p:extLst>
      <p:ext uri="{BB962C8B-B14F-4D97-AF65-F5344CB8AC3E}">
        <p14:creationId xmlns:p14="http://schemas.microsoft.com/office/powerpoint/2010/main" val="826593579"/>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EDE7D7"/>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4DFE0B-740D-4032-8B67-D1F8B4C6A3A6}"/>
              </a:ext>
            </a:extLst>
          </p:cNvPr>
          <p:cNvSpPr txBox="1"/>
          <p:nvPr userDrawn="1"/>
        </p:nvSpPr>
        <p:spPr>
          <a:xfrm>
            <a:off x="5249008" y="6581001"/>
            <a:ext cx="3130062" cy="276999"/>
          </a:xfrm>
          <a:prstGeom prst="rect">
            <a:avLst/>
          </a:prstGeom>
          <a:noFill/>
        </p:spPr>
        <p:txBody>
          <a:bodyPr wrap="square" rtlCol="0">
            <a:spAutoFit/>
          </a:bodyPr>
          <a:lstStyle/>
          <a:p>
            <a:r>
              <a:rPr lang="en-US" sz="1200" i="1" dirty="0" err="1">
                <a:solidFill>
                  <a:prstClr val="black"/>
                </a:solidFill>
              </a:rPr>
              <a:t>Hương</a:t>
            </a:r>
            <a:r>
              <a:rPr lang="en-US" sz="1200" i="1" dirty="0">
                <a:solidFill>
                  <a:prstClr val="black"/>
                </a:solidFill>
              </a:rPr>
              <a:t> </a:t>
            </a:r>
            <a:r>
              <a:rPr lang="en-US" sz="1200" i="1" dirty="0" err="1">
                <a:solidFill>
                  <a:prstClr val="black"/>
                </a:solidFill>
              </a:rPr>
              <a:t>Thảo</a:t>
            </a:r>
            <a:r>
              <a:rPr lang="en-US" sz="1200" i="1" dirty="0">
                <a:solidFill>
                  <a:prstClr val="black"/>
                </a:solidFill>
              </a:rPr>
              <a:t>: tranthao121004@gmail.com</a:t>
            </a:r>
          </a:p>
        </p:txBody>
      </p:sp>
    </p:spTree>
    <p:extLst>
      <p:ext uri="{BB962C8B-B14F-4D97-AF65-F5344CB8AC3E}">
        <p14:creationId xmlns:p14="http://schemas.microsoft.com/office/powerpoint/2010/main" val="201421937"/>
      </p:ext>
    </p:extLst>
  </p:cSld>
  <p:clrMap bg1="lt1" tx1="dk1" bg2="lt2" tx2="dk2" accent1="accent1" accent2="accent2" accent3="accent3" accent4="accent4" accent5="accent5" accent6="accent6" hlink="hlink" folHlink="folHlink"/>
  <p:sldLayoutIdLst>
    <p:sldLayoutId id="2147483715" r:id="rId1"/>
  </p:sldLayoutIdLst>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EDE7D7"/>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4DFE0B-740D-4032-8B67-D1F8B4C6A3A6}"/>
              </a:ext>
            </a:extLst>
          </p:cNvPr>
          <p:cNvSpPr txBox="1"/>
          <p:nvPr userDrawn="1"/>
        </p:nvSpPr>
        <p:spPr>
          <a:xfrm>
            <a:off x="5249008" y="6581001"/>
            <a:ext cx="3130062" cy="276999"/>
          </a:xfrm>
          <a:prstGeom prst="rect">
            <a:avLst/>
          </a:prstGeom>
          <a:noFill/>
        </p:spPr>
        <p:txBody>
          <a:bodyPr wrap="square" rtlCol="0">
            <a:spAutoFit/>
          </a:bodyPr>
          <a:lstStyle/>
          <a:p>
            <a:r>
              <a:rPr lang="en-US" sz="1200" i="1" dirty="0" err="1">
                <a:solidFill>
                  <a:prstClr val="black"/>
                </a:solidFill>
              </a:rPr>
              <a:t>Hương</a:t>
            </a:r>
            <a:r>
              <a:rPr lang="en-US" sz="1200" i="1" dirty="0">
                <a:solidFill>
                  <a:prstClr val="black"/>
                </a:solidFill>
              </a:rPr>
              <a:t> </a:t>
            </a:r>
            <a:r>
              <a:rPr lang="en-US" sz="1200" i="1" dirty="0" err="1">
                <a:solidFill>
                  <a:prstClr val="black"/>
                </a:solidFill>
              </a:rPr>
              <a:t>Thảo</a:t>
            </a:r>
            <a:r>
              <a:rPr lang="en-US" sz="1200" i="1" dirty="0">
                <a:solidFill>
                  <a:prstClr val="black"/>
                </a:solidFill>
              </a:rPr>
              <a:t>: tranthao121004@gmail.com</a:t>
            </a:r>
          </a:p>
        </p:txBody>
      </p:sp>
    </p:spTree>
    <p:extLst>
      <p:ext uri="{BB962C8B-B14F-4D97-AF65-F5344CB8AC3E}">
        <p14:creationId xmlns:p14="http://schemas.microsoft.com/office/powerpoint/2010/main" val="625917925"/>
      </p:ext>
    </p:extLst>
  </p:cSld>
  <p:clrMap bg1="lt1" tx1="dk1" bg2="lt2" tx2="dk2" accent1="accent1" accent2="accent2" accent3="accent3" accent4="accent4" accent5="accent5" accent6="accent6" hlink="hlink" folHlink="folHlink"/>
  <p:sldLayoutIdLst>
    <p:sldLayoutId id="2147483719" r:id="rId1"/>
  </p:sldLayoutIdLst>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24.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microsoft.com/office/2007/relationships/hdphoto" Target="../media/hdphoto5.wdp"/><Relationship Id="rId5" Type="http://schemas.openxmlformats.org/officeDocument/2006/relationships/image" Target="../media/image25.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5.png"/><Relationship Id="rId7"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38.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6.png"/><Relationship Id="rId9" Type="http://schemas.microsoft.com/office/2007/relationships/hdphoto" Target="../media/hdphoto6.wdp"/></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26.pn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5.png"/><Relationship Id="rId7"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6.png"/><Relationship Id="rId9" Type="http://schemas.microsoft.com/office/2007/relationships/hdphoto" Target="../media/hdphoto7.wdp"/></Relationships>
</file>

<file path=ppt/slides/_rels/slide1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image" Target="../media/image27.pn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5.png"/><Relationship Id="rId7"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6.png"/><Relationship Id="rId9" Type="http://schemas.microsoft.com/office/2007/relationships/hdphoto" Target="../media/hdphoto7.wdp"/></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slideLayout" Target="../slideLayouts/slideLayout79.xml"/><Relationship Id="rId1" Type="http://schemas.openxmlformats.org/officeDocument/2006/relationships/tags" Target="../tags/tag10.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40.xml"/><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41.xml"/><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4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1.xml"/><Relationship Id="rId1" Type="http://schemas.openxmlformats.org/officeDocument/2006/relationships/slideLayout" Target="../slideLayouts/slideLayout42.xml"/><Relationship Id="rId6" Type="http://schemas.openxmlformats.org/officeDocument/2006/relationships/audio" Target="../media/audio2.wav"/><Relationship Id="rId5" Type="http://schemas.openxmlformats.org/officeDocument/2006/relationships/image" Target="../media/image22.png"/><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audio" Target="../media/audio2.wav"/><Relationship Id="rId1" Type="http://schemas.openxmlformats.org/officeDocument/2006/relationships/slideLayout" Target="../slideLayouts/slideLayout45.xml"/></Relationships>
</file>

<file path=ppt/slides/_rels/slide25.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audio" Target="../media/audio2.wav"/><Relationship Id="rId1" Type="http://schemas.openxmlformats.org/officeDocument/2006/relationships/slideLayout" Target="../slideLayouts/slideLayout45.xml"/><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48.xml"/><Relationship Id="rId5" Type="http://schemas.openxmlformats.org/officeDocument/2006/relationships/image" Target="../media/image44.jpeg"/><Relationship Id="rId4" Type="http://schemas.openxmlformats.org/officeDocument/2006/relationships/image" Target="../media/image43.jpeg"/></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0.png"/><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45.png"/><Relationship Id="rId4" Type="http://schemas.openxmlformats.org/officeDocument/2006/relationships/image" Target="../media/image6.png"/></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51.xml"/><Relationship Id="rId4" Type="http://schemas.openxmlformats.org/officeDocument/2006/relationships/image" Target="../media/image6.png"/></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0.png"/><Relationship Id="rId2" Type="http://schemas.openxmlformats.org/officeDocument/2006/relationships/notesSlide" Target="../notesSlides/notesSlide24.xml"/><Relationship Id="rId1" Type="http://schemas.openxmlformats.org/officeDocument/2006/relationships/slideLayout" Target="../slideLayouts/slideLayout5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audio" Target="../media/audio4.wav"/><Relationship Id="rId7" Type="http://schemas.openxmlformats.org/officeDocument/2006/relationships/image" Target="../media/image48.png"/><Relationship Id="rId2" Type="http://schemas.openxmlformats.org/officeDocument/2006/relationships/audio" Target="../media/audio2.wav"/><Relationship Id="rId1" Type="http://schemas.openxmlformats.org/officeDocument/2006/relationships/slideLayout" Target="../slideLayouts/slideLayout52.xml"/><Relationship Id="rId6" Type="http://schemas.openxmlformats.org/officeDocument/2006/relationships/image" Target="../media/image47.png"/><Relationship Id="rId5" Type="http://schemas.microsoft.com/office/2007/relationships/hdphoto" Target="../media/hdphoto8.wdp"/><Relationship Id="rId4" Type="http://schemas.openxmlformats.org/officeDocument/2006/relationships/image" Target="../media/image46.png"/></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55.xml"/><Relationship Id="rId6" Type="http://schemas.microsoft.com/office/2007/relationships/hdphoto" Target="../media/hdphoto9.wdp"/><Relationship Id="rId5" Type="http://schemas.openxmlformats.org/officeDocument/2006/relationships/image" Target="../media/image49.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5.pn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67.xml"/><Relationship Id="rId6" Type="http://schemas.openxmlformats.org/officeDocument/2006/relationships/image" Target="../media/image12.png"/><Relationship Id="rId5" Type="http://schemas.openxmlformats.org/officeDocument/2006/relationships/image" Target="../media/image13.png"/><Relationship Id="rId10" Type="http://schemas.openxmlformats.org/officeDocument/2006/relationships/image" Target="../media/image16.png"/><Relationship Id="rId4" Type="http://schemas.openxmlformats.org/officeDocument/2006/relationships/image" Target="../media/image6.png"/><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13" Type="http://schemas.microsoft.com/office/2007/relationships/hdphoto" Target="../media/hdphoto4.wdp"/><Relationship Id="rId3" Type="http://schemas.openxmlformats.org/officeDocument/2006/relationships/image" Target="../media/image5.png"/><Relationship Id="rId7" Type="http://schemas.microsoft.com/office/2007/relationships/hdphoto" Target="../media/hdphoto1.wdp"/><Relationship Id="rId12"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18.png"/><Relationship Id="rId11" Type="http://schemas.microsoft.com/office/2007/relationships/hdphoto" Target="../media/hdphoto3.wdp"/><Relationship Id="rId5" Type="http://schemas.openxmlformats.org/officeDocument/2006/relationships/image" Target="../media/image17.jpeg"/><Relationship Id="rId10" Type="http://schemas.openxmlformats.org/officeDocument/2006/relationships/image" Target="../media/image20.png"/><Relationship Id="rId4" Type="http://schemas.openxmlformats.org/officeDocument/2006/relationships/image" Target="../media/image6.png"/><Relationship Id="rId9" Type="http://schemas.microsoft.com/office/2007/relationships/hdphoto" Target="../media/hdphoto2.wdp"/><Relationship Id="rId1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2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5.png"/><Relationship Id="rId7" Type="http://schemas.microsoft.com/office/2007/relationships/hdphoto" Target="../media/hdphoto5.wdp"/><Relationship Id="rId2" Type="http://schemas.openxmlformats.org/officeDocument/2006/relationships/notesSlide" Target="../notesSlides/notesSlide7.xml"/><Relationship Id="rId1" Type="http://schemas.openxmlformats.org/officeDocument/2006/relationships/slideLayout" Target="../slideLayouts/slideLayout39.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6.png"/><Relationship Id="rId9"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8.xml"/><Relationship Id="rId1" Type="http://schemas.openxmlformats.org/officeDocument/2006/relationships/slideLayout" Target="../slideLayouts/slideLayout15.xml"/><Relationship Id="rId5" Type="http://schemas.openxmlformats.org/officeDocument/2006/relationships/image" Target="../media/image6.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image" Target="../media/image29.png"/><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image" Target="../media/image28.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notesSlide" Target="../notesSlides/notesSlide9.xml"/><Relationship Id="rId5" Type="http://schemas.openxmlformats.org/officeDocument/2006/relationships/tags" Target="../tags/tag5.xml"/><Relationship Id="rId10" Type="http://schemas.openxmlformats.org/officeDocument/2006/relationships/slideLayout" Target="../slideLayouts/slideLayout16.xml"/><Relationship Id="rId4" Type="http://schemas.openxmlformats.org/officeDocument/2006/relationships/tags" Target="../tags/tag4.xml"/><Relationship Id="rId9" Type="http://schemas.openxmlformats.org/officeDocument/2006/relationships/tags" Target="../tags/tag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9974"/>
          <a:stretch>
            <a:fillRect/>
          </a:stretch>
        </p:blipFill>
        <p:spPr>
          <a:xfrm>
            <a:off x="-863358" y="-787676"/>
            <a:ext cx="13289170" cy="7645676"/>
          </a:xfrm>
          <a:prstGeom prst="rect">
            <a:avLst/>
          </a:prstGeom>
        </p:spPr>
      </p:pic>
      <p:sp>
        <p:nvSpPr>
          <p:cNvPr id="2" name="Title 1"/>
          <p:cNvSpPr>
            <a:spLocks noGrp="1"/>
          </p:cNvSpPr>
          <p:nvPr>
            <p:ph type="ctrTitle"/>
          </p:nvPr>
        </p:nvSpPr>
        <p:spPr>
          <a:xfrm>
            <a:off x="2167784" y="-297997"/>
            <a:ext cx="7611501" cy="2654654"/>
          </a:xfrm>
        </p:spPr>
        <p:txBody>
          <a:bodyPr>
            <a:normAutofit/>
          </a:bodyPr>
          <a:lstStyle/>
          <a:p>
            <a:r>
              <a:rPr lang="en-US" sz="4800" b="1" dirty="0" err="1">
                <a:solidFill>
                  <a:srgbClr val="0070C0"/>
                </a:solidFill>
                <a:latin typeface="Arial-Rounded" panose="020B0500000000000000" charset="0"/>
                <a:cs typeface="Arial-Rounded" panose="020B0500000000000000" charset="0"/>
                <a:sym typeface="+mn-ea"/>
              </a:rPr>
              <a:t>Chào</a:t>
            </a:r>
            <a:r>
              <a:rPr lang="en-US" sz="4800" b="1" dirty="0">
                <a:solidFill>
                  <a:srgbClr val="0070C0"/>
                </a:solidFill>
                <a:latin typeface="Arial-Rounded" panose="020B0500000000000000" charset="0"/>
                <a:cs typeface="Arial-Rounded" panose="020B0500000000000000" charset="0"/>
                <a:sym typeface="+mn-ea"/>
              </a:rPr>
              <a:t> </a:t>
            </a:r>
            <a:r>
              <a:rPr lang="en-US" sz="4800" b="1" dirty="0" err="1">
                <a:solidFill>
                  <a:srgbClr val="0070C0"/>
                </a:solidFill>
                <a:latin typeface="Arial-Rounded" panose="020B0500000000000000" charset="0"/>
                <a:cs typeface="Arial-Rounded" panose="020B0500000000000000" charset="0"/>
                <a:sym typeface="+mn-ea"/>
              </a:rPr>
              <a:t>mừng</a:t>
            </a:r>
            <a:r>
              <a:rPr lang="en-US" sz="4800" b="1" dirty="0">
                <a:solidFill>
                  <a:srgbClr val="0070C0"/>
                </a:solidFill>
                <a:latin typeface="Arial-Rounded" panose="020B0500000000000000" charset="0"/>
                <a:cs typeface="Arial-Rounded" panose="020B0500000000000000" charset="0"/>
                <a:sym typeface="+mn-ea"/>
              </a:rPr>
              <a:t> </a:t>
            </a:r>
            <a:r>
              <a:rPr lang="en-US" sz="4800" b="1" dirty="0" err="1">
                <a:solidFill>
                  <a:srgbClr val="0070C0"/>
                </a:solidFill>
                <a:latin typeface="Arial-Rounded" panose="020B0500000000000000" charset="0"/>
                <a:cs typeface="Arial-Rounded" panose="020B0500000000000000" charset="0"/>
                <a:sym typeface="+mn-ea"/>
              </a:rPr>
              <a:t>các</a:t>
            </a:r>
            <a:r>
              <a:rPr lang="en-US" sz="4800" b="1" dirty="0">
                <a:solidFill>
                  <a:srgbClr val="0070C0"/>
                </a:solidFill>
                <a:latin typeface="Arial-Rounded" panose="020B0500000000000000" charset="0"/>
                <a:cs typeface="Arial-Rounded" panose="020B0500000000000000" charset="0"/>
                <a:sym typeface="+mn-ea"/>
              </a:rPr>
              <a:t> em </a:t>
            </a:r>
            <a:r>
              <a:rPr lang="en-US" sz="4800" b="1" dirty="0" err="1">
                <a:solidFill>
                  <a:srgbClr val="0070C0"/>
                </a:solidFill>
                <a:latin typeface="Arial-Rounded" panose="020B0500000000000000" charset="0"/>
                <a:cs typeface="Arial-Rounded" panose="020B0500000000000000" charset="0"/>
                <a:sym typeface="+mn-ea"/>
              </a:rPr>
              <a:t>đến</a:t>
            </a:r>
            <a:r>
              <a:rPr lang="en-US" sz="4800" b="1" dirty="0">
                <a:solidFill>
                  <a:srgbClr val="0070C0"/>
                </a:solidFill>
                <a:latin typeface="Arial-Rounded" panose="020B0500000000000000" charset="0"/>
                <a:cs typeface="Arial-Rounded" panose="020B0500000000000000" charset="0"/>
                <a:sym typeface="+mn-ea"/>
              </a:rPr>
              <a:t> </a:t>
            </a:r>
            <a:r>
              <a:rPr lang="en-US" sz="4800" b="1" dirty="0" err="1">
                <a:solidFill>
                  <a:srgbClr val="0070C0"/>
                </a:solidFill>
                <a:latin typeface="Arial-Rounded" panose="020B0500000000000000" charset="0"/>
                <a:cs typeface="Arial-Rounded" panose="020B0500000000000000" charset="0"/>
                <a:sym typeface="+mn-ea"/>
              </a:rPr>
              <a:t>với</a:t>
            </a:r>
            <a:r>
              <a:rPr lang="en-US" sz="4800" b="1" dirty="0">
                <a:solidFill>
                  <a:srgbClr val="0070C0"/>
                </a:solidFill>
                <a:latin typeface="Arial-Rounded" panose="020B0500000000000000" charset="0"/>
                <a:cs typeface="Arial-Rounded" panose="020B0500000000000000" charset="0"/>
                <a:sym typeface="+mn-ea"/>
              </a:rPr>
              <a:t> </a:t>
            </a:r>
            <a:r>
              <a:rPr lang="vi-VN" sz="4800" b="1" dirty="0">
                <a:solidFill>
                  <a:srgbClr val="0070C0"/>
                </a:solidFill>
                <a:latin typeface="Arial-Rounded" panose="020B0500000000000000" charset="0"/>
                <a:cs typeface="Arial-Rounded" panose="020B0500000000000000" charset="0"/>
                <a:sym typeface="+mn-ea"/>
              </a:rPr>
              <a:t>tiết</a:t>
            </a:r>
            <a:r>
              <a:rPr lang="en-US" altLang="vi-VN" sz="4800" b="1" dirty="0">
                <a:solidFill>
                  <a:srgbClr val="0070C0"/>
                </a:solidFill>
                <a:latin typeface="Arial-Rounded" panose="020B0500000000000000" charset="0"/>
                <a:cs typeface="Arial-Rounded" panose="020B0500000000000000" charset="0"/>
                <a:sym typeface="+mn-ea"/>
              </a:rPr>
              <a:t> Tiếng Việt - Lớp 2</a:t>
            </a:r>
          </a:p>
        </p:txBody>
      </p:sp>
      <p:pic>
        <p:nvPicPr>
          <p:cNvPr id="5" name="Picture 4"/>
          <p:cNvPicPr>
            <a:picLocks noChangeAspect="1"/>
          </p:cNvPicPr>
          <p:nvPr/>
        </p:nvPicPr>
        <p:blipFill>
          <a:blip r:embed="rId4"/>
          <a:stretch>
            <a:fillRect/>
          </a:stretch>
        </p:blipFill>
        <p:spPr>
          <a:xfrm>
            <a:off x="4330473" y="2717563"/>
            <a:ext cx="3286125" cy="4140436"/>
          </a:xfrm>
          <a:prstGeom prst="rect">
            <a:avLst/>
          </a:prstGeom>
        </p:spPr>
      </p:pic>
      <p:sp>
        <p:nvSpPr>
          <p:cNvPr id="3" name="Oval 2"/>
          <p:cNvSpPr/>
          <p:nvPr/>
        </p:nvSpPr>
        <p:spPr>
          <a:xfrm>
            <a:off x="5486400" y="-489857"/>
            <a:ext cx="45719" cy="38372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370407838"/>
      </p:ext>
    </p:extLst>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edge">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3C0946B-8596-41AE-826C-CB1D0F7A13FD}"/>
              </a:ext>
            </a:extLst>
          </p:cNvPr>
          <p:cNvPicPr>
            <a:picLocks noChangeAspect="1"/>
          </p:cNvPicPr>
          <p:nvPr/>
        </p:nvPicPr>
        <p:blipFill rotWithShape="1">
          <a:blip r:embed="rId3">
            <a:extLst>
              <a:ext uri="{28A0092B-C50C-407E-A947-70E740481C1C}">
                <a14:useLocalDpi xmlns:a14="http://schemas.microsoft.com/office/drawing/2010/main" val="0"/>
              </a:ext>
            </a:extLst>
          </a:blip>
          <a:srcRect l="43854" b="76709"/>
          <a:stretch/>
        </p:blipFill>
        <p:spPr>
          <a:xfrm>
            <a:off x="6484912" y="-1276"/>
            <a:ext cx="5707087" cy="3430276"/>
          </a:xfrm>
          <a:prstGeom prst="rect">
            <a:avLst/>
          </a:prstGeom>
        </p:spPr>
      </p:pic>
      <p:pic>
        <p:nvPicPr>
          <p:cNvPr id="4" name="图片 3">
            <a:extLst>
              <a:ext uri="{FF2B5EF4-FFF2-40B4-BE49-F238E27FC236}">
                <a16:creationId xmlns:a16="http://schemas.microsoft.com/office/drawing/2014/main" id="{7D39A166-ECA0-478D-BA06-395C2FA9FFFE}"/>
              </a:ext>
            </a:extLst>
          </p:cNvPr>
          <p:cNvPicPr>
            <a:picLocks noChangeAspect="1"/>
          </p:cNvPicPr>
          <p:nvPr/>
        </p:nvPicPr>
        <p:blipFill rotWithShape="1">
          <a:blip r:embed="rId4">
            <a:extLst>
              <a:ext uri="{28A0092B-C50C-407E-A947-70E740481C1C}">
                <a14:useLocalDpi xmlns:a14="http://schemas.microsoft.com/office/drawing/2010/main" val="0"/>
              </a:ext>
            </a:extLst>
          </a:blip>
          <a:srcRect l="98" t="62109" r="28789" b="-55"/>
          <a:stretch/>
        </p:blipFill>
        <p:spPr>
          <a:xfrm>
            <a:off x="0" y="1388297"/>
            <a:ext cx="6755907" cy="5469703"/>
          </a:xfrm>
          <a:prstGeom prst="rect">
            <a:avLst/>
          </a:prstGeom>
        </p:spPr>
      </p:pic>
      <p:pic>
        <p:nvPicPr>
          <p:cNvPr id="5" name="图片 4">
            <a:extLst>
              <a:ext uri="{FF2B5EF4-FFF2-40B4-BE49-F238E27FC236}">
                <a16:creationId xmlns:a16="http://schemas.microsoft.com/office/drawing/2014/main" id="{1AF36C5B-544C-4465-BF68-E96543FA8EE3}"/>
              </a:ext>
            </a:extLst>
          </p:cNvPr>
          <p:cNvPicPr>
            <a:picLocks noChangeAspect="1"/>
          </p:cNvPicPr>
          <p:nvPr/>
        </p:nvPicPr>
        <p:blipFill rotWithShape="1">
          <a:blip r:embed="rId3">
            <a:extLst>
              <a:ext uri="{28A0092B-C50C-407E-A947-70E740481C1C}">
                <a14:useLocalDpi xmlns:a14="http://schemas.microsoft.com/office/drawing/2010/main" val="0"/>
              </a:ext>
            </a:extLst>
          </a:blip>
          <a:srcRect l="44445" t="61875" r="1276" b="171"/>
          <a:stretch/>
        </p:blipFill>
        <p:spPr>
          <a:xfrm>
            <a:off x="7240153" y="1880886"/>
            <a:ext cx="4951846" cy="5016911"/>
          </a:xfrm>
          <a:prstGeom prst="rect">
            <a:avLst/>
          </a:prstGeom>
        </p:spPr>
      </p:pic>
      <p:pic>
        <p:nvPicPr>
          <p:cNvPr id="3" name="图片 2">
            <a:extLst>
              <a:ext uri="{FF2B5EF4-FFF2-40B4-BE49-F238E27FC236}">
                <a16:creationId xmlns:a16="http://schemas.microsoft.com/office/drawing/2014/main" id="{C3DA95A3-DE1C-4F5B-AB72-03CDB6FF8C9D}"/>
              </a:ext>
            </a:extLst>
          </p:cNvPr>
          <p:cNvPicPr>
            <a:picLocks noChangeAspect="1"/>
          </p:cNvPicPr>
          <p:nvPr/>
        </p:nvPicPr>
        <p:blipFill rotWithShape="1">
          <a:blip r:embed="rId4">
            <a:extLst>
              <a:ext uri="{28A0092B-C50C-407E-A947-70E740481C1C}">
                <a14:useLocalDpi xmlns:a14="http://schemas.microsoft.com/office/drawing/2010/main" val="0"/>
              </a:ext>
            </a:extLst>
          </a:blip>
          <a:srcRect r="40821" b="72996"/>
          <a:stretch/>
        </p:blipFill>
        <p:spPr>
          <a:xfrm>
            <a:off x="1" y="0"/>
            <a:ext cx="5689678" cy="3761772"/>
          </a:xfrm>
          <a:prstGeom prst="rect">
            <a:avLst/>
          </a:prstGeom>
        </p:spPr>
      </p:pic>
      <p:grpSp>
        <p:nvGrpSpPr>
          <p:cNvPr id="6" name="组合 5">
            <a:extLst>
              <a:ext uri="{FF2B5EF4-FFF2-40B4-BE49-F238E27FC236}">
                <a16:creationId xmlns:a16="http://schemas.microsoft.com/office/drawing/2014/main" id="{A6F3A6A9-6BC8-49DE-9AB9-0A21BB312A72}"/>
              </a:ext>
            </a:extLst>
          </p:cNvPr>
          <p:cNvGrpSpPr/>
          <p:nvPr/>
        </p:nvGrpSpPr>
        <p:grpSpPr>
          <a:xfrm>
            <a:off x="0" y="277018"/>
            <a:ext cx="12191999" cy="6520862"/>
            <a:chOff x="2428568" y="2128383"/>
            <a:chExt cx="7816645" cy="2512443"/>
          </a:xfrm>
        </p:grpSpPr>
        <p:sp>
          <p:nvSpPr>
            <p:cNvPr id="7" name="矩形 6">
              <a:extLst>
                <a:ext uri="{FF2B5EF4-FFF2-40B4-BE49-F238E27FC236}">
                  <a16:creationId xmlns:a16="http://schemas.microsoft.com/office/drawing/2014/main" id="{44380FF9-E548-4329-91DC-6B6FE9101044}"/>
                </a:ext>
              </a:extLst>
            </p:cNvPr>
            <p:cNvSpPr/>
            <p:nvPr/>
          </p:nvSpPr>
          <p:spPr>
            <a:xfrm>
              <a:off x="2428568" y="2128383"/>
              <a:ext cx="7816645" cy="251244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dirty="0">
                <a:ln>
                  <a:noFill/>
                </a:ln>
                <a:solidFill>
                  <a:srgbClr val="A26D3D"/>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8" name="矩形 7">
              <a:extLst>
                <a:ext uri="{FF2B5EF4-FFF2-40B4-BE49-F238E27FC236}">
                  <a16:creationId xmlns:a16="http://schemas.microsoft.com/office/drawing/2014/main" id="{9C4A781F-4A0F-48C0-9457-4292C776A1B7}"/>
                </a:ext>
              </a:extLst>
            </p:cNvPr>
            <p:cNvSpPr/>
            <p:nvPr/>
          </p:nvSpPr>
          <p:spPr>
            <a:xfrm>
              <a:off x="2580968" y="2206305"/>
              <a:ext cx="7497097" cy="2326367"/>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9" name="矩形 8">
              <a:extLst>
                <a:ext uri="{FF2B5EF4-FFF2-40B4-BE49-F238E27FC236}">
                  <a16:creationId xmlns:a16="http://schemas.microsoft.com/office/drawing/2014/main" id="{3EBED71A-86FB-4E1A-A586-6A5794A0F34D}"/>
                </a:ext>
              </a:extLst>
            </p:cNvPr>
            <p:cNvSpPr/>
            <p:nvPr/>
          </p:nvSpPr>
          <p:spPr>
            <a:xfrm>
              <a:off x="2492219" y="2165645"/>
              <a:ext cx="167684" cy="207450"/>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0" name="矩形 9">
              <a:extLst>
                <a:ext uri="{FF2B5EF4-FFF2-40B4-BE49-F238E27FC236}">
                  <a16:creationId xmlns:a16="http://schemas.microsoft.com/office/drawing/2014/main" id="{CBF9A6DE-B3F7-4CAD-843E-428E0B833E9E}"/>
                </a:ext>
              </a:extLst>
            </p:cNvPr>
            <p:cNvSpPr/>
            <p:nvPr/>
          </p:nvSpPr>
          <p:spPr>
            <a:xfrm>
              <a:off x="9987534" y="4395364"/>
              <a:ext cx="179281" cy="214186"/>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sp>
        <p:nvSpPr>
          <p:cNvPr id="22" name="TextBox 21">
            <a:extLst>
              <a:ext uri="{FF2B5EF4-FFF2-40B4-BE49-F238E27FC236}">
                <a16:creationId xmlns:a16="http://schemas.microsoft.com/office/drawing/2014/main" id="{0C331AD1-A016-4A4F-B89A-5166B4CDAF8A}"/>
              </a:ext>
            </a:extLst>
          </p:cNvPr>
          <p:cNvSpPr txBox="1"/>
          <p:nvPr/>
        </p:nvSpPr>
        <p:spPr>
          <a:xfrm>
            <a:off x="4310098" y="317689"/>
            <a:ext cx="3234572" cy="820674"/>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vi-VN" sz="3600" b="1"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Tết đến rồi</a:t>
            </a:r>
            <a:endParaRPr kumimoji="0" lang="en-US" sz="3600" b="1"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23" name="TextBox 22">
            <a:extLst>
              <a:ext uri="{FF2B5EF4-FFF2-40B4-BE49-F238E27FC236}">
                <a16:creationId xmlns:a16="http://schemas.microsoft.com/office/drawing/2014/main" id="{2A2D0B4A-2806-410E-9FA4-6946C3339F76}"/>
              </a:ext>
            </a:extLst>
          </p:cNvPr>
          <p:cNvSpPr txBox="1"/>
          <p:nvPr/>
        </p:nvSpPr>
        <p:spPr>
          <a:xfrm>
            <a:off x="416610" y="2243353"/>
            <a:ext cx="11514629" cy="2308324"/>
          </a:xfrm>
          <a:prstGeom prst="rect">
            <a:avLst/>
          </a:prstGeom>
          <a:noFill/>
        </p:spPr>
        <p:txBody>
          <a:bodyPr wrap="square" rtlCol="0">
            <a:spAutoFit/>
          </a:bodyPr>
          <a:lstStyle/>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Tết là khởi đầu cho một năm mới, là dịp lễ được mong chờ nhất trong năm.</a:t>
            </a: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3200" b="0" i="0" u="none" strike="noStrike" kern="0" cap="none" spc="0" normalizeH="0" baseline="0" noProof="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vi-VN" sz="3200" b="0" i="0" u="none" strike="noStrike" kern="0" cap="none" spc="0" normalizeH="0" baseline="0" noProof="0" smtClean="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endParaRPr kumimoji="0" lang="vi-VN" sz="32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pic>
        <p:nvPicPr>
          <p:cNvPr id="24" name="Picture 23">
            <a:extLst>
              <a:ext uri="{FF2B5EF4-FFF2-40B4-BE49-F238E27FC236}">
                <a16:creationId xmlns:a16="http://schemas.microsoft.com/office/drawing/2014/main" id="{9C456681-E597-4A97-BE35-C744D822D9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4166" y="2339718"/>
            <a:ext cx="594240" cy="478866"/>
          </a:xfrm>
          <a:prstGeom prst="rect">
            <a:avLst/>
          </a:prstGeom>
        </p:spPr>
      </p:pic>
      <p:sp>
        <p:nvSpPr>
          <p:cNvPr id="19" name="Rectangle 18">
            <a:extLst>
              <a:ext uri="{FF2B5EF4-FFF2-40B4-BE49-F238E27FC236}">
                <a16:creationId xmlns:a16="http://schemas.microsoft.com/office/drawing/2014/main" id="{EFB7D3C7-CD97-4131-B756-0AB280EB277E}"/>
              </a:ext>
            </a:extLst>
          </p:cNvPr>
          <p:cNvSpPr/>
          <p:nvPr/>
        </p:nvSpPr>
        <p:spPr>
          <a:xfrm>
            <a:off x="5221357" y="6546574"/>
            <a:ext cx="2773034" cy="311426"/>
          </a:xfrm>
          <a:prstGeom prst="rect">
            <a:avLst/>
          </a:prstGeom>
          <a:solidFill>
            <a:srgbClr val="EDE7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865606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3C0946B-8596-41AE-826C-CB1D0F7A13FD}"/>
              </a:ext>
            </a:extLst>
          </p:cNvPr>
          <p:cNvPicPr>
            <a:picLocks noChangeAspect="1"/>
          </p:cNvPicPr>
          <p:nvPr/>
        </p:nvPicPr>
        <p:blipFill rotWithShape="1">
          <a:blip r:embed="rId3">
            <a:extLst>
              <a:ext uri="{28A0092B-C50C-407E-A947-70E740481C1C}">
                <a14:useLocalDpi xmlns:a14="http://schemas.microsoft.com/office/drawing/2010/main" val="0"/>
              </a:ext>
            </a:extLst>
          </a:blip>
          <a:srcRect l="43854" b="76709"/>
          <a:stretch/>
        </p:blipFill>
        <p:spPr>
          <a:xfrm>
            <a:off x="6484912" y="-1276"/>
            <a:ext cx="5707087" cy="3430276"/>
          </a:xfrm>
          <a:prstGeom prst="rect">
            <a:avLst/>
          </a:prstGeom>
        </p:spPr>
      </p:pic>
      <p:pic>
        <p:nvPicPr>
          <p:cNvPr id="4" name="图片 3">
            <a:extLst>
              <a:ext uri="{FF2B5EF4-FFF2-40B4-BE49-F238E27FC236}">
                <a16:creationId xmlns:a16="http://schemas.microsoft.com/office/drawing/2014/main" id="{7D39A166-ECA0-478D-BA06-395C2FA9FFFE}"/>
              </a:ext>
            </a:extLst>
          </p:cNvPr>
          <p:cNvPicPr>
            <a:picLocks noChangeAspect="1"/>
          </p:cNvPicPr>
          <p:nvPr/>
        </p:nvPicPr>
        <p:blipFill rotWithShape="1">
          <a:blip r:embed="rId4">
            <a:extLst>
              <a:ext uri="{28A0092B-C50C-407E-A947-70E740481C1C}">
                <a14:useLocalDpi xmlns:a14="http://schemas.microsoft.com/office/drawing/2010/main" val="0"/>
              </a:ext>
            </a:extLst>
          </a:blip>
          <a:srcRect l="98" t="62109" r="28789" b="-55"/>
          <a:stretch/>
        </p:blipFill>
        <p:spPr>
          <a:xfrm>
            <a:off x="0" y="1388297"/>
            <a:ext cx="6755907" cy="5469703"/>
          </a:xfrm>
          <a:prstGeom prst="rect">
            <a:avLst/>
          </a:prstGeom>
        </p:spPr>
      </p:pic>
      <p:pic>
        <p:nvPicPr>
          <p:cNvPr id="5" name="图片 4">
            <a:extLst>
              <a:ext uri="{FF2B5EF4-FFF2-40B4-BE49-F238E27FC236}">
                <a16:creationId xmlns:a16="http://schemas.microsoft.com/office/drawing/2014/main" id="{1AF36C5B-544C-4465-BF68-E96543FA8EE3}"/>
              </a:ext>
            </a:extLst>
          </p:cNvPr>
          <p:cNvPicPr>
            <a:picLocks noChangeAspect="1"/>
          </p:cNvPicPr>
          <p:nvPr/>
        </p:nvPicPr>
        <p:blipFill rotWithShape="1">
          <a:blip r:embed="rId3">
            <a:extLst>
              <a:ext uri="{28A0092B-C50C-407E-A947-70E740481C1C}">
                <a14:useLocalDpi xmlns:a14="http://schemas.microsoft.com/office/drawing/2010/main" val="0"/>
              </a:ext>
            </a:extLst>
          </a:blip>
          <a:srcRect l="44445" t="61875" r="1276" b="171"/>
          <a:stretch/>
        </p:blipFill>
        <p:spPr>
          <a:xfrm>
            <a:off x="7240153" y="1880886"/>
            <a:ext cx="4951846" cy="5016911"/>
          </a:xfrm>
          <a:prstGeom prst="rect">
            <a:avLst/>
          </a:prstGeom>
        </p:spPr>
      </p:pic>
      <p:pic>
        <p:nvPicPr>
          <p:cNvPr id="3" name="图片 2">
            <a:extLst>
              <a:ext uri="{FF2B5EF4-FFF2-40B4-BE49-F238E27FC236}">
                <a16:creationId xmlns:a16="http://schemas.microsoft.com/office/drawing/2014/main" id="{C3DA95A3-DE1C-4F5B-AB72-03CDB6FF8C9D}"/>
              </a:ext>
            </a:extLst>
          </p:cNvPr>
          <p:cNvPicPr>
            <a:picLocks noChangeAspect="1"/>
          </p:cNvPicPr>
          <p:nvPr/>
        </p:nvPicPr>
        <p:blipFill rotWithShape="1">
          <a:blip r:embed="rId4">
            <a:extLst>
              <a:ext uri="{28A0092B-C50C-407E-A947-70E740481C1C}">
                <a14:useLocalDpi xmlns:a14="http://schemas.microsoft.com/office/drawing/2010/main" val="0"/>
              </a:ext>
            </a:extLst>
          </a:blip>
          <a:srcRect r="40821" b="72996"/>
          <a:stretch/>
        </p:blipFill>
        <p:spPr>
          <a:xfrm>
            <a:off x="1" y="0"/>
            <a:ext cx="5689678" cy="3761772"/>
          </a:xfrm>
          <a:prstGeom prst="rect">
            <a:avLst/>
          </a:prstGeom>
        </p:spPr>
      </p:pic>
      <p:grpSp>
        <p:nvGrpSpPr>
          <p:cNvPr id="6" name="组合 5">
            <a:extLst>
              <a:ext uri="{FF2B5EF4-FFF2-40B4-BE49-F238E27FC236}">
                <a16:creationId xmlns:a16="http://schemas.microsoft.com/office/drawing/2014/main" id="{A6F3A6A9-6BC8-49DE-9AB9-0A21BB312A72}"/>
              </a:ext>
            </a:extLst>
          </p:cNvPr>
          <p:cNvGrpSpPr/>
          <p:nvPr/>
        </p:nvGrpSpPr>
        <p:grpSpPr>
          <a:xfrm>
            <a:off x="0" y="277018"/>
            <a:ext cx="12191999" cy="6520862"/>
            <a:chOff x="2428568" y="2128383"/>
            <a:chExt cx="7816645" cy="2512443"/>
          </a:xfrm>
        </p:grpSpPr>
        <p:sp>
          <p:nvSpPr>
            <p:cNvPr id="7" name="矩形 6">
              <a:extLst>
                <a:ext uri="{FF2B5EF4-FFF2-40B4-BE49-F238E27FC236}">
                  <a16:creationId xmlns:a16="http://schemas.microsoft.com/office/drawing/2014/main" id="{44380FF9-E548-4329-91DC-6B6FE9101044}"/>
                </a:ext>
              </a:extLst>
            </p:cNvPr>
            <p:cNvSpPr/>
            <p:nvPr/>
          </p:nvSpPr>
          <p:spPr>
            <a:xfrm>
              <a:off x="2428568" y="2128383"/>
              <a:ext cx="7816645" cy="251244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dirty="0">
                <a:ln>
                  <a:noFill/>
                </a:ln>
                <a:solidFill>
                  <a:srgbClr val="A26D3D"/>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8" name="矩形 7">
              <a:extLst>
                <a:ext uri="{FF2B5EF4-FFF2-40B4-BE49-F238E27FC236}">
                  <a16:creationId xmlns:a16="http://schemas.microsoft.com/office/drawing/2014/main" id="{9C4A781F-4A0F-48C0-9457-4292C776A1B7}"/>
                </a:ext>
              </a:extLst>
            </p:cNvPr>
            <p:cNvSpPr/>
            <p:nvPr/>
          </p:nvSpPr>
          <p:spPr>
            <a:xfrm>
              <a:off x="2580968" y="2206305"/>
              <a:ext cx="7497097" cy="2326367"/>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9" name="矩形 8">
              <a:extLst>
                <a:ext uri="{FF2B5EF4-FFF2-40B4-BE49-F238E27FC236}">
                  <a16:creationId xmlns:a16="http://schemas.microsoft.com/office/drawing/2014/main" id="{3EBED71A-86FB-4E1A-A586-6A5794A0F34D}"/>
                </a:ext>
              </a:extLst>
            </p:cNvPr>
            <p:cNvSpPr/>
            <p:nvPr/>
          </p:nvSpPr>
          <p:spPr>
            <a:xfrm>
              <a:off x="2492219" y="2165645"/>
              <a:ext cx="167684" cy="207450"/>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0" name="矩形 9">
              <a:extLst>
                <a:ext uri="{FF2B5EF4-FFF2-40B4-BE49-F238E27FC236}">
                  <a16:creationId xmlns:a16="http://schemas.microsoft.com/office/drawing/2014/main" id="{CBF9A6DE-B3F7-4CAD-843E-428E0B833E9E}"/>
                </a:ext>
              </a:extLst>
            </p:cNvPr>
            <p:cNvSpPr/>
            <p:nvPr/>
          </p:nvSpPr>
          <p:spPr>
            <a:xfrm>
              <a:off x="9987534" y="4395364"/>
              <a:ext cx="179281" cy="214186"/>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sp>
        <p:nvSpPr>
          <p:cNvPr id="22" name="TextBox 21">
            <a:extLst>
              <a:ext uri="{FF2B5EF4-FFF2-40B4-BE49-F238E27FC236}">
                <a16:creationId xmlns:a16="http://schemas.microsoft.com/office/drawing/2014/main" id="{0C331AD1-A016-4A4F-B89A-5166B4CDAF8A}"/>
              </a:ext>
            </a:extLst>
          </p:cNvPr>
          <p:cNvSpPr txBox="1"/>
          <p:nvPr/>
        </p:nvSpPr>
        <p:spPr>
          <a:xfrm>
            <a:off x="4310098" y="317689"/>
            <a:ext cx="3234572" cy="820674"/>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vi-VN" sz="3600" b="1"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Tết đến rồi</a:t>
            </a:r>
            <a:endParaRPr kumimoji="0" lang="en-US" sz="3600" b="1" i="0" u="none" strike="noStrike" kern="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23" name="TextBox 22">
            <a:extLst>
              <a:ext uri="{FF2B5EF4-FFF2-40B4-BE49-F238E27FC236}">
                <a16:creationId xmlns:a16="http://schemas.microsoft.com/office/drawing/2014/main" id="{2A2D0B4A-2806-410E-9FA4-6946C3339F76}"/>
              </a:ext>
            </a:extLst>
          </p:cNvPr>
          <p:cNvSpPr txBox="1"/>
          <p:nvPr/>
        </p:nvSpPr>
        <p:spPr>
          <a:xfrm>
            <a:off x="387197" y="927532"/>
            <a:ext cx="11514629" cy="5262979"/>
          </a:xfrm>
          <a:prstGeom prst="rect">
            <a:avLst/>
          </a:prstGeom>
          <a:noFill/>
        </p:spPr>
        <p:txBody>
          <a:bodyPr wrap="square" rtlCol="0">
            <a:spAutoFit/>
          </a:bodyPr>
          <a:lstStyle/>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endParaRPr kumimoji="0" lang="en-US" sz="3200" b="0" i="0" u="none" strike="noStrike" kern="0" cap="none" spc="0" normalizeH="0" baseline="0" noProof="0" smtClean="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endParaRPr lang="en-US" sz="3200" kern="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lang="en-US" sz="3200" kern="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3200" kern="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vi-VN" sz="3200" b="0" i="0" u="none" strike="noStrike" kern="0" cap="none" spc="0" normalizeH="0" baseline="0" noProof="0" smtClean="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Vào </a:t>
            </a:r>
            <a:r>
              <a:rPr kumimoji="0" lang="vi-VN" sz="32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dịp Tết, các gia đình thường gói bánh chưng hoặc bánh tét. Bánh chưng hình vuông, gói bằng lá dong. Bánh tét hình trụ, thường gói bằng lá chuối. Cả hai loại bánh đều làm từ gạo nếp, đỗ xanh, thịt lợn.</a:t>
            </a:r>
          </a:p>
          <a:p>
            <a:pPr marL="59265"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vi-VN" sz="3200" b="0"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p>
        </p:txBody>
      </p:sp>
      <p:pic>
        <p:nvPicPr>
          <p:cNvPr id="30" name="Picture 29">
            <a:extLst>
              <a:ext uri="{FF2B5EF4-FFF2-40B4-BE49-F238E27FC236}">
                <a16:creationId xmlns:a16="http://schemas.microsoft.com/office/drawing/2014/main" id="{79AFCFDB-1D45-4598-B731-04D84666EF07}"/>
              </a:ext>
            </a:extLst>
          </p:cNvPr>
          <p:cNvPicPr>
            <a:picLocks noChangeAspect="1"/>
          </p:cNvPicPr>
          <p:nvPr/>
        </p:nvPicPr>
        <p:blipFill>
          <a:blip r:embed="rId5">
            <a:duotone>
              <a:schemeClr val="accent6">
                <a:shade val="45000"/>
                <a:satMod val="135000"/>
              </a:schemeClr>
              <a:prstClr val="white"/>
            </a:duotone>
            <a:extLst>
              <a:ext uri="{BEBA8EAE-BF5A-486C-A8C5-ECC9F3942E4B}">
                <a14:imgProps xmlns:a14="http://schemas.microsoft.com/office/drawing/2010/main">
                  <a14:imgLayer r:embed="rId6">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777450" y="2644946"/>
            <a:ext cx="561543" cy="478866"/>
          </a:xfrm>
          <a:prstGeom prst="rect">
            <a:avLst/>
          </a:prstGeom>
        </p:spPr>
      </p:pic>
      <p:sp>
        <p:nvSpPr>
          <p:cNvPr id="19" name="Rectangle 18">
            <a:extLst>
              <a:ext uri="{FF2B5EF4-FFF2-40B4-BE49-F238E27FC236}">
                <a16:creationId xmlns:a16="http://schemas.microsoft.com/office/drawing/2014/main" id="{EFB7D3C7-CD97-4131-B756-0AB280EB277E}"/>
              </a:ext>
            </a:extLst>
          </p:cNvPr>
          <p:cNvSpPr/>
          <p:nvPr/>
        </p:nvSpPr>
        <p:spPr>
          <a:xfrm>
            <a:off x="5221357" y="6546574"/>
            <a:ext cx="2773034" cy="311426"/>
          </a:xfrm>
          <a:prstGeom prst="rect">
            <a:avLst/>
          </a:prstGeom>
          <a:solidFill>
            <a:srgbClr val="EDE7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921193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3C0946B-8596-41AE-826C-CB1D0F7A13FD}"/>
              </a:ext>
            </a:extLst>
          </p:cNvPr>
          <p:cNvPicPr>
            <a:picLocks noChangeAspect="1"/>
          </p:cNvPicPr>
          <p:nvPr/>
        </p:nvPicPr>
        <p:blipFill rotWithShape="1">
          <a:blip r:embed="rId3">
            <a:extLst>
              <a:ext uri="{28A0092B-C50C-407E-A947-70E740481C1C}">
                <a14:useLocalDpi xmlns:a14="http://schemas.microsoft.com/office/drawing/2010/main" val="0"/>
              </a:ext>
            </a:extLst>
          </a:blip>
          <a:srcRect l="43854" b="76709"/>
          <a:stretch/>
        </p:blipFill>
        <p:spPr>
          <a:xfrm>
            <a:off x="6484912" y="-1276"/>
            <a:ext cx="5707087" cy="3430276"/>
          </a:xfrm>
          <a:prstGeom prst="rect">
            <a:avLst/>
          </a:prstGeom>
        </p:spPr>
      </p:pic>
      <p:pic>
        <p:nvPicPr>
          <p:cNvPr id="4" name="图片 3">
            <a:extLst>
              <a:ext uri="{FF2B5EF4-FFF2-40B4-BE49-F238E27FC236}">
                <a16:creationId xmlns:a16="http://schemas.microsoft.com/office/drawing/2014/main" id="{7D39A166-ECA0-478D-BA06-395C2FA9FFFE}"/>
              </a:ext>
            </a:extLst>
          </p:cNvPr>
          <p:cNvPicPr>
            <a:picLocks noChangeAspect="1"/>
          </p:cNvPicPr>
          <p:nvPr/>
        </p:nvPicPr>
        <p:blipFill rotWithShape="1">
          <a:blip r:embed="rId4">
            <a:extLst>
              <a:ext uri="{28A0092B-C50C-407E-A947-70E740481C1C}">
                <a14:useLocalDpi xmlns:a14="http://schemas.microsoft.com/office/drawing/2010/main" val="0"/>
              </a:ext>
            </a:extLst>
          </a:blip>
          <a:srcRect l="98" t="62109" r="28789" b="-55"/>
          <a:stretch/>
        </p:blipFill>
        <p:spPr>
          <a:xfrm>
            <a:off x="0" y="1388297"/>
            <a:ext cx="7074481" cy="5469703"/>
          </a:xfrm>
          <a:prstGeom prst="rect">
            <a:avLst/>
          </a:prstGeom>
        </p:spPr>
      </p:pic>
      <p:pic>
        <p:nvPicPr>
          <p:cNvPr id="5" name="图片 4">
            <a:extLst>
              <a:ext uri="{FF2B5EF4-FFF2-40B4-BE49-F238E27FC236}">
                <a16:creationId xmlns:a16="http://schemas.microsoft.com/office/drawing/2014/main" id="{1AF36C5B-544C-4465-BF68-E96543FA8EE3}"/>
              </a:ext>
            </a:extLst>
          </p:cNvPr>
          <p:cNvPicPr>
            <a:picLocks noChangeAspect="1"/>
          </p:cNvPicPr>
          <p:nvPr/>
        </p:nvPicPr>
        <p:blipFill rotWithShape="1">
          <a:blip r:embed="rId3">
            <a:extLst>
              <a:ext uri="{28A0092B-C50C-407E-A947-70E740481C1C}">
                <a14:useLocalDpi xmlns:a14="http://schemas.microsoft.com/office/drawing/2010/main" val="0"/>
              </a:ext>
            </a:extLst>
          </a:blip>
          <a:srcRect l="44445" t="61875" r="1276" b="171"/>
          <a:stretch/>
        </p:blipFill>
        <p:spPr>
          <a:xfrm>
            <a:off x="7240153" y="1880886"/>
            <a:ext cx="4951846" cy="5016911"/>
          </a:xfrm>
          <a:prstGeom prst="rect">
            <a:avLst/>
          </a:prstGeom>
        </p:spPr>
      </p:pic>
      <p:pic>
        <p:nvPicPr>
          <p:cNvPr id="3" name="图片 2">
            <a:extLst>
              <a:ext uri="{FF2B5EF4-FFF2-40B4-BE49-F238E27FC236}">
                <a16:creationId xmlns:a16="http://schemas.microsoft.com/office/drawing/2014/main" id="{C3DA95A3-DE1C-4F5B-AB72-03CDB6FF8C9D}"/>
              </a:ext>
            </a:extLst>
          </p:cNvPr>
          <p:cNvPicPr>
            <a:picLocks noChangeAspect="1"/>
          </p:cNvPicPr>
          <p:nvPr/>
        </p:nvPicPr>
        <p:blipFill rotWithShape="1">
          <a:blip r:embed="rId4">
            <a:extLst>
              <a:ext uri="{28A0092B-C50C-407E-A947-70E740481C1C}">
                <a14:useLocalDpi xmlns:a14="http://schemas.microsoft.com/office/drawing/2010/main" val="0"/>
              </a:ext>
            </a:extLst>
          </a:blip>
          <a:srcRect r="40821" b="72996"/>
          <a:stretch/>
        </p:blipFill>
        <p:spPr>
          <a:xfrm>
            <a:off x="1" y="0"/>
            <a:ext cx="5689678" cy="3761772"/>
          </a:xfrm>
          <a:prstGeom prst="rect">
            <a:avLst/>
          </a:prstGeom>
        </p:spPr>
      </p:pic>
      <p:grpSp>
        <p:nvGrpSpPr>
          <p:cNvPr id="6" name="组合 5">
            <a:extLst>
              <a:ext uri="{FF2B5EF4-FFF2-40B4-BE49-F238E27FC236}">
                <a16:creationId xmlns:a16="http://schemas.microsoft.com/office/drawing/2014/main" id="{A6F3A6A9-6BC8-49DE-9AB9-0A21BB312A72}"/>
              </a:ext>
            </a:extLst>
          </p:cNvPr>
          <p:cNvGrpSpPr/>
          <p:nvPr/>
        </p:nvGrpSpPr>
        <p:grpSpPr>
          <a:xfrm>
            <a:off x="219919" y="324091"/>
            <a:ext cx="11727754" cy="6195495"/>
            <a:chOff x="2428568" y="2128383"/>
            <a:chExt cx="7816645" cy="2512443"/>
          </a:xfrm>
        </p:grpSpPr>
        <p:sp>
          <p:nvSpPr>
            <p:cNvPr id="7" name="矩形 6">
              <a:extLst>
                <a:ext uri="{FF2B5EF4-FFF2-40B4-BE49-F238E27FC236}">
                  <a16:creationId xmlns:a16="http://schemas.microsoft.com/office/drawing/2014/main" id="{44380FF9-E548-4329-91DC-6B6FE9101044}"/>
                </a:ext>
              </a:extLst>
            </p:cNvPr>
            <p:cNvSpPr/>
            <p:nvPr/>
          </p:nvSpPr>
          <p:spPr>
            <a:xfrm>
              <a:off x="2428568" y="2128383"/>
              <a:ext cx="7816645" cy="251244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sz="8000" b="1" dirty="0">
                <a:solidFill>
                  <a:srgbClr val="A26D3D"/>
                </a:solidFill>
                <a:latin typeface="Times New Roman" panose="02020603050405020304" pitchFamily="18" charset="0"/>
                <a:ea typeface="小单纯体" panose="02010601030101010101" pitchFamily="2" charset="-122"/>
                <a:cs typeface="Times New Roman" panose="02020603050405020304" pitchFamily="18" charset="0"/>
              </a:endParaRPr>
            </a:p>
          </p:txBody>
        </p:sp>
        <p:sp>
          <p:nvSpPr>
            <p:cNvPr id="8" name="矩形 7">
              <a:extLst>
                <a:ext uri="{FF2B5EF4-FFF2-40B4-BE49-F238E27FC236}">
                  <a16:creationId xmlns:a16="http://schemas.microsoft.com/office/drawing/2014/main" id="{9C4A781F-4A0F-48C0-9457-4292C776A1B7}"/>
                </a:ext>
              </a:extLst>
            </p:cNvPr>
            <p:cNvSpPr/>
            <p:nvPr/>
          </p:nvSpPr>
          <p:spPr>
            <a:xfrm>
              <a:off x="2580968" y="2206305"/>
              <a:ext cx="7497097" cy="2326367"/>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sz="2800" b="1">
                <a:solidFill>
                  <a:srgbClr val="A26D3D"/>
                </a:solidFill>
                <a:latin typeface="Times New Roman" panose="02020603050405020304" pitchFamily="18" charset="0"/>
                <a:ea typeface="小单纯体" panose="02010601030101010101" pitchFamily="2" charset="-122"/>
                <a:cs typeface="Times New Roman" panose="02020603050405020304" pitchFamily="18" charset="0"/>
              </a:endParaRPr>
            </a:p>
          </p:txBody>
        </p:sp>
        <p:sp>
          <p:nvSpPr>
            <p:cNvPr id="9" name="矩形 8">
              <a:extLst>
                <a:ext uri="{FF2B5EF4-FFF2-40B4-BE49-F238E27FC236}">
                  <a16:creationId xmlns:a16="http://schemas.microsoft.com/office/drawing/2014/main" id="{3EBED71A-86FB-4E1A-A586-6A5794A0F34D}"/>
                </a:ext>
              </a:extLst>
            </p:cNvPr>
            <p:cNvSpPr/>
            <p:nvPr/>
          </p:nvSpPr>
          <p:spPr>
            <a:xfrm>
              <a:off x="2492219" y="2165645"/>
              <a:ext cx="167684" cy="207450"/>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sz="2800" b="1">
                <a:solidFill>
                  <a:srgbClr val="A26D3D"/>
                </a:solidFill>
                <a:latin typeface="Times New Roman" panose="02020603050405020304" pitchFamily="18" charset="0"/>
                <a:ea typeface="小单纯体" panose="02010601030101010101" pitchFamily="2" charset="-122"/>
                <a:cs typeface="Times New Roman" panose="02020603050405020304" pitchFamily="18" charset="0"/>
              </a:endParaRPr>
            </a:p>
          </p:txBody>
        </p:sp>
        <p:sp>
          <p:nvSpPr>
            <p:cNvPr id="10" name="矩形 9">
              <a:extLst>
                <a:ext uri="{FF2B5EF4-FFF2-40B4-BE49-F238E27FC236}">
                  <a16:creationId xmlns:a16="http://schemas.microsoft.com/office/drawing/2014/main" id="{CBF9A6DE-B3F7-4CAD-843E-428E0B833E9E}"/>
                </a:ext>
              </a:extLst>
            </p:cNvPr>
            <p:cNvSpPr/>
            <p:nvPr/>
          </p:nvSpPr>
          <p:spPr>
            <a:xfrm>
              <a:off x="9987534" y="4395364"/>
              <a:ext cx="179281" cy="214186"/>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sz="2800" b="1">
                <a:solidFill>
                  <a:srgbClr val="A26D3D"/>
                </a:solidFill>
                <a:latin typeface="Times New Roman" panose="02020603050405020304" pitchFamily="18" charset="0"/>
                <a:ea typeface="小单纯体" panose="02010601030101010101" pitchFamily="2" charset="-122"/>
                <a:cs typeface="Times New Roman" panose="02020603050405020304" pitchFamily="18" charset="0"/>
              </a:endParaRPr>
            </a:p>
          </p:txBody>
        </p:sp>
      </p:grpSp>
      <p:sp>
        <p:nvSpPr>
          <p:cNvPr id="20" name="矩形 19">
            <a:extLst>
              <a:ext uri="{FF2B5EF4-FFF2-40B4-BE49-F238E27FC236}">
                <a16:creationId xmlns:a16="http://schemas.microsoft.com/office/drawing/2014/main" id="{327894BC-0372-4E34-9FC9-DE5AF4CD8213}"/>
              </a:ext>
            </a:extLst>
          </p:cNvPr>
          <p:cNvSpPr/>
          <p:nvPr/>
        </p:nvSpPr>
        <p:spPr>
          <a:xfrm>
            <a:off x="7480469" y="1535153"/>
            <a:ext cx="2406428" cy="830997"/>
          </a:xfrm>
          <a:prstGeom prst="rect">
            <a:avLst/>
          </a:prstGeom>
        </p:spPr>
        <p:txBody>
          <a:bodyPr vert="horz" wrap="none">
            <a:spAutoFit/>
          </a:bodyPr>
          <a:lstStyle/>
          <a:p>
            <a:pPr defTabSz="457200">
              <a:defRPr/>
            </a:pPr>
            <a:r>
              <a:rPr lang="en-US" altLang="zh-CN" sz="4800" dirty="0">
                <a:ln w="15875">
                  <a:solidFill>
                    <a:srgbClr val="FFB79A"/>
                  </a:solidFill>
                </a:ln>
                <a:solidFill>
                  <a:srgbClr val="D63A42"/>
                </a:solidFill>
                <a:effectLst>
                  <a:outerShdw blurRad="38100" dist="38100" dir="2700000" algn="tl">
                    <a:srgbClr val="000000">
                      <a:alpha val="43137"/>
                    </a:srgbClr>
                  </a:outerShdw>
                </a:effectLst>
                <a:latin typeface="Times New Roman" panose="02020603050405020304" pitchFamily="18" charset="0"/>
                <a:ea typeface="小单纯体" panose="02010601030101010101" pitchFamily="2" charset="-122"/>
                <a:cs typeface="Times New Roman" panose="02020603050405020304" pitchFamily="18" charset="0"/>
              </a:rPr>
              <a:t> Bánh </a:t>
            </a:r>
            <a:r>
              <a:rPr lang="en-US" altLang="zh-CN" sz="4800" dirty="0" err="1">
                <a:ln w="15875">
                  <a:solidFill>
                    <a:srgbClr val="FFB79A"/>
                  </a:solidFill>
                </a:ln>
                <a:solidFill>
                  <a:srgbClr val="D63A42"/>
                </a:solidFill>
                <a:effectLst>
                  <a:outerShdw blurRad="38100" dist="38100" dir="2700000" algn="tl">
                    <a:srgbClr val="000000">
                      <a:alpha val="43137"/>
                    </a:srgbClr>
                  </a:outerShdw>
                </a:effectLst>
                <a:latin typeface="Times New Roman" panose="02020603050405020304" pitchFamily="18" charset="0"/>
                <a:ea typeface="小单纯体" panose="02010601030101010101" pitchFamily="2" charset="-122"/>
                <a:cs typeface="Times New Roman" panose="02020603050405020304" pitchFamily="18" charset="0"/>
              </a:rPr>
              <a:t>tét</a:t>
            </a:r>
            <a:endParaRPr lang="en-US" altLang="zh-CN" sz="4800" dirty="0">
              <a:ln w="15875">
                <a:solidFill>
                  <a:srgbClr val="FFB79A"/>
                </a:solidFill>
              </a:ln>
              <a:solidFill>
                <a:srgbClr val="D63A42"/>
              </a:solidFill>
              <a:effectLst>
                <a:outerShdw blurRad="38100" dist="38100" dir="2700000" algn="tl">
                  <a:srgbClr val="000000">
                    <a:alpha val="43137"/>
                  </a:srgbClr>
                </a:outerShdw>
              </a:effectLst>
              <a:latin typeface="Times New Roman" panose="02020603050405020304" pitchFamily="18" charset="0"/>
              <a:ea typeface="小单纯体" panose="02010601030101010101" pitchFamily="2" charset="-122"/>
              <a:cs typeface="Times New Roman" panose="02020603050405020304" pitchFamily="18" charset="0"/>
            </a:endParaRPr>
          </a:p>
        </p:txBody>
      </p:sp>
      <p:grpSp>
        <p:nvGrpSpPr>
          <p:cNvPr id="21" name="组合 20">
            <a:extLst>
              <a:ext uri="{FF2B5EF4-FFF2-40B4-BE49-F238E27FC236}">
                <a16:creationId xmlns:a16="http://schemas.microsoft.com/office/drawing/2014/main" id="{B6734C37-B91B-45A4-A6D1-C9815403D72A}"/>
              </a:ext>
            </a:extLst>
          </p:cNvPr>
          <p:cNvGrpSpPr/>
          <p:nvPr/>
        </p:nvGrpSpPr>
        <p:grpSpPr>
          <a:xfrm>
            <a:off x="481918" y="212105"/>
            <a:ext cx="1553851" cy="2662896"/>
            <a:chOff x="1794768" y="1421343"/>
            <a:chExt cx="2024065" cy="3544864"/>
          </a:xfrm>
        </p:grpSpPr>
        <p:pic>
          <p:nvPicPr>
            <p:cNvPr id="22" name="图片 21">
              <a:extLst>
                <a:ext uri="{FF2B5EF4-FFF2-40B4-BE49-F238E27FC236}">
                  <a16:creationId xmlns:a16="http://schemas.microsoft.com/office/drawing/2014/main" id="{94C43145-7102-4DD0-B914-0C17EFB2010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7995" t="36034" r="2829" b="41425"/>
            <a:stretch/>
          </p:blipFill>
          <p:spPr>
            <a:xfrm>
              <a:off x="1794768" y="2842025"/>
              <a:ext cx="1204652" cy="2124182"/>
            </a:xfrm>
            <a:prstGeom prst="rect">
              <a:avLst/>
            </a:prstGeom>
          </p:spPr>
        </p:pic>
        <p:pic>
          <p:nvPicPr>
            <p:cNvPr id="23" name="图片 22">
              <a:extLst>
                <a:ext uri="{FF2B5EF4-FFF2-40B4-BE49-F238E27FC236}">
                  <a16:creationId xmlns:a16="http://schemas.microsoft.com/office/drawing/2014/main" id="{18C31FA3-7541-4C01-87F1-CAB87BA1E94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7995" t="36034" r="2829" b="41425"/>
            <a:stretch/>
          </p:blipFill>
          <p:spPr>
            <a:xfrm>
              <a:off x="2550691" y="2739370"/>
              <a:ext cx="989583" cy="1744947"/>
            </a:xfrm>
            <a:prstGeom prst="rect">
              <a:avLst/>
            </a:prstGeom>
          </p:spPr>
        </p:pic>
        <p:pic>
          <p:nvPicPr>
            <p:cNvPr id="25" name="图片 24">
              <a:extLst>
                <a:ext uri="{FF2B5EF4-FFF2-40B4-BE49-F238E27FC236}">
                  <a16:creationId xmlns:a16="http://schemas.microsoft.com/office/drawing/2014/main" id="{5682B4B6-C2A4-450E-A34D-C6277666C48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7995" t="36034" r="2829" b="41425"/>
            <a:stretch/>
          </p:blipFill>
          <p:spPr>
            <a:xfrm>
              <a:off x="2130119" y="1782289"/>
              <a:ext cx="1204652" cy="2124182"/>
            </a:xfrm>
            <a:prstGeom prst="rect">
              <a:avLst/>
            </a:prstGeom>
          </p:spPr>
        </p:pic>
        <p:pic>
          <p:nvPicPr>
            <p:cNvPr id="26" name="图片 25">
              <a:extLst>
                <a:ext uri="{FF2B5EF4-FFF2-40B4-BE49-F238E27FC236}">
                  <a16:creationId xmlns:a16="http://schemas.microsoft.com/office/drawing/2014/main" id="{EACAC1C7-FD08-46E9-B69C-FABEB24C819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4637" t="26498" r="72450" b="67088"/>
            <a:stretch/>
          </p:blipFill>
          <p:spPr>
            <a:xfrm>
              <a:off x="2202236" y="1421343"/>
              <a:ext cx="1616597" cy="1204528"/>
            </a:xfrm>
            <a:prstGeom prst="rect">
              <a:avLst/>
            </a:prstGeom>
          </p:spPr>
        </p:pic>
      </p:grpSp>
      <p:pic>
        <p:nvPicPr>
          <p:cNvPr id="24" name="Picture 8" descr="Bánh tét">
            <a:extLst>
              <a:ext uri="{FF2B5EF4-FFF2-40B4-BE49-F238E27FC236}">
                <a16:creationId xmlns:a16="http://schemas.microsoft.com/office/drawing/2014/main" id="{B693485B-8926-415E-ACE0-7014806B4BCE}"/>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108927" y="1279319"/>
            <a:ext cx="4282964" cy="428296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443A95B9-7D78-48A6-96DC-02BBD178339C}"/>
              </a:ext>
            </a:extLst>
          </p:cNvPr>
          <p:cNvSpPr txBox="1"/>
          <p:nvPr/>
        </p:nvSpPr>
        <p:spPr>
          <a:xfrm>
            <a:off x="6702640" y="2513006"/>
            <a:ext cx="5040787" cy="1754326"/>
          </a:xfrm>
          <a:prstGeom prst="rect">
            <a:avLst/>
          </a:prstGeom>
          <a:noFill/>
        </p:spPr>
        <p:txBody>
          <a:bodyPr wrap="square" rtlCol="0">
            <a:spAutoFit/>
          </a:bodyPr>
          <a:lstStyle/>
          <a:p>
            <a:pPr algn="just">
              <a:defRPr/>
            </a:pPr>
            <a:r>
              <a:rPr lang="en-US" sz="360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Vỏ</a:t>
            </a:r>
            <a:r>
              <a:rPr lang="en-US" sz="36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làm</a:t>
            </a:r>
            <a:r>
              <a:rPr lang="en-US" sz="36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bằng</a:t>
            </a:r>
            <a:r>
              <a:rPr lang="en-US" sz="36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gạo</a:t>
            </a:r>
            <a:r>
              <a:rPr lang="en-US" sz="36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nếp</a:t>
            </a:r>
            <a:r>
              <a:rPr lang="en-US" sz="36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nhân</a:t>
            </a:r>
            <a:r>
              <a:rPr lang="en-US" sz="36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đậu</a:t>
            </a:r>
            <a:r>
              <a:rPr lang="en-US" sz="36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xanh</a:t>
            </a:r>
            <a:r>
              <a:rPr lang="en-US" sz="36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600"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thịt mỡ. Bánh có hình trụ dài.</a:t>
            </a:r>
          </a:p>
        </p:txBody>
      </p:sp>
      <p:sp>
        <p:nvSpPr>
          <p:cNvPr id="19" name="Rectangle 18">
            <a:extLst>
              <a:ext uri="{FF2B5EF4-FFF2-40B4-BE49-F238E27FC236}">
                <a16:creationId xmlns:a16="http://schemas.microsoft.com/office/drawing/2014/main" id="{8435C1C0-4EFE-4D8E-B3B1-2870DF700C43}"/>
              </a:ext>
            </a:extLst>
          </p:cNvPr>
          <p:cNvSpPr/>
          <p:nvPr/>
        </p:nvSpPr>
        <p:spPr>
          <a:xfrm>
            <a:off x="5221357" y="6546574"/>
            <a:ext cx="2773034" cy="311426"/>
          </a:xfrm>
          <a:prstGeom prst="rect">
            <a:avLst/>
          </a:prstGeom>
          <a:solidFill>
            <a:srgbClr val="EDE7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719003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3C0946B-8596-41AE-826C-CB1D0F7A13FD}"/>
              </a:ext>
            </a:extLst>
          </p:cNvPr>
          <p:cNvPicPr>
            <a:picLocks noChangeAspect="1"/>
          </p:cNvPicPr>
          <p:nvPr/>
        </p:nvPicPr>
        <p:blipFill rotWithShape="1">
          <a:blip r:embed="rId3">
            <a:extLst>
              <a:ext uri="{28A0092B-C50C-407E-A947-70E740481C1C}">
                <a14:useLocalDpi xmlns:a14="http://schemas.microsoft.com/office/drawing/2010/main" val="0"/>
              </a:ext>
            </a:extLst>
          </a:blip>
          <a:srcRect l="43854" b="76709"/>
          <a:stretch/>
        </p:blipFill>
        <p:spPr>
          <a:xfrm>
            <a:off x="6484912" y="-1276"/>
            <a:ext cx="5707087" cy="3430276"/>
          </a:xfrm>
          <a:prstGeom prst="rect">
            <a:avLst/>
          </a:prstGeom>
        </p:spPr>
      </p:pic>
      <p:pic>
        <p:nvPicPr>
          <p:cNvPr id="4" name="图片 3">
            <a:extLst>
              <a:ext uri="{FF2B5EF4-FFF2-40B4-BE49-F238E27FC236}">
                <a16:creationId xmlns:a16="http://schemas.microsoft.com/office/drawing/2014/main" id="{7D39A166-ECA0-478D-BA06-395C2FA9FFFE}"/>
              </a:ext>
            </a:extLst>
          </p:cNvPr>
          <p:cNvPicPr>
            <a:picLocks noChangeAspect="1"/>
          </p:cNvPicPr>
          <p:nvPr/>
        </p:nvPicPr>
        <p:blipFill rotWithShape="1">
          <a:blip r:embed="rId4">
            <a:extLst>
              <a:ext uri="{28A0092B-C50C-407E-A947-70E740481C1C}">
                <a14:useLocalDpi xmlns:a14="http://schemas.microsoft.com/office/drawing/2010/main" val="0"/>
              </a:ext>
            </a:extLst>
          </a:blip>
          <a:srcRect l="98" t="62109" r="28789" b="-55"/>
          <a:stretch/>
        </p:blipFill>
        <p:spPr>
          <a:xfrm>
            <a:off x="0" y="1388297"/>
            <a:ext cx="6755907" cy="5469703"/>
          </a:xfrm>
          <a:prstGeom prst="rect">
            <a:avLst/>
          </a:prstGeom>
        </p:spPr>
      </p:pic>
      <p:pic>
        <p:nvPicPr>
          <p:cNvPr id="5" name="图片 4">
            <a:extLst>
              <a:ext uri="{FF2B5EF4-FFF2-40B4-BE49-F238E27FC236}">
                <a16:creationId xmlns:a16="http://schemas.microsoft.com/office/drawing/2014/main" id="{1AF36C5B-544C-4465-BF68-E96543FA8EE3}"/>
              </a:ext>
            </a:extLst>
          </p:cNvPr>
          <p:cNvPicPr>
            <a:picLocks noChangeAspect="1"/>
          </p:cNvPicPr>
          <p:nvPr/>
        </p:nvPicPr>
        <p:blipFill rotWithShape="1">
          <a:blip r:embed="rId3">
            <a:extLst>
              <a:ext uri="{28A0092B-C50C-407E-A947-70E740481C1C}">
                <a14:useLocalDpi xmlns:a14="http://schemas.microsoft.com/office/drawing/2010/main" val="0"/>
              </a:ext>
            </a:extLst>
          </a:blip>
          <a:srcRect l="44445" t="61875" r="1276" b="171"/>
          <a:stretch/>
        </p:blipFill>
        <p:spPr>
          <a:xfrm>
            <a:off x="7240153" y="1880886"/>
            <a:ext cx="4951846" cy="5016911"/>
          </a:xfrm>
          <a:prstGeom prst="rect">
            <a:avLst/>
          </a:prstGeom>
        </p:spPr>
      </p:pic>
      <p:pic>
        <p:nvPicPr>
          <p:cNvPr id="3" name="图片 2">
            <a:extLst>
              <a:ext uri="{FF2B5EF4-FFF2-40B4-BE49-F238E27FC236}">
                <a16:creationId xmlns:a16="http://schemas.microsoft.com/office/drawing/2014/main" id="{C3DA95A3-DE1C-4F5B-AB72-03CDB6FF8C9D}"/>
              </a:ext>
            </a:extLst>
          </p:cNvPr>
          <p:cNvPicPr>
            <a:picLocks noChangeAspect="1"/>
          </p:cNvPicPr>
          <p:nvPr/>
        </p:nvPicPr>
        <p:blipFill rotWithShape="1">
          <a:blip r:embed="rId4">
            <a:extLst>
              <a:ext uri="{28A0092B-C50C-407E-A947-70E740481C1C}">
                <a14:useLocalDpi xmlns:a14="http://schemas.microsoft.com/office/drawing/2010/main" val="0"/>
              </a:ext>
            </a:extLst>
          </a:blip>
          <a:srcRect r="40821" b="72996"/>
          <a:stretch/>
        </p:blipFill>
        <p:spPr>
          <a:xfrm>
            <a:off x="1" y="0"/>
            <a:ext cx="5689678" cy="3761772"/>
          </a:xfrm>
          <a:prstGeom prst="rect">
            <a:avLst/>
          </a:prstGeom>
        </p:spPr>
      </p:pic>
      <p:grpSp>
        <p:nvGrpSpPr>
          <p:cNvPr id="6" name="组合 5">
            <a:extLst>
              <a:ext uri="{FF2B5EF4-FFF2-40B4-BE49-F238E27FC236}">
                <a16:creationId xmlns:a16="http://schemas.microsoft.com/office/drawing/2014/main" id="{A6F3A6A9-6BC8-49DE-9AB9-0A21BB312A72}"/>
              </a:ext>
            </a:extLst>
          </p:cNvPr>
          <p:cNvGrpSpPr/>
          <p:nvPr/>
        </p:nvGrpSpPr>
        <p:grpSpPr>
          <a:xfrm>
            <a:off x="0" y="277018"/>
            <a:ext cx="12191999" cy="6520862"/>
            <a:chOff x="2428568" y="2128383"/>
            <a:chExt cx="7816645" cy="2512443"/>
          </a:xfrm>
        </p:grpSpPr>
        <p:sp>
          <p:nvSpPr>
            <p:cNvPr id="7" name="矩形 6">
              <a:extLst>
                <a:ext uri="{FF2B5EF4-FFF2-40B4-BE49-F238E27FC236}">
                  <a16:creationId xmlns:a16="http://schemas.microsoft.com/office/drawing/2014/main" id="{44380FF9-E548-4329-91DC-6B6FE9101044}"/>
                </a:ext>
              </a:extLst>
            </p:cNvPr>
            <p:cNvSpPr/>
            <p:nvPr/>
          </p:nvSpPr>
          <p:spPr>
            <a:xfrm>
              <a:off x="2428568" y="2128383"/>
              <a:ext cx="7816645" cy="251244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sz="2800" b="1" dirty="0">
                <a:solidFill>
                  <a:srgbClr val="A26D3D"/>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8" name="矩形 7">
              <a:extLst>
                <a:ext uri="{FF2B5EF4-FFF2-40B4-BE49-F238E27FC236}">
                  <a16:creationId xmlns:a16="http://schemas.microsoft.com/office/drawing/2014/main" id="{9C4A781F-4A0F-48C0-9457-4292C776A1B7}"/>
                </a:ext>
              </a:extLst>
            </p:cNvPr>
            <p:cNvSpPr/>
            <p:nvPr/>
          </p:nvSpPr>
          <p:spPr>
            <a:xfrm>
              <a:off x="2580968" y="2206305"/>
              <a:ext cx="7497097" cy="2326367"/>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sz="2800" b="1">
                <a:solidFill>
                  <a:srgbClr val="A26D3D"/>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9" name="矩形 8">
              <a:extLst>
                <a:ext uri="{FF2B5EF4-FFF2-40B4-BE49-F238E27FC236}">
                  <a16:creationId xmlns:a16="http://schemas.microsoft.com/office/drawing/2014/main" id="{3EBED71A-86FB-4E1A-A586-6A5794A0F34D}"/>
                </a:ext>
              </a:extLst>
            </p:cNvPr>
            <p:cNvSpPr/>
            <p:nvPr/>
          </p:nvSpPr>
          <p:spPr>
            <a:xfrm>
              <a:off x="2492219" y="2165645"/>
              <a:ext cx="167684" cy="207450"/>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sz="2800" b="1">
                <a:solidFill>
                  <a:srgbClr val="A26D3D"/>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0" name="矩形 9">
              <a:extLst>
                <a:ext uri="{FF2B5EF4-FFF2-40B4-BE49-F238E27FC236}">
                  <a16:creationId xmlns:a16="http://schemas.microsoft.com/office/drawing/2014/main" id="{CBF9A6DE-B3F7-4CAD-843E-428E0B833E9E}"/>
                </a:ext>
              </a:extLst>
            </p:cNvPr>
            <p:cNvSpPr/>
            <p:nvPr/>
          </p:nvSpPr>
          <p:spPr>
            <a:xfrm>
              <a:off x="9987534" y="4395364"/>
              <a:ext cx="179281" cy="214186"/>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sz="2800" b="1">
                <a:solidFill>
                  <a:srgbClr val="A26D3D"/>
                </a:solidFill>
                <a:latin typeface="Times New Roman" panose="02020603050405020304" pitchFamily="18" charset="0"/>
                <a:ea typeface="Arial-Rounded" panose="020B0500000000000000" pitchFamily="34" charset="0"/>
                <a:cs typeface="Times New Roman" panose="02020603050405020304" pitchFamily="18" charset="0"/>
              </a:endParaRPr>
            </a:p>
          </p:txBody>
        </p:sp>
      </p:grpSp>
      <p:sp>
        <p:nvSpPr>
          <p:cNvPr id="23" name="TextBox 22">
            <a:extLst>
              <a:ext uri="{FF2B5EF4-FFF2-40B4-BE49-F238E27FC236}">
                <a16:creationId xmlns:a16="http://schemas.microsoft.com/office/drawing/2014/main" id="{2A2D0B4A-2806-410E-9FA4-6946C3339F76}"/>
              </a:ext>
            </a:extLst>
          </p:cNvPr>
          <p:cNvSpPr txBox="1"/>
          <p:nvPr/>
        </p:nvSpPr>
        <p:spPr>
          <a:xfrm>
            <a:off x="387197" y="1619991"/>
            <a:ext cx="11514629" cy="2485745"/>
          </a:xfrm>
          <a:prstGeom prst="rect">
            <a:avLst/>
          </a:prstGeom>
          <a:noFill/>
        </p:spPr>
        <p:txBody>
          <a:bodyPr wrap="square" rtlCol="0">
            <a:spAutoFit/>
          </a:bodyPr>
          <a:lstStyle/>
          <a:p>
            <a:pPr marL="59265" algn="just" defTabSz="1219170">
              <a:lnSpc>
                <a:spcPct val="150000"/>
              </a:lnSpc>
              <a:buClr>
                <a:srgbClr val="000000"/>
              </a:buClr>
              <a:defRPr/>
            </a:pPr>
            <a:r>
              <a:rPr lang="en-US" sz="36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vi-VN" sz="36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Mai và đào là hai loài hoa đặc trưng cho Tết ở hai miền Nam, Bắc. Hoa mai rực rỡ sắc vàng. Hoa đào thường có màu hồng tươi, xen lẫn lá xanh và nụ hồng chúm chím.</a:t>
            </a:r>
          </a:p>
        </p:txBody>
      </p:sp>
      <p:pic>
        <p:nvPicPr>
          <p:cNvPr id="31" name="Picture 30">
            <a:extLst>
              <a:ext uri="{FF2B5EF4-FFF2-40B4-BE49-F238E27FC236}">
                <a16:creationId xmlns:a16="http://schemas.microsoft.com/office/drawing/2014/main" id="{785FC94E-442D-475D-BE77-2803556B33B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0220" y="1764467"/>
            <a:ext cx="710475" cy="605871"/>
          </a:xfrm>
          <a:prstGeom prst="rect">
            <a:avLst/>
          </a:prstGeom>
        </p:spPr>
      </p:pic>
      <p:sp>
        <p:nvSpPr>
          <p:cNvPr id="19" name="Rectangle 18">
            <a:extLst>
              <a:ext uri="{FF2B5EF4-FFF2-40B4-BE49-F238E27FC236}">
                <a16:creationId xmlns:a16="http://schemas.microsoft.com/office/drawing/2014/main" id="{EFB7D3C7-CD97-4131-B756-0AB280EB277E}"/>
              </a:ext>
            </a:extLst>
          </p:cNvPr>
          <p:cNvSpPr/>
          <p:nvPr/>
        </p:nvSpPr>
        <p:spPr>
          <a:xfrm>
            <a:off x="5221357" y="6546574"/>
            <a:ext cx="2773034" cy="311426"/>
          </a:xfrm>
          <a:prstGeom prst="rect">
            <a:avLst/>
          </a:prstGeom>
          <a:solidFill>
            <a:srgbClr val="EDE7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831922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3C0946B-8596-41AE-826C-CB1D0F7A13FD}"/>
              </a:ext>
            </a:extLst>
          </p:cNvPr>
          <p:cNvPicPr>
            <a:picLocks noChangeAspect="1"/>
          </p:cNvPicPr>
          <p:nvPr/>
        </p:nvPicPr>
        <p:blipFill rotWithShape="1">
          <a:blip r:embed="rId3">
            <a:extLst>
              <a:ext uri="{28A0092B-C50C-407E-A947-70E740481C1C}">
                <a14:useLocalDpi xmlns:a14="http://schemas.microsoft.com/office/drawing/2010/main" val="0"/>
              </a:ext>
            </a:extLst>
          </a:blip>
          <a:srcRect l="43854" b="76709"/>
          <a:stretch/>
        </p:blipFill>
        <p:spPr>
          <a:xfrm>
            <a:off x="6484912" y="-1276"/>
            <a:ext cx="5707087" cy="3430276"/>
          </a:xfrm>
          <a:prstGeom prst="rect">
            <a:avLst/>
          </a:prstGeom>
        </p:spPr>
      </p:pic>
      <p:pic>
        <p:nvPicPr>
          <p:cNvPr id="4" name="图片 3">
            <a:extLst>
              <a:ext uri="{FF2B5EF4-FFF2-40B4-BE49-F238E27FC236}">
                <a16:creationId xmlns:a16="http://schemas.microsoft.com/office/drawing/2014/main" id="{7D39A166-ECA0-478D-BA06-395C2FA9FFFE}"/>
              </a:ext>
            </a:extLst>
          </p:cNvPr>
          <p:cNvPicPr>
            <a:picLocks noChangeAspect="1"/>
          </p:cNvPicPr>
          <p:nvPr/>
        </p:nvPicPr>
        <p:blipFill rotWithShape="1">
          <a:blip r:embed="rId4">
            <a:extLst>
              <a:ext uri="{28A0092B-C50C-407E-A947-70E740481C1C}">
                <a14:useLocalDpi xmlns:a14="http://schemas.microsoft.com/office/drawing/2010/main" val="0"/>
              </a:ext>
            </a:extLst>
          </a:blip>
          <a:srcRect l="98" t="62109" r="28789" b="-55"/>
          <a:stretch/>
        </p:blipFill>
        <p:spPr>
          <a:xfrm>
            <a:off x="0" y="1388297"/>
            <a:ext cx="7074481" cy="5469703"/>
          </a:xfrm>
          <a:prstGeom prst="rect">
            <a:avLst/>
          </a:prstGeom>
        </p:spPr>
      </p:pic>
      <p:pic>
        <p:nvPicPr>
          <p:cNvPr id="5" name="图片 4">
            <a:extLst>
              <a:ext uri="{FF2B5EF4-FFF2-40B4-BE49-F238E27FC236}">
                <a16:creationId xmlns:a16="http://schemas.microsoft.com/office/drawing/2014/main" id="{1AF36C5B-544C-4465-BF68-E96543FA8EE3}"/>
              </a:ext>
            </a:extLst>
          </p:cNvPr>
          <p:cNvPicPr>
            <a:picLocks noChangeAspect="1"/>
          </p:cNvPicPr>
          <p:nvPr/>
        </p:nvPicPr>
        <p:blipFill rotWithShape="1">
          <a:blip r:embed="rId3">
            <a:extLst>
              <a:ext uri="{28A0092B-C50C-407E-A947-70E740481C1C}">
                <a14:useLocalDpi xmlns:a14="http://schemas.microsoft.com/office/drawing/2010/main" val="0"/>
              </a:ext>
            </a:extLst>
          </a:blip>
          <a:srcRect l="44445" t="61875" r="1276" b="171"/>
          <a:stretch/>
        </p:blipFill>
        <p:spPr>
          <a:xfrm>
            <a:off x="7240153" y="1880886"/>
            <a:ext cx="4951846" cy="5016911"/>
          </a:xfrm>
          <a:prstGeom prst="rect">
            <a:avLst/>
          </a:prstGeom>
        </p:spPr>
      </p:pic>
      <p:pic>
        <p:nvPicPr>
          <p:cNvPr id="3" name="图片 2">
            <a:extLst>
              <a:ext uri="{FF2B5EF4-FFF2-40B4-BE49-F238E27FC236}">
                <a16:creationId xmlns:a16="http://schemas.microsoft.com/office/drawing/2014/main" id="{C3DA95A3-DE1C-4F5B-AB72-03CDB6FF8C9D}"/>
              </a:ext>
            </a:extLst>
          </p:cNvPr>
          <p:cNvPicPr>
            <a:picLocks noChangeAspect="1"/>
          </p:cNvPicPr>
          <p:nvPr/>
        </p:nvPicPr>
        <p:blipFill rotWithShape="1">
          <a:blip r:embed="rId4">
            <a:extLst>
              <a:ext uri="{28A0092B-C50C-407E-A947-70E740481C1C}">
                <a14:useLocalDpi xmlns:a14="http://schemas.microsoft.com/office/drawing/2010/main" val="0"/>
              </a:ext>
            </a:extLst>
          </a:blip>
          <a:srcRect r="40821" b="72996"/>
          <a:stretch/>
        </p:blipFill>
        <p:spPr>
          <a:xfrm>
            <a:off x="1" y="0"/>
            <a:ext cx="5689678" cy="3761772"/>
          </a:xfrm>
          <a:prstGeom prst="rect">
            <a:avLst/>
          </a:prstGeom>
        </p:spPr>
      </p:pic>
      <p:grpSp>
        <p:nvGrpSpPr>
          <p:cNvPr id="6" name="组合 5">
            <a:extLst>
              <a:ext uri="{FF2B5EF4-FFF2-40B4-BE49-F238E27FC236}">
                <a16:creationId xmlns:a16="http://schemas.microsoft.com/office/drawing/2014/main" id="{A6F3A6A9-6BC8-49DE-9AB9-0A21BB312A72}"/>
              </a:ext>
            </a:extLst>
          </p:cNvPr>
          <p:cNvGrpSpPr/>
          <p:nvPr/>
        </p:nvGrpSpPr>
        <p:grpSpPr>
          <a:xfrm>
            <a:off x="219919" y="324091"/>
            <a:ext cx="11727754" cy="6195495"/>
            <a:chOff x="2428568" y="2128383"/>
            <a:chExt cx="7816645" cy="2512443"/>
          </a:xfrm>
        </p:grpSpPr>
        <p:sp>
          <p:nvSpPr>
            <p:cNvPr id="7" name="矩形 6">
              <a:extLst>
                <a:ext uri="{FF2B5EF4-FFF2-40B4-BE49-F238E27FC236}">
                  <a16:creationId xmlns:a16="http://schemas.microsoft.com/office/drawing/2014/main" id="{44380FF9-E548-4329-91DC-6B6FE9101044}"/>
                </a:ext>
              </a:extLst>
            </p:cNvPr>
            <p:cNvSpPr/>
            <p:nvPr/>
          </p:nvSpPr>
          <p:spPr>
            <a:xfrm>
              <a:off x="2428568" y="2128383"/>
              <a:ext cx="7816645" cy="251244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sz="8000" b="1" dirty="0">
                <a:solidFill>
                  <a:srgbClr val="A26D3D"/>
                </a:solidFill>
                <a:latin typeface="Times New Roman" panose="02020603050405020304" pitchFamily="18" charset="0"/>
                <a:ea typeface="小单纯体" panose="02010601030101010101" pitchFamily="2" charset="-122"/>
                <a:cs typeface="Times New Roman" panose="02020603050405020304" pitchFamily="18" charset="0"/>
              </a:endParaRPr>
            </a:p>
          </p:txBody>
        </p:sp>
        <p:sp>
          <p:nvSpPr>
            <p:cNvPr id="8" name="矩形 7">
              <a:extLst>
                <a:ext uri="{FF2B5EF4-FFF2-40B4-BE49-F238E27FC236}">
                  <a16:creationId xmlns:a16="http://schemas.microsoft.com/office/drawing/2014/main" id="{9C4A781F-4A0F-48C0-9457-4292C776A1B7}"/>
                </a:ext>
              </a:extLst>
            </p:cNvPr>
            <p:cNvSpPr/>
            <p:nvPr/>
          </p:nvSpPr>
          <p:spPr>
            <a:xfrm>
              <a:off x="2580968" y="2206305"/>
              <a:ext cx="7497097" cy="2326367"/>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sz="2800" b="1">
                <a:solidFill>
                  <a:srgbClr val="A26D3D"/>
                </a:solidFill>
                <a:latin typeface="Times New Roman" panose="02020603050405020304" pitchFamily="18" charset="0"/>
                <a:ea typeface="小单纯体" panose="02010601030101010101" pitchFamily="2" charset="-122"/>
                <a:cs typeface="Times New Roman" panose="02020603050405020304" pitchFamily="18" charset="0"/>
              </a:endParaRPr>
            </a:p>
          </p:txBody>
        </p:sp>
        <p:sp>
          <p:nvSpPr>
            <p:cNvPr id="9" name="矩形 8">
              <a:extLst>
                <a:ext uri="{FF2B5EF4-FFF2-40B4-BE49-F238E27FC236}">
                  <a16:creationId xmlns:a16="http://schemas.microsoft.com/office/drawing/2014/main" id="{3EBED71A-86FB-4E1A-A586-6A5794A0F34D}"/>
                </a:ext>
              </a:extLst>
            </p:cNvPr>
            <p:cNvSpPr/>
            <p:nvPr/>
          </p:nvSpPr>
          <p:spPr>
            <a:xfrm>
              <a:off x="2492219" y="2165645"/>
              <a:ext cx="167684" cy="207450"/>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sz="2800" b="1">
                <a:solidFill>
                  <a:srgbClr val="A26D3D"/>
                </a:solidFill>
                <a:latin typeface="Times New Roman" panose="02020603050405020304" pitchFamily="18" charset="0"/>
                <a:ea typeface="小单纯体" panose="02010601030101010101" pitchFamily="2" charset="-122"/>
                <a:cs typeface="Times New Roman" panose="02020603050405020304" pitchFamily="18" charset="0"/>
              </a:endParaRPr>
            </a:p>
          </p:txBody>
        </p:sp>
        <p:sp>
          <p:nvSpPr>
            <p:cNvPr id="10" name="矩形 9">
              <a:extLst>
                <a:ext uri="{FF2B5EF4-FFF2-40B4-BE49-F238E27FC236}">
                  <a16:creationId xmlns:a16="http://schemas.microsoft.com/office/drawing/2014/main" id="{CBF9A6DE-B3F7-4CAD-843E-428E0B833E9E}"/>
                </a:ext>
              </a:extLst>
            </p:cNvPr>
            <p:cNvSpPr/>
            <p:nvPr/>
          </p:nvSpPr>
          <p:spPr>
            <a:xfrm>
              <a:off x="9987534" y="4395364"/>
              <a:ext cx="179281" cy="214186"/>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sz="2800" b="1">
                <a:solidFill>
                  <a:srgbClr val="A26D3D"/>
                </a:solidFill>
                <a:latin typeface="Times New Roman" panose="02020603050405020304" pitchFamily="18" charset="0"/>
                <a:ea typeface="小单纯体" panose="02010601030101010101" pitchFamily="2" charset="-122"/>
                <a:cs typeface="Times New Roman" panose="02020603050405020304" pitchFamily="18" charset="0"/>
              </a:endParaRPr>
            </a:p>
          </p:txBody>
        </p:sp>
      </p:grpSp>
      <p:grpSp>
        <p:nvGrpSpPr>
          <p:cNvPr id="21" name="组合 20">
            <a:extLst>
              <a:ext uri="{FF2B5EF4-FFF2-40B4-BE49-F238E27FC236}">
                <a16:creationId xmlns:a16="http://schemas.microsoft.com/office/drawing/2014/main" id="{B6734C37-B91B-45A4-A6D1-C9815403D72A}"/>
              </a:ext>
            </a:extLst>
          </p:cNvPr>
          <p:cNvGrpSpPr/>
          <p:nvPr/>
        </p:nvGrpSpPr>
        <p:grpSpPr>
          <a:xfrm>
            <a:off x="-209922" y="-475254"/>
            <a:ext cx="1553851" cy="2662896"/>
            <a:chOff x="1794768" y="1421343"/>
            <a:chExt cx="2024065" cy="3544864"/>
          </a:xfrm>
        </p:grpSpPr>
        <p:pic>
          <p:nvPicPr>
            <p:cNvPr id="22" name="图片 21">
              <a:extLst>
                <a:ext uri="{FF2B5EF4-FFF2-40B4-BE49-F238E27FC236}">
                  <a16:creationId xmlns:a16="http://schemas.microsoft.com/office/drawing/2014/main" id="{94C43145-7102-4DD0-B914-0C17EFB2010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7995" t="36034" r="2829" b="41425"/>
            <a:stretch/>
          </p:blipFill>
          <p:spPr>
            <a:xfrm>
              <a:off x="1794768" y="2842025"/>
              <a:ext cx="1204652" cy="2124182"/>
            </a:xfrm>
            <a:prstGeom prst="rect">
              <a:avLst/>
            </a:prstGeom>
          </p:spPr>
        </p:pic>
        <p:pic>
          <p:nvPicPr>
            <p:cNvPr id="23" name="图片 22">
              <a:extLst>
                <a:ext uri="{FF2B5EF4-FFF2-40B4-BE49-F238E27FC236}">
                  <a16:creationId xmlns:a16="http://schemas.microsoft.com/office/drawing/2014/main" id="{18C31FA3-7541-4C01-87F1-CAB87BA1E94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7995" t="36034" r="2829" b="41425"/>
            <a:stretch/>
          </p:blipFill>
          <p:spPr>
            <a:xfrm>
              <a:off x="2550691" y="2739370"/>
              <a:ext cx="989583" cy="1744947"/>
            </a:xfrm>
            <a:prstGeom prst="rect">
              <a:avLst/>
            </a:prstGeom>
          </p:spPr>
        </p:pic>
        <p:pic>
          <p:nvPicPr>
            <p:cNvPr id="25" name="图片 24">
              <a:extLst>
                <a:ext uri="{FF2B5EF4-FFF2-40B4-BE49-F238E27FC236}">
                  <a16:creationId xmlns:a16="http://schemas.microsoft.com/office/drawing/2014/main" id="{5682B4B6-C2A4-450E-A34D-C6277666C48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7995" t="36034" r="2829" b="41425"/>
            <a:stretch/>
          </p:blipFill>
          <p:spPr>
            <a:xfrm>
              <a:off x="2130119" y="1782289"/>
              <a:ext cx="1204652" cy="2124182"/>
            </a:xfrm>
            <a:prstGeom prst="rect">
              <a:avLst/>
            </a:prstGeom>
          </p:spPr>
        </p:pic>
        <p:pic>
          <p:nvPicPr>
            <p:cNvPr id="26" name="图片 25">
              <a:extLst>
                <a:ext uri="{FF2B5EF4-FFF2-40B4-BE49-F238E27FC236}">
                  <a16:creationId xmlns:a16="http://schemas.microsoft.com/office/drawing/2014/main" id="{EACAC1C7-FD08-46E9-B69C-FABEB24C819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4637" t="26498" r="72450" b="67088"/>
            <a:stretch/>
          </p:blipFill>
          <p:spPr>
            <a:xfrm>
              <a:off x="2202236" y="1421343"/>
              <a:ext cx="1616597" cy="1204528"/>
            </a:xfrm>
            <a:prstGeom prst="rect">
              <a:avLst/>
            </a:prstGeom>
          </p:spPr>
        </p:pic>
      </p:grpSp>
      <p:sp>
        <p:nvSpPr>
          <p:cNvPr id="19" name="TextBox 18">
            <a:extLst>
              <a:ext uri="{FF2B5EF4-FFF2-40B4-BE49-F238E27FC236}">
                <a16:creationId xmlns:a16="http://schemas.microsoft.com/office/drawing/2014/main" id="{F444FA34-939B-4C43-BF44-A53F37C17F69}"/>
              </a:ext>
            </a:extLst>
          </p:cNvPr>
          <p:cNvSpPr txBox="1"/>
          <p:nvPr/>
        </p:nvSpPr>
        <p:spPr>
          <a:xfrm>
            <a:off x="1976392" y="459923"/>
            <a:ext cx="1508930" cy="830997"/>
          </a:xfrm>
          <a:prstGeom prst="rect">
            <a:avLst/>
          </a:prstGeom>
          <a:noFill/>
        </p:spPr>
        <p:txBody>
          <a:bodyPr wrap="square" rtlCol="0">
            <a:spAutoFit/>
          </a:bodyPr>
          <a:lstStyle/>
          <a:p>
            <a:pPr algn="ctr" defTabSz="1219170">
              <a:lnSpc>
                <a:spcPct val="150000"/>
              </a:lnSpc>
              <a:buClr>
                <a:srgbClr val="000000"/>
              </a:buClr>
              <a:defRPr/>
            </a:pPr>
            <a:r>
              <a:rPr lang="vi-VN" sz="3200" b="1" kern="0" dirty="0">
                <a:solidFill>
                  <a:srgbClr val="17479D"/>
                </a:solidFill>
                <a:latin typeface="Times New Roman" panose="02020603050405020304" pitchFamily="18" charset="0"/>
                <a:ea typeface="Arial-Rounded" panose="020B0500000000000000" pitchFamily="34" charset="0"/>
                <a:cs typeface="Times New Roman" panose="02020603050405020304" pitchFamily="18" charset="0"/>
                <a:sym typeface="Arial"/>
              </a:rPr>
              <a:t>ĐỌC</a:t>
            </a:r>
            <a:endParaRPr lang="en-US" sz="3200" b="1" kern="0" dirty="0">
              <a:solidFill>
                <a:srgbClr val="17479D"/>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pic>
        <p:nvPicPr>
          <p:cNvPr id="27" name="Picture 26">
            <a:extLst>
              <a:ext uri="{FF2B5EF4-FFF2-40B4-BE49-F238E27FC236}">
                <a16:creationId xmlns:a16="http://schemas.microsoft.com/office/drawing/2014/main" id="{EFA775F9-0247-491E-957C-2CB295709D89}"/>
              </a:ext>
            </a:extLst>
          </p:cNvPr>
          <p:cNvPicPr>
            <a:picLocks noChangeAspect="1"/>
          </p:cNvPicPr>
          <p:nvPr/>
        </p:nvPicPr>
        <p:blipFill rotWithShape="1">
          <a:blip r:embed="rId8">
            <a:clrChange>
              <a:clrFrom>
                <a:srgbClr val="FFFCFF"/>
              </a:clrFrom>
              <a:clrTo>
                <a:srgbClr val="FFFCFF">
                  <a:alpha val="0"/>
                </a:srgbClr>
              </a:clrTo>
            </a:clrChange>
            <a:extLst>
              <a:ext uri="{BEBA8EAE-BF5A-486C-A8C5-ECC9F3942E4B}">
                <a14:imgProps xmlns:a14="http://schemas.microsoft.com/office/drawing/2010/main">
                  <a14:imgLayer r:embed="rId9">
                    <a14:imgEffect>
                      <a14:sharpenSoften amount="25000"/>
                    </a14:imgEffect>
                    <a14:imgEffect>
                      <a14:saturation sat="200000"/>
                    </a14:imgEffect>
                  </a14:imgLayer>
                </a14:imgProps>
              </a:ext>
            </a:extLst>
          </a:blip>
          <a:srcRect l="1772" t="2351" r="1"/>
          <a:stretch/>
        </p:blipFill>
        <p:spPr>
          <a:xfrm>
            <a:off x="1039488" y="465220"/>
            <a:ext cx="776411" cy="700229"/>
          </a:xfrm>
          <a:prstGeom prst="rect">
            <a:avLst/>
          </a:prstGeom>
        </p:spPr>
      </p:pic>
      <p:sp>
        <p:nvSpPr>
          <p:cNvPr id="28" name="TextBox 27">
            <a:extLst>
              <a:ext uri="{FF2B5EF4-FFF2-40B4-BE49-F238E27FC236}">
                <a16:creationId xmlns:a16="http://schemas.microsoft.com/office/drawing/2014/main" id="{2A5A9F82-C334-4BC3-A258-9F048CB1B05F}"/>
              </a:ext>
            </a:extLst>
          </p:cNvPr>
          <p:cNvSpPr txBox="1"/>
          <p:nvPr/>
        </p:nvSpPr>
        <p:spPr>
          <a:xfrm>
            <a:off x="2518782" y="851389"/>
            <a:ext cx="7154436" cy="830997"/>
          </a:xfrm>
          <a:prstGeom prst="rect">
            <a:avLst/>
          </a:prstGeom>
          <a:noFill/>
        </p:spPr>
        <p:txBody>
          <a:bodyPr wrap="square" rtlCol="0">
            <a:spAutoFit/>
          </a:bodyPr>
          <a:lstStyle/>
          <a:p>
            <a:pPr algn="ctr" defTabSz="1219170">
              <a:lnSpc>
                <a:spcPct val="150000"/>
              </a:lnSpc>
              <a:buClr>
                <a:srgbClr val="000000"/>
              </a:buClr>
              <a:defRPr/>
            </a:pPr>
            <a:r>
              <a:rPr lang="vi-VN" sz="3200" b="1" kern="0" dirty="0">
                <a:solidFill>
                  <a:srgbClr val="FC7D77">
                    <a:lumMod val="50000"/>
                  </a:srgbClr>
                </a:solidFill>
                <a:latin typeface="Times New Roman" panose="02020603050405020304" pitchFamily="18" charset="0"/>
                <a:ea typeface="Arial-Rounded" panose="020B0500000000000000" pitchFamily="34" charset="0"/>
                <a:cs typeface="Times New Roman" panose="02020603050405020304" pitchFamily="18" charset="0"/>
                <a:sym typeface="Arial"/>
              </a:rPr>
              <a:t>Ngắt nghỉ câu dài</a:t>
            </a:r>
            <a:endParaRPr lang="en-US" sz="3200" b="1" kern="0" dirty="0">
              <a:solidFill>
                <a:srgbClr val="FC7D77">
                  <a:lumMod val="50000"/>
                </a:srgbClr>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29" name="Rectangle 28">
            <a:extLst>
              <a:ext uri="{FF2B5EF4-FFF2-40B4-BE49-F238E27FC236}">
                <a16:creationId xmlns:a16="http://schemas.microsoft.com/office/drawing/2014/main" id="{37823BAE-D5C8-41BB-A76F-97D55A6B117A}"/>
              </a:ext>
            </a:extLst>
          </p:cNvPr>
          <p:cNvSpPr/>
          <p:nvPr/>
        </p:nvSpPr>
        <p:spPr>
          <a:xfrm>
            <a:off x="2090348" y="1607880"/>
            <a:ext cx="7995683" cy="1569660"/>
          </a:xfrm>
          <a:prstGeom prst="rect">
            <a:avLst/>
          </a:prstGeom>
        </p:spPr>
        <p:txBody>
          <a:bodyPr wrap="square">
            <a:spAutoFit/>
          </a:bodyPr>
          <a:lstStyle/>
          <a:p>
            <a:pPr marL="59265" algn="just" defTabSz="1219170">
              <a:lnSpc>
                <a:spcPct val="150000"/>
              </a:lnSpc>
              <a:buClr>
                <a:srgbClr val="000000"/>
              </a:buClr>
              <a:defRPr/>
            </a:pPr>
            <a:r>
              <a:rPr lang="vi-VN" sz="32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Hoa đào thường có màu hồng tươi, xen lẫn lá xanh và nụ hồng chúm chím.</a:t>
            </a:r>
          </a:p>
        </p:txBody>
      </p:sp>
      <p:grpSp>
        <p:nvGrpSpPr>
          <p:cNvPr id="31" name="Group 30">
            <a:extLst>
              <a:ext uri="{FF2B5EF4-FFF2-40B4-BE49-F238E27FC236}">
                <a16:creationId xmlns:a16="http://schemas.microsoft.com/office/drawing/2014/main" id="{23FB4C2D-C55C-4A4C-99F1-81D48CD59FD4}"/>
              </a:ext>
            </a:extLst>
          </p:cNvPr>
          <p:cNvGrpSpPr/>
          <p:nvPr/>
        </p:nvGrpSpPr>
        <p:grpSpPr>
          <a:xfrm>
            <a:off x="6909527" y="2433908"/>
            <a:ext cx="306943" cy="627751"/>
            <a:chOff x="4944388" y="3399410"/>
            <a:chExt cx="230207" cy="470813"/>
          </a:xfrm>
        </p:grpSpPr>
        <p:cxnSp>
          <p:nvCxnSpPr>
            <p:cNvPr id="32" name="Straight Connector 31">
              <a:extLst>
                <a:ext uri="{FF2B5EF4-FFF2-40B4-BE49-F238E27FC236}">
                  <a16:creationId xmlns:a16="http://schemas.microsoft.com/office/drawing/2014/main" id="{564EA544-0EA5-4C14-A113-9D15713E2869}"/>
                </a:ext>
              </a:extLst>
            </p:cNvPr>
            <p:cNvCxnSpPr/>
            <p:nvPr/>
          </p:nvCxnSpPr>
          <p:spPr>
            <a:xfrm flipH="1">
              <a:off x="4993219" y="3399410"/>
              <a:ext cx="181376" cy="47081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566BCA21-2AB0-4DCE-B576-71E3246331F7}"/>
                </a:ext>
              </a:extLst>
            </p:cNvPr>
            <p:cNvCxnSpPr/>
            <p:nvPr/>
          </p:nvCxnSpPr>
          <p:spPr>
            <a:xfrm flipH="1">
              <a:off x="4944388" y="3399410"/>
              <a:ext cx="181376" cy="47081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34" name="Straight Connector 33">
            <a:extLst>
              <a:ext uri="{FF2B5EF4-FFF2-40B4-BE49-F238E27FC236}">
                <a16:creationId xmlns:a16="http://schemas.microsoft.com/office/drawing/2014/main" id="{EB1FB3B9-10D0-48CE-87C6-4C3CAECDEB0C}"/>
              </a:ext>
            </a:extLst>
          </p:cNvPr>
          <p:cNvCxnSpPr/>
          <p:nvPr/>
        </p:nvCxnSpPr>
        <p:spPr>
          <a:xfrm flipH="1">
            <a:off x="3070051" y="2448993"/>
            <a:ext cx="124100" cy="62775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a16="http://schemas.microsoft.com/office/drawing/2014/main" id="{F7158704-9BB3-4EE8-8652-0C91EDD66F10}"/>
              </a:ext>
            </a:extLst>
          </p:cNvPr>
          <p:cNvSpPr/>
          <p:nvPr/>
        </p:nvSpPr>
        <p:spPr>
          <a:xfrm>
            <a:off x="5221357" y="6546574"/>
            <a:ext cx="2773034" cy="311426"/>
          </a:xfrm>
          <a:prstGeom prst="rect">
            <a:avLst/>
          </a:prstGeom>
          <a:solidFill>
            <a:srgbClr val="EDE7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739009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500A636-38F1-4227-AD1D-36CEACAD6A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015423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3C0946B-8596-41AE-826C-CB1D0F7A13FD}"/>
              </a:ext>
            </a:extLst>
          </p:cNvPr>
          <p:cNvPicPr>
            <a:picLocks noChangeAspect="1"/>
          </p:cNvPicPr>
          <p:nvPr/>
        </p:nvPicPr>
        <p:blipFill rotWithShape="1">
          <a:blip r:embed="rId3">
            <a:extLst>
              <a:ext uri="{28A0092B-C50C-407E-A947-70E740481C1C}">
                <a14:useLocalDpi xmlns:a14="http://schemas.microsoft.com/office/drawing/2010/main" val="0"/>
              </a:ext>
            </a:extLst>
          </a:blip>
          <a:srcRect l="43854" b="76709"/>
          <a:stretch/>
        </p:blipFill>
        <p:spPr>
          <a:xfrm>
            <a:off x="6484912" y="-1276"/>
            <a:ext cx="5707087" cy="3430276"/>
          </a:xfrm>
          <a:prstGeom prst="rect">
            <a:avLst/>
          </a:prstGeom>
        </p:spPr>
      </p:pic>
      <p:pic>
        <p:nvPicPr>
          <p:cNvPr id="4" name="图片 3">
            <a:extLst>
              <a:ext uri="{FF2B5EF4-FFF2-40B4-BE49-F238E27FC236}">
                <a16:creationId xmlns:a16="http://schemas.microsoft.com/office/drawing/2014/main" id="{7D39A166-ECA0-478D-BA06-395C2FA9FFFE}"/>
              </a:ext>
            </a:extLst>
          </p:cNvPr>
          <p:cNvPicPr>
            <a:picLocks noChangeAspect="1"/>
          </p:cNvPicPr>
          <p:nvPr/>
        </p:nvPicPr>
        <p:blipFill rotWithShape="1">
          <a:blip r:embed="rId4">
            <a:extLst>
              <a:ext uri="{28A0092B-C50C-407E-A947-70E740481C1C}">
                <a14:useLocalDpi xmlns:a14="http://schemas.microsoft.com/office/drawing/2010/main" val="0"/>
              </a:ext>
            </a:extLst>
          </a:blip>
          <a:srcRect l="98" t="62109" r="28789" b="-55"/>
          <a:stretch/>
        </p:blipFill>
        <p:spPr>
          <a:xfrm>
            <a:off x="0" y="1388297"/>
            <a:ext cx="6755907" cy="5469703"/>
          </a:xfrm>
          <a:prstGeom prst="rect">
            <a:avLst/>
          </a:prstGeom>
        </p:spPr>
      </p:pic>
      <p:pic>
        <p:nvPicPr>
          <p:cNvPr id="5" name="图片 4">
            <a:extLst>
              <a:ext uri="{FF2B5EF4-FFF2-40B4-BE49-F238E27FC236}">
                <a16:creationId xmlns:a16="http://schemas.microsoft.com/office/drawing/2014/main" id="{1AF36C5B-544C-4465-BF68-E96543FA8EE3}"/>
              </a:ext>
            </a:extLst>
          </p:cNvPr>
          <p:cNvPicPr>
            <a:picLocks noChangeAspect="1"/>
          </p:cNvPicPr>
          <p:nvPr/>
        </p:nvPicPr>
        <p:blipFill rotWithShape="1">
          <a:blip r:embed="rId3">
            <a:extLst>
              <a:ext uri="{28A0092B-C50C-407E-A947-70E740481C1C}">
                <a14:useLocalDpi xmlns:a14="http://schemas.microsoft.com/office/drawing/2010/main" val="0"/>
              </a:ext>
            </a:extLst>
          </a:blip>
          <a:srcRect l="44445" t="61875" r="1276" b="171"/>
          <a:stretch/>
        </p:blipFill>
        <p:spPr>
          <a:xfrm>
            <a:off x="7240153" y="1880886"/>
            <a:ext cx="4951846" cy="5016911"/>
          </a:xfrm>
          <a:prstGeom prst="rect">
            <a:avLst/>
          </a:prstGeom>
        </p:spPr>
      </p:pic>
      <p:pic>
        <p:nvPicPr>
          <p:cNvPr id="3" name="图片 2">
            <a:extLst>
              <a:ext uri="{FF2B5EF4-FFF2-40B4-BE49-F238E27FC236}">
                <a16:creationId xmlns:a16="http://schemas.microsoft.com/office/drawing/2014/main" id="{C3DA95A3-DE1C-4F5B-AB72-03CDB6FF8C9D}"/>
              </a:ext>
            </a:extLst>
          </p:cNvPr>
          <p:cNvPicPr>
            <a:picLocks noChangeAspect="1"/>
          </p:cNvPicPr>
          <p:nvPr/>
        </p:nvPicPr>
        <p:blipFill rotWithShape="1">
          <a:blip r:embed="rId4">
            <a:extLst>
              <a:ext uri="{28A0092B-C50C-407E-A947-70E740481C1C}">
                <a14:useLocalDpi xmlns:a14="http://schemas.microsoft.com/office/drawing/2010/main" val="0"/>
              </a:ext>
            </a:extLst>
          </a:blip>
          <a:srcRect r="40821" b="72996"/>
          <a:stretch/>
        </p:blipFill>
        <p:spPr>
          <a:xfrm>
            <a:off x="1" y="0"/>
            <a:ext cx="5689678" cy="3761772"/>
          </a:xfrm>
          <a:prstGeom prst="rect">
            <a:avLst/>
          </a:prstGeom>
        </p:spPr>
      </p:pic>
      <p:grpSp>
        <p:nvGrpSpPr>
          <p:cNvPr id="6" name="组合 5">
            <a:extLst>
              <a:ext uri="{FF2B5EF4-FFF2-40B4-BE49-F238E27FC236}">
                <a16:creationId xmlns:a16="http://schemas.microsoft.com/office/drawing/2014/main" id="{A6F3A6A9-6BC8-49DE-9AB9-0A21BB312A72}"/>
              </a:ext>
            </a:extLst>
          </p:cNvPr>
          <p:cNvGrpSpPr/>
          <p:nvPr/>
        </p:nvGrpSpPr>
        <p:grpSpPr>
          <a:xfrm>
            <a:off x="0" y="277018"/>
            <a:ext cx="12191999" cy="6520862"/>
            <a:chOff x="2428568" y="2128383"/>
            <a:chExt cx="7816645" cy="2512443"/>
          </a:xfrm>
        </p:grpSpPr>
        <p:sp>
          <p:nvSpPr>
            <p:cNvPr id="7" name="矩形 6">
              <a:extLst>
                <a:ext uri="{FF2B5EF4-FFF2-40B4-BE49-F238E27FC236}">
                  <a16:creationId xmlns:a16="http://schemas.microsoft.com/office/drawing/2014/main" id="{44380FF9-E548-4329-91DC-6B6FE9101044}"/>
                </a:ext>
              </a:extLst>
            </p:cNvPr>
            <p:cNvSpPr/>
            <p:nvPr/>
          </p:nvSpPr>
          <p:spPr>
            <a:xfrm>
              <a:off x="2428568" y="2128383"/>
              <a:ext cx="7816645" cy="251244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sz="2800" b="1" dirty="0">
                <a:solidFill>
                  <a:srgbClr val="A26D3D"/>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8" name="矩形 7">
              <a:extLst>
                <a:ext uri="{FF2B5EF4-FFF2-40B4-BE49-F238E27FC236}">
                  <a16:creationId xmlns:a16="http://schemas.microsoft.com/office/drawing/2014/main" id="{9C4A781F-4A0F-48C0-9457-4292C776A1B7}"/>
                </a:ext>
              </a:extLst>
            </p:cNvPr>
            <p:cNvSpPr/>
            <p:nvPr/>
          </p:nvSpPr>
          <p:spPr>
            <a:xfrm>
              <a:off x="2580968" y="2206305"/>
              <a:ext cx="7497097" cy="2326367"/>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sz="2800" b="1">
                <a:solidFill>
                  <a:srgbClr val="A26D3D"/>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9" name="矩形 8">
              <a:extLst>
                <a:ext uri="{FF2B5EF4-FFF2-40B4-BE49-F238E27FC236}">
                  <a16:creationId xmlns:a16="http://schemas.microsoft.com/office/drawing/2014/main" id="{3EBED71A-86FB-4E1A-A586-6A5794A0F34D}"/>
                </a:ext>
              </a:extLst>
            </p:cNvPr>
            <p:cNvSpPr/>
            <p:nvPr/>
          </p:nvSpPr>
          <p:spPr>
            <a:xfrm>
              <a:off x="2492219" y="2165645"/>
              <a:ext cx="167684" cy="207450"/>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sz="2800" b="1">
                <a:solidFill>
                  <a:srgbClr val="A26D3D"/>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0" name="矩形 9">
              <a:extLst>
                <a:ext uri="{FF2B5EF4-FFF2-40B4-BE49-F238E27FC236}">
                  <a16:creationId xmlns:a16="http://schemas.microsoft.com/office/drawing/2014/main" id="{CBF9A6DE-B3F7-4CAD-843E-428E0B833E9E}"/>
                </a:ext>
              </a:extLst>
            </p:cNvPr>
            <p:cNvSpPr/>
            <p:nvPr/>
          </p:nvSpPr>
          <p:spPr>
            <a:xfrm>
              <a:off x="9987534" y="4395364"/>
              <a:ext cx="179281" cy="214186"/>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sz="2800" b="1">
                <a:solidFill>
                  <a:srgbClr val="A26D3D"/>
                </a:solidFill>
                <a:latin typeface="Times New Roman" panose="02020603050405020304" pitchFamily="18" charset="0"/>
                <a:ea typeface="Arial-Rounded" panose="020B0500000000000000" pitchFamily="34" charset="0"/>
                <a:cs typeface="Times New Roman" panose="02020603050405020304" pitchFamily="18" charset="0"/>
              </a:endParaRPr>
            </a:p>
          </p:txBody>
        </p:sp>
      </p:grpSp>
      <p:sp>
        <p:nvSpPr>
          <p:cNvPr id="23" name="TextBox 22">
            <a:extLst>
              <a:ext uri="{FF2B5EF4-FFF2-40B4-BE49-F238E27FC236}">
                <a16:creationId xmlns:a16="http://schemas.microsoft.com/office/drawing/2014/main" id="{2A2D0B4A-2806-410E-9FA4-6946C3339F76}"/>
              </a:ext>
            </a:extLst>
          </p:cNvPr>
          <p:cNvSpPr txBox="1"/>
          <p:nvPr/>
        </p:nvSpPr>
        <p:spPr>
          <a:xfrm>
            <a:off x="307299" y="1664380"/>
            <a:ext cx="11514629" cy="4144661"/>
          </a:xfrm>
          <a:prstGeom prst="rect">
            <a:avLst/>
          </a:prstGeom>
          <a:noFill/>
        </p:spPr>
        <p:txBody>
          <a:bodyPr wrap="square" rtlCol="0">
            <a:spAutoFit/>
          </a:bodyPr>
          <a:lstStyle/>
          <a:p>
            <a:pPr marL="59265" algn="just" defTabSz="1219170">
              <a:lnSpc>
                <a:spcPct val="150000"/>
              </a:lnSpc>
              <a:buClr>
                <a:srgbClr val="000000"/>
              </a:buClr>
              <a:defRPr/>
            </a:pPr>
            <a:r>
              <a:rPr lang="en-US" sz="36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vi-VN" sz="36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Ngày Tết, người lớn thường tặng trẻ em những bao lì xì xinh xắn, với mong ước các em mạnh khoẻ, giỏi giang. Tết là dịp mọi người quây quần bên nhau và dành cho nhau những lời chúc tốt đẹp.</a:t>
            </a:r>
          </a:p>
          <a:p>
            <a:pPr marL="59265" algn="just" defTabSz="1219170">
              <a:lnSpc>
                <a:spcPct val="150000"/>
              </a:lnSpc>
              <a:buClr>
                <a:srgbClr val="000000"/>
              </a:buClr>
              <a:defRPr/>
            </a:pPr>
            <a:endParaRPr lang="vi-VN" sz="36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pic>
        <p:nvPicPr>
          <p:cNvPr id="32" name="Picture 31">
            <a:extLst>
              <a:ext uri="{FF2B5EF4-FFF2-40B4-BE49-F238E27FC236}">
                <a16:creationId xmlns:a16="http://schemas.microsoft.com/office/drawing/2014/main" id="{C539565C-7F7B-4CD6-9D1B-AF6AF43E730E}"/>
              </a:ext>
            </a:extLst>
          </p:cNvPr>
          <p:cNvPicPr>
            <a:picLocks noChangeAspect="1"/>
          </p:cNvPicPr>
          <p:nvPr/>
        </p:nvPicPr>
        <p:blipFill rotWithShape="1">
          <a:blip r:embed="rId5"/>
          <a:srcRect l="26090" t="28446" r="16812" b="22809"/>
          <a:stretch/>
        </p:blipFill>
        <p:spPr>
          <a:xfrm>
            <a:off x="461545" y="1788796"/>
            <a:ext cx="883685" cy="828938"/>
          </a:xfrm>
          <a:prstGeom prst="rect">
            <a:avLst/>
          </a:prstGeom>
        </p:spPr>
      </p:pic>
      <p:sp>
        <p:nvSpPr>
          <p:cNvPr id="19" name="Rectangle 18">
            <a:extLst>
              <a:ext uri="{FF2B5EF4-FFF2-40B4-BE49-F238E27FC236}">
                <a16:creationId xmlns:a16="http://schemas.microsoft.com/office/drawing/2014/main" id="{EFB7D3C7-CD97-4131-B756-0AB280EB277E}"/>
              </a:ext>
            </a:extLst>
          </p:cNvPr>
          <p:cNvSpPr/>
          <p:nvPr/>
        </p:nvSpPr>
        <p:spPr>
          <a:xfrm>
            <a:off x="5221357" y="6546574"/>
            <a:ext cx="2773034" cy="311426"/>
          </a:xfrm>
          <a:prstGeom prst="rect">
            <a:avLst/>
          </a:prstGeom>
          <a:solidFill>
            <a:srgbClr val="EDE7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020541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3C0946B-8596-41AE-826C-CB1D0F7A13FD}"/>
              </a:ext>
            </a:extLst>
          </p:cNvPr>
          <p:cNvPicPr>
            <a:picLocks noChangeAspect="1"/>
          </p:cNvPicPr>
          <p:nvPr/>
        </p:nvPicPr>
        <p:blipFill rotWithShape="1">
          <a:blip r:embed="rId3">
            <a:extLst>
              <a:ext uri="{28A0092B-C50C-407E-A947-70E740481C1C}">
                <a14:useLocalDpi xmlns:a14="http://schemas.microsoft.com/office/drawing/2010/main" val="0"/>
              </a:ext>
            </a:extLst>
          </a:blip>
          <a:srcRect l="43854" b="76709"/>
          <a:stretch/>
        </p:blipFill>
        <p:spPr>
          <a:xfrm>
            <a:off x="6484912" y="-1276"/>
            <a:ext cx="5707087" cy="3430276"/>
          </a:xfrm>
          <a:prstGeom prst="rect">
            <a:avLst/>
          </a:prstGeom>
        </p:spPr>
      </p:pic>
      <p:pic>
        <p:nvPicPr>
          <p:cNvPr id="4" name="图片 3">
            <a:extLst>
              <a:ext uri="{FF2B5EF4-FFF2-40B4-BE49-F238E27FC236}">
                <a16:creationId xmlns:a16="http://schemas.microsoft.com/office/drawing/2014/main" id="{7D39A166-ECA0-478D-BA06-395C2FA9FFFE}"/>
              </a:ext>
            </a:extLst>
          </p:cNvPr>
          <p:cNvPicPr>
            <a:picLocks noChangeAspect="1"/>
          </p:cNvPicPr>
          <p:nvPr/>
        </p:nvPicPr>
        <p:blipFill rotWithShape="1">
          <a:blip r:embed="rId4">
            <a:extLst>
              <a:ext uri="{28A0092B-C50C-407E-A947-70E740481C1C}">
                <a14:useLocalDpi xmlns:a14="http://schemas.microsoft.com/office/drawing/2010/main" val="0"/>
              </a:ext>
            </a:extLst>
          </a:blip>
          <a:srcRect l="98" t="62109" r="28789" b="-55"/>
          <a:stretch/>
        </p:blipFill>
        <p:spPr>
          <a:xfrm>
            <a:off x="0" y="1388297"/>
            <a:ext cx="7074481" cy="5469703"/>
          </a:xfrm>
          <a:prstGeom prst="rect">
            <a:avLst/>
          </a:prstGeom>
        </p:spPr>
      </p:pic>
      <p:pic>
        <p:nvPicPr>
          <p:cNvPr id="5" name="图片 4">
            <a:extLst>
              <a:ext uri="{FF2B5EF4-FFF2-40B4-BE49-F238E27FC236}">
                <a16:creationId xmlns:a16="http://schemas.microsoft.com/office/drawing/2014/main" id="{1AF36C5B-544C-4465-BF68-E96543FA8EE3}"/>
              </a:ext>
            </a:extLst>
          </p:cNvPr>
          <p:cNvPicPr>
            <a:picLocks noChangeAspect="1"/>
          </p:cNvPicPr>
          <p:nvPr/>
        </p:nvPicPr>
        <p:blipFill rotWithShape="1">
          <a:blip r:embed="rId3">
            <a:extLst>
              <a:ext uri="{28A0092B-C50C-407E-A947-70E740481C1C}">
                <a14:useLocalDpi xmlns:a14="http://schemas.microsoft.com/office/drawing/2010/main" val="0"/>
              </a:ext>
            </a:extLst>
          </a:blip>
          <a:srcRect l="44445" t="61875" r="1276" b="171"/>
          <a:stretch/>
        </p:blipFill>
        <p:spPr>
          <a:xfrm>
            <a:off x="7240153" y="1880886"/>
            <a:ext cx="4951846" cy="5016911"/>
          </a:xfrm>
          <a:prstGeom prst="rect">
            <a:avLst/>
          </a:prstGeom>
        </p:spPr>
      </p:pic>
      <p:pic>
        <p:nvPicPr>
          <p:cNvPr id="3" name="图片 2">
            <a:extLst>
              <a:ext uri="{FF2B5EF4-FFF2-40B4-BE49-F238E27FC236}">
                <a16:creationId xmlns:a16="http://schemas.microsoft.com/office/drawing/2014/main" id="{C3DA95A3-DE1C-4F5B-AB72-03CDB6FF8C9D}"/>
              </a:ext>
            </a:extLst>
          </p:cNvPr>
          <p:cNvPicPr>
            <a:picLocks noChangeAspect="1"/>
          </p:cNvPicPr>
          <p:nvPr/>
        </p:nvPicPr>
        <p:blipFill rotWithShape="1">
          <a:blip r:embed="rId4">
            <a:extLst>
              <a:ext uri="{28A0092B-C50C-407E-A947-70E740481C1C}">
                <a14:useLocalDpi xmlns:a14="http://schemas.microsoft.com/office/drawing/2010/main" val="0"/>
              </a:ext>
            </a:extLst>
          </a:blip>
          <a:srcRect r="40821" b="72996"/>
          <a:stretch/>
        </p:blipFill>
        <p:spPr>
          <a:xfrm>
            <a:off x="1" y="0"/>
            <a:ext cx="5689678" cy="3761772"/>
          </a:xfrm>
          <a:prstGeom prst="rect">
            <a:avLst/>
          </a:prstGeom>
        </p:spPr>
      </p:pic>
      <p:grpSp>
        <p:nvGrpSpPr>
          <p:cNvPr id="6" name="组合 5">
            <a:extLst>
              <a:ext uri="{FF2B5EF4-FFF2-40B4-BE49-F238E27FC236}">
                <a16:creationId xmlns:a16="http://schemas.microsoft.com/office/drawing/2014/main" id="{A6F3A6A9-6BC8-49DE-9AB9-0A21BB312A72}"/>
              </a:ext>
            </a:extLst>
          </p:cNvPr>
          <p:cNvGrpSpPr/>
          <p:nvPr/>
        </p:nvGrpSpPr>
        <p:grpSpPr>
          <a:xfrm>
            <a:off x="219919" y="324091"/>
            <a:ext cx="11727754" cy="6195495"/>
            <a:chOff x="2428568" y="2128383"/>
            <a:chExt cx="7816645" cy="2512443"/>
          </a:xfrm>
        </p:grpSpPr>
        <p:sp>
          <p:nvSpPr>
            <p:cNvPr id="7" name="矩形 6">
              <a:extLst>
                <a:ext uri="{FF2B5EF4-FFF2-40B4-BE49-F238E27FC236}">
                  <a16:creationId xmlns:a16="http://schemas.microsoft.com/office/drawing/2014/main" id="{44380FF9-E548-4329-91DC-6B6FE9101044}"/>
                </a:ext>
              </a:extLst>
            </p:cNvPr>
            <p:cNvSpPr/>
            <p:nvPr/>
          </p:nvSpPr>
          <p:spPr>
            <a:xfrm>
              <a:off x="2428568" y="2128383"/>
              <a:ext cx="7816645" cy="251244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sz="8000" b="1" dirty="0">
                <a:solidFill>
                  <a:srgbClr val="A26D3D"/>
                </a:solidFill>
                <a:latin typeface="Times New Roman" panose="02020603050405020304" pitchFamily="18" charset="0"/>
                <a:ea typeface="小单纯体" panose="02010601030101010101" pitchFamily="2" charset="-122"/>
                <a:cs typeface="Times New Roman" panose="02020603050405020304" pitchFamily="18" charset="0"/>
              </a:endParaRPr>
            </a:p>
          </p:txBody>
        </p:sp>
        <p:sp>
          <p:nvSpPr>
            <p:cNvPr id="8" name="矩形 7">
              <a:extLst>
                <a:ext uri="{FF2B5EF4-FFF2-40B4-BE49-F238E27FC236}">
                  <a16:creationId xmlns:a16="http://schemas.microsoft.com/office/drawing/2014/main" id="{9C4A781F-4A0F-48C0-9457-4292C776A1B7}"/>
                </a:ext>
              </a:extLst>
            </p:cNvPr>
            <p:cNvSpPr/>
            <p:nvPr/>
          </p:nvSpPr>
          <p:spPr>
            <a:xfrm>
              <a:off x="2580968" y="2206305"/>
              <a:ext cx="7497097" cy="2326367"/>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sz="2800" b="1">
                <a:solidFill>
                  <a:srgbClr val="A26D3D"/>
                </a:solidFill>
                <a:latin typeface="Times New Roman" panose="02020603050405020304" pitchFamily="18" charset="0"/>
                <a:ea typeface="小单纯体" panose="02010601030101010101" pitchFamily="2" charset="-122"/>
                <a:cs typeface="Times New Roman" panose="02020603050405020304" pitchFamily="18" charset="0"/>
              </a:endParaRPr>
            </a:p>
          </p:txBody>
        </p:sp>
        <p:sp>
          <p:nvSpPr>
            <p:cNvPr id="9" name="矩形 8">
              <a:extLst>
                <a:ext uri="{FF2B5EF4-FFF2-40B4-BE49-F238E27FC236}">
                  <a16:creationId xmlns:a16="http://schemas.microsoft.com/office/drawing/2014/main" id="{3EBED71A-86FB-4E1A-A586-6A5794A0F34D}"/>
                </a:ext>
              </a:extLst>
            </p:cNvPr>
            <p:cNvSpPr/>
            <p:nvPr/>
          </p:nvSpPr>
          <p:spPr>
            <a:xfrm>
              <a:off x="2492219" y="2165645"/>
              <a:ext cx="167684" cy="207450"/>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sz="2800" b="1">
                <a:solidFill>
                  <a:srgbClr val="A26D3D"/>
                </a:solidFill>
                <a:latin typeface="Times New Roman" panose="02020603050405020304" pitchFamily="18" charset="0"/>
                <a:ea typeface="小单纯体" panose="02010601030101010101" pitchFamily="2" charset="-122"/>
                <a:cs typeface="Times New Roman" panose="02020603050405020304" pitchFamily="18" charset="0"/>
              </a:endParaRPr>
            </a:p>
          </p:txBody>
        </p:sp>
        <p:sp>
          <p:nvSpPr>
            <p:cNvPr id="10" name="矩形 9">
              <a:extLst>
                <a:ext uri="{FF2B5EF4-FFF2-40B4-BE49-F238E27FC236}">
                  <a16:creationId xmlns:a16="http://schemas.microsoft.com/office/drawing/2014/main" id="{CBF9A6DE-B3F7-4CAD-843E-428E0B833E9E}"/>
                </a:ext>
              </a:extLst>
            </p:cNvPr>
            <p:cNvSpPr/>
            <p:nvPr/>
          </p:nvSpPr>
          <p:spPr>
            <a:xfrm>
              <a:off x="9987534" y="4395364"/>
              <a:ext cx="179281" cy="214186"/>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sz="2800" b="1">
                <a:solidFill>
                  <a:srgbClr val="A26D3D"/>
                </a:solidFill>
                <a:latin typeface="Times New Roman" panose="02020603050405020304" pitchFamily="18" charset="0"/>
                <a:ea typeface="小单纯体" panose="02010601030101010101" pitchFamily="2" charset="-122"/>
                <a:cs typeface="Times New Roman" panose="02020603050405020304" pitchFamily="18" charset="0"/>
              </a:endParaRPr>
            </a:p>
          </p:txBody>
        </p:sp>
      </p:grpSp>
      <p:grpSp>
        <p:nvGrpSpPr>
          <p:cNvPr id="21" name="组合 20">
            <a:extLst>
              <a:ext uri="{FF2B5EF4-FFF2-40B4-BE49-F238E27FC236}">
                <a16:creationId xmlns:a16="http://schemas.microsoft.com/office/drawing/2014/main" id="{B6734C37-B91B-45A4-A6D1-C9815403D72A}"/>
              </a:ext>
            </a:extLst>
          </p:cNvPr>
          <p:cNvGrpSpPr/>
          <p:nvPr/>
        </p:nvGrpSpPr>
        <p:grpSpPr>
          <a:xfrm>
            <a:off x="-209922" y="-475254"/>
            <a:ext cx="1553851" cy="2662896"/>
            <a:chOff x="1794768" y="1421343"/>
            <a:chExt cx="2024065" cy="3544864"/>
          </a:xfrm>
        </p:grpSpPr>
        <p:pic>
          <p:nvPicPr>
            <p:cNvPr id="22" name="图片 21">
              <a:extLst>
                <a:ext uri="{FF2B5EF4-FFF2-40B4-BE49-F238E27FC236}">
                  <a16:creationId xmlns:a16="http://schemas.microsoft.com/office/drawing/2014/main" id="{94C43145-7102-4DD0-B914-0C17EFB2010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7995" t="36034" r="2829" b="41425"/>
            <a:stretch/>
          </p:blipFill>
          <p:spPr>
            <a:xfrm>
              <a:off x="1794768" y="2842025"/>
              <a:ext cx="1204652" cy="2124182"/>
            </a:xfrm>
            <a:prstGeom prst="rect">
              <a:avLst/>
            </a:prstGeom>
          </p:spPr>
        </p:pic>
        <p:pic>
          <p:nvPicPr>
            <p:cNvPr id="23" name="图片 22">
              <a:extLst>
                <a:ext uri="{FF2B5EF4-FFF2-40B4-BE49-F238E27FC236}">
                  <a16:creationId xmlns:a16="http://schemas.microsoft.com/office/drawing/2014/main" id="{18C31FA3-7541-4C01-87F1-CAB87BA1E94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7995" t="36034" r="2829" b="41425"/>
            <a:stretch/>
          </p:blipFill>
          <p:spPr>
            <a:xfrm>
              <a:off x="2550691" y="2739370"/>
              <a:ext cx="989583" cy="1744947"/>
            </a:xfrm>
            <a:prstGeom prst="rect">
              <a:avLst/>
            </a:prstGeom>
          </p:spPr>
        </p:pic>
        <p:pic>
          <p:nvPicPr>
            <p:cNvPr id="25" name="图片 24">
              <a:extLst>
                <a:ext uri="{FF2B5EF4-FFF2-40B4-BE49-F238E27FC236}">
                  <a16:creationId xmlns:a16="http://schemas.microsoft.com/office/drawing/2014/main" id="{5682B4B6-C2A4-450E-A34D-C6277666C48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7995" t="36034" r="2829" b="41425"/>
            <a:stretch/>
          </p:blipFill>
          <p:spPr>
            <a:xfrm>
              <a:off x="2130119" y="1782289"/>
              <a:ext cx="1204652" cy="2124182"/>
            </a:xfrm>
            <a:prstGeom prst="rect">
              <a:avLst/>
            </a:prstGeom>
          </p:spPr>
        </p:pic>
        <p:pic>
          <p:nvPicPr>
            <p:cNvPr id="26" name="图片 25">
              <a:extLst>
                <a:ext uri="{FF2B5EF4-FFF2-40B4-BE49-F238E27FC236}">
                  <a16:creationId xmlns:a16="http://schemas.microsoft.com/office/drawing/2014/main" id="{EACAC1C7-FD08-46E9-B69C-FABEB24C819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4637" t="26498" r="72450" b="67088"/>
            <a:stretch/>
          </p:blipFill>
          <p:spPr>
            <a:xfrm>
              <a:off x="2202236" y="1421343"/>
              <a:ext cx="1616597" cy="1204528"/>
            </a:xfrm>
            <a:prstGeom prst="rect">
              <a:avLst/>
            </a:prstGeom>
          </p:spPr>
        </p:pic>
      </p:grpSp>
      <p:sp>
        <p:nvSpPr>
          <p:cNvPr id="19" name="TextBox 18">
            <a:extLst>
              <a:ext uri="{FF2B5EF4-FFF2-40B4-BE49-F238E27FC236}">
                <a16:creationId xmlns:a16="http://schemas.microsoft.com/office/drawing/2014/main" id="{F444FA34-939B-4C43-BF44-A53F37C17F69}"/>
              </a:ext>
            </a:extLst>
          </p:cNvPr>
          <p:cNvSpPr txBox="1"/>
          <p:nvPr/>
        </p:nvSpPr>
        <p:spPr>
          <a:xfrm>
            <a:off x="1976392" y="459923"/>
            <a:ext cx="1508930" cy="830997"/>
          </a:xfrm>
          <a:prstGeom prst="rect">
            <a:avLst/>
          </a:prstGeom>
          <a:noFill/>
        </p:spPr>
        <p:txBody>
          <a:bodyPr wrap="square" rtlCol="0">
            <a:spAutoFit/>
          </a:bodyPr>
          <a:lstStyle/>
          <a:p>
            <a:pPr algn="ctr" defTabSz="1219170">
              <a:lnSpc>
                <a:spcPct val="150000"/>
              </a:lnSpc>
              <a:buClr>
                <a:srgbClr val="000000"/>
              </a:buClr>
              <a:defRPr/>
            </a:pPr>
            <a:r>
              <a:rPr lang="vi-VN" sz="3200" b="1" kern="0" dirty="0">
                <a:solidFill>
                  <a:srgbClr val="17479D"/>
                </a:solidFill>
                <a:latin typeface="Times New Roman" panose="02020603050405020304" pitchFamily="18" charset="0"/>
                <a:ea typeface="Arial-Rounded" panose="020B0500000000000000" pitchFamily="34" charset="0"/>
                <a:cs typeface="Times New Roman" panose="02020603050405020304" pitchFamily="18" charset="0"/>
                <a:sym typeface="Arial"/>
              </a:rPr>
              <a:t>ĐỌC</a:t>
            </a:r>
            <a:endParaRPr lang="en-US" sz="3200" b="1" kern="0" dirty="0">
              <a:solidFill>
                <a:srgbClr val="17479D"/>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pic>
        <p:nvPicPr>
          <p:cNvPr id="27" name="Picture 26">
            <a:extLst>
              <a:ext uri="{FF2B5EF4-FFF2-40B4-BE49-F238E27FC236}">
                <a16:creationId xmlns:a16="http://schemas.microsoft.com/office/drawing/2014/main" id="{EFA775F9-0247-491E-957C-2CB295709D89}"/>
              </a:ext>
            </a:extLst>
          </p:cNvPr>
          <p:cNvPicPr>
            <a:picLocks noChangeAspect="1"/>
          </p:cNvPicPr>
          <p:nvPr/>
        </p:nvPicPr>
        <p:blipFill rotWithShape="1">
          <a:blip r:embed="rId8">
            <a:clrChange>
              <a:clrFrom>
                <a:srgbClr val="FFFCFF"/>
              </a:clrFrom>
              <a:clrTo>
                <a:srgbClr val="FFFCFF">
                  <a:alpha val="0"/>
                </a:srgbClr>
              </a:clrTo>
            </a:clrChange>
            <a:extLst>
              <a:ext uri="{BEBA8EAE-BF5A-486C-A8C5-ECC9F3942E4B}">
                <a14:imgProps xmlns:a14="http://schemas.microsoft.com/office/drawing/2010/main">
                  <a14:imgLayer r:embed="rId9">
                    <a14:imgEffect>
                      <a14:sharpenSoften amount="25000"/>
                    </a14:imgEffect>
                    <a14:imgEffect>
                      <a14:saturation sat="200000"/>
                    </a14:imgEffect>
                  </a14:imgLayer>
                </a14:imgProps>
              </a:ext>
            </a:extLst>
          </a:blip>
          <a:srcRect l="1772" t="2351" r="1"/>
          <a:stretch/>
        </p:blipFill>
        <p:spPr>
          <a:xfrm>
            <a:off x="1039488" y="465220"/>
            <a:ext cx="776411" cy="700229"/>
          </a:xfrm>
          <a:prstGeom prst="rect">
            <a:avLst/>
          </a:prstGeom>
        </p:spPr>
      </p:pic>
      <p:sp>
        <p:nvSpPr>
          <p:cNvPr id="28" name="TextBox 27">
            <a:extLst>
              <a:ext uri="{FF2B5EF4-FFF2-40B4-BE49-F238E27FC236}">
                <a16:creationId xmlns:a16="http://schemas.microsoft.com/office/drawing/2014/main" id="{2A5A9F82-C334-4BC3-A258-9F048CB1B05F}"/>
              </a:ext>
            </a:extLst>
          </p:cNvPr>
          <p:cNvSpPr txBox="1"/>
          <p:nvPr/>
        </p:nvSpPr>
        <p:spPr>
          <a:xfrm>
            <a:off x="2518782" y="851389"/>
            <a:ext cx="7154436" cy="830997"/>
          </a:xfrm>
          <a:prstGeom prst="rect">
            <a:avLst/>
          </a:prstGeom>
          <a:noFill/>
        </p:spPr>
        <p:txBody>
          <a:bodyPr wrap="square" rtlCol="0">
            <a:spAutoFit/>
          </a:bodyPr>
          <a:lstStyle/>
          <a:p>
            <a:pPr algn="ctr" defTabSz="1219170">
              <a:lnSpc>
                <a:spcPct val="150000"/>
              </a:lnSpc>
              <a:buClr>
                <a:srgbClr val="000000"/>
              </a:buClr>
              <a:defRPr/>
            </a:pPr>
            <a:r>
              <a:rPr lang="vi-VN" sz="3200" b="1" kern="0" dirty="0">
                <a:solidFill>
                  <a:srgbClr val="FC7D77">
                    <a:lumMod val="50000"/>
                  </a:srgbClr>
                </a:solidFill>
                <a:latin typeface="Times New Roman" panose="02020603050405020304" pitchFamily="18" charset="0"/>
                <a:ea typeface="Arial-Rounded" panose="020B0500000000000000" pitchFamily="34" charset="0"/>
                <a:cs typeface="Times New Roman" panose="02020603050405020304" pitchFamily="18" charset="0"/>
                <a:sym typeface="Arial"/>
              </a:rPr>
              <a:t>Ngắt nghỉ câu dài</a:t>
            </a:r>
            <a:endParaRPr lang="en-US" sz="3200" b="1" kern="0" dirty="0">
              <a:solidFill>
                <a:srgbClr val="FC7D77">
                  <a:lumMod val="50000"/>
                </a:srgbClr>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35" name="Rectangle 34">
            <a:extLst>
              <a:ext uri="{FF2B5EF4-FFF2-40B4-BE49-F238E27FC236}">
                <a16:creationId xmlns:a16="http://schemas.microsoft.com/office/drawing/2014/main" id="{F442D13B-E5CC-42D4-BCFB-E7114FEF3729}"/>
              </a:ext>
            </a:extLst>
          </p:cNvPr>
          <p:cNvSpPr/>
          <p:nvPr/>
        </p:nvSpPr>
        <p:spPr>
          <a:xfrm>
            <a:off x="2146268" y="1828834"/>
            <a:ext cx="7995683" cy="2308324"/>
          </a:xfrm>
          <a:prstGeom prst="rect">
            <a:avLst/>
          </a:prstGeom>
        </p:spPr>
        <p:txBody>
          <a:bodyPr wrap="square">
            <a:spAutoFit/>
          </a:bodyPr>
          <a:lstStyle/>
          <a:p>
            <a:pPr marL="59265" algn="just" defTabSz="1219170">
              <a:lnSpc>
                <a:spcPct val="150000"/>
              </a:lnSpc>
              <a:buClr>
                <a:srgbClr val="000000"/>
              </a:buClr>
              <a:defRPr/>
            </a:pPr>
            <a:r>
              <a:rPr lang="vi-VN" sz="32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Ngày Tết, người lớn thường tặng trẻ em những bao lì xì xinh xắn, với mong ước các em mạnh khoẻ, giỏi giang.</a:t>
            </a:r>
          </a:p>
        </p:txBody>
      </p:sp>
      <p:cxnSp>
        <p:nvCxnSpPr>
          <p:cNvPr id="36" name="Straight Connector 35">
            <a:extLst>
              <a:ext uri="{FF2B5EF4-FFF2-40B4-BE49-F238E27FC236}">
                <a16:creationId xmlns:a16="http://schemas.microsoft.com/office/drawing/2014/main" id="{BA35733C-442B-41E9-AC81-D7F7067DF32D}"/>
              </a:ext>
            </a:extLst>
          </p:cNvPr>
          <p:cNvCxnSpPr/>
          <p:nvPr/>
        </p:nvCxnSpPr>
        <p:spPr>
          <a:xfrm flipH="1">
            <a:off x="10065981" y="1974132"/>
            <a:ext cx="124100" cy="62775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38" name="Group 37">
            <a:extLst>
              <a:ext uri="{FF2B5EF4-FFF2-40B4-BE49-F238E27FC236}">
                <a16:creationId xmlns:a16="http://schemas.microsoft.com/office/drawing/2014/main" id="{1604C3AF-8E27-4776-8513-E34463F9592F}"/>
              </a:ext>
            </a:extLst>
          </p:cNvPr>
          <p:cNvGrpSpPr/>
          <p:nvPr/>
        </p:nvGrpSpPr>
        <p:grpSpPr>
          <a:xfrm>
            <a:off x="5918333" y="3400876"/>
            <a:ext cx="306943" cy="627751"/>
            <a:chOff x="4944388" y="3399410"/>
            <a:chExt cx="230207" cy="470813"/>
          </a:xfrm>
        </p:grpSpPr>
        <p:cxnSp>
          <p:nvCxnSpPr>
            <p:cNvPr id="39" name="Straight Connector 38">
              <a:extLst>
                <a:ext uri="{FF2B5EF4-FFF2-40B4-BE49-F238E27FC236}">
                  <a16:creationId xmlns:a16="http://schemas.microsoft.com/office/drawing/2014/main" id="{467BC222-5555-4A3F-83ED-1757280A4FE0}"/>
                </a:ext>
              </a:extLst>
            </p:cNvPr>
            <p:cNvCxnSpPr/>
            <p:nvPr/>
          </p:nvCxnSpPr>
          <p:spPr>
            <a:xfrm flipH="1">
              <a:off x="4993219" y="3399410"/>
              <a:ext cx="181376" cy="47081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C2456990-EB1C-4FCE-97B8-06918F843BAB}"/>
                </a:ext>
              </a:extLst>
            </p:cNvPr>
            <p:cNvCxnSpPr/>
            <p:nvPr/>
          </p:nvCxnSpPr>
          <p:spPr>
            <a:xfrm flipH="1">
              <a:off x="4944388" y="3399410"/>
              <a:ext cx="181376" cy="47081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43" name="Rectangle 42">
            <a:extLst>
              <a:ext uri="{FF2B5EF4-FFF2-40B4-BE49-F238E27FC236}">
                <a16:creationId xmlns:a16="http://schemas.microsoft.com/office/drawing/2014/main" id="{F7158704-9BB3-4EE8-8652-0C91EDD66F10}"/>
              </a:ext>
            </a:extLst>
          </p:cNvPr>
          <p:cNvSpPr/>
          <p:nvPr/>
        </p:nvSpPr>
        <p:spPr>
          <a:xfrm>
            <a:off x="5221357" y="6546574"/>
            <a:ext cx="2773034" cy="311426"/>
          </a:xfrm>
          <a:prstGeom prst="rect">
            <a:avLst/>
          </a:prstGeom>
          <a:solidFill>
            <a:srgbClr val="EDE7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912837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par>
                                <p:cTn id="8" presetID="1" presetClass="entr" presetSubtype="0" fill="hold" nodeType="withEffect">
                                  <p:stCondLst>
                                    <p:cond delay="0"/>
                                  </p:stCondLst>
                                  <p:childTnLst>
                                    <p:set>
                                      <p:cBhvr>
                                        <p:cTn id="9" dur="1" fill="hold">
                                          <p:stCondLst>
                                            <p:cond delay="0"/>
                                          </p:stCondLst>
                                        </p:cTn>
                                        <p:tgtEl>
                                          <p:spTgt spid="36"/>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3C0946B-8596-41AE-826C-CB1D0F7A13FD}"/>
              </a:ext>
            </a:extLst>
          </p:cNvPr>
          <p:cNvPicPr>
            <a:picLocks noChangeAspect="1"/>
          </p:cNvPicPr>
          <p:nvPr/>
        </p:nvPicPr>
        <p:blipFill rotWithShape="1">
          <a:blip r:embed="rId3">
            <a:extLst>
              <a:ext uri="{28A0092B-C50C-407E-A947-70E740481C1C}">
                <a14:useLocalDpi xmlns:a14="http://schemas.microsoft.com/office/drawing/2010/main" val="0"/>
              </a:ext>
            </a:extLst>
          </a:blip>
          <a:srcRect l="43854" b="76709"/>
          <a:stretch/>
        </p:blipFill>
        <p:spPr>
          <a:xfrm>
            <a:off x="6484912" y="-1276"/>
            <a:ext cx="5707087" cy="3430276"/>
          </a:xfrm>
          <a:prstGeom prst="rect">
            <a:avLst/>
          </a:prstGeom>
        </p:spPr>
      </p:pic>
      <p:pic>
        <p:nvPicPr>
          <p:cNvPr id="4" name="图片 3">
            <a:extLst>
              <a:ext uri="{FF2B5EF4-FFF2-40B4-BE49-F238E27FC236}">
                <a16:creationId xmlns:a16="http://schemas.microsoft.com/office/drawing/2014/main" id="{7D39A166-ECA0-478D-BA06-395C2FA9FFFE}"/>
              </a:ext>
            </a:extLst>
          </p:cNvPr>
          <p:cNvPicPr>
            <a:picLocks noChangeAspect="1"/>
          </p:cNvPicPr>
          <p:nvPr/>
        </p:nvPicPr>
        <p:blipFill rotWithShape="1">
          <a:blip r:embed="rId4">
            <a:extLst>
              <a:ext uri="{28A0092B-C50C-407E-A947-70E740481C1C}">
                <a14:useLocalDpi xmlns:a14="http://schemas.microsoft.com/office/drawing/2010/main" val="0"/>
              </a:ext>
            </a:extLst>
          </a:blip>
          <a:srcRect l="98" t="62109" r="28789" b="-55"/>
          <a:stretch/>
        </p:blipFill>
        <p:spPr>
          <a:xfrm>
            <a:off x="0" y="1388297"/>
            <a:ext cx="6532423" cy="5469703"/>
          </a:xfrm>
          <a:prstGeom prst="rect">
            <a:avLst/>
          </a:prstGeom>
        </p:spPr>
      </p:pic>
      <p:pic>
        <p:nvPicPr>
          <p:cNvPr id="5" name="图片 4">
            <a:extLst>
              <a:ext uri="{FF2B5EF4-FFF2-40B4-BE49-F238E27FC236}">
                <a16:creationId xmlns:a16="http://schemas.microsoft.com/office/drawing/2014/main" id="{1AF36C5B-544C-4465-BF68-E96543FA8EE3}"/>
              </a:ext>
            </a:extLst>
          </p:cNvPr>
          <p:cNvPicPr>
            <a:picLocks noChangeAspect="1"/>
          </p:cNvPicPr>
          <p:nvPr/>
        </p:nvPicPr>
        <p:blipFill rotWithShape="1">
          <a:blip r:embed="rId3">
            <a:extLst>
              <a:ext uri="{28A0092B-C50C-407E-A947-70E740481C1C}">
                <a14:useLocalDpi xmlns:a14="http://schemas.microsoft.com/office/drawing/2010/main" val="0"/>
              </a:ext>
            </a:extLst>
          </a:blip>
          <a:srcRect l="44445" t="61875" r="1276" b="171"/>
          <a:stretch/>
        </p:blipFill>
        <p:spPr>
          <a:xfrm>
            <a:off x="7240153" y="1880886"/>
            <a:ext cx="4951846" cy="5016911"/>
          </a:xfrm>
          <a:prstGeom prst="rect">
            <a:avLst/>
          </a:prstGeom>
        </p:spPr>
      </p:pic>
      <p:pic>
        <p:nvPicPr>
          <p:cNvPr id="3" name="图片 2">
            <a:extLst>
              <a:ext uri="{FF2B5EF4-FFF2-40B4-BE49-F238E27FC236}">
                <a16:creationId xmlns:a16="http://schemas.microsoft.com/office/drawing/2014/main" id="{C3DA95A3-DE1C-4F5B-AB72-03CDB6FF8C9D}"/>
              </a:ext>
            </a:extLst>
          </p:cNvPr>
          <p:cNvPicPr>
            <a:picLocks noChangeAspect="1"/>
          </p:cNvPicPr>
          <p:nvPr/>
        </p:nvPicPr>
        <p:blipFill rotWithShape="1">
          <a:blip r:embed="rId4">
            <a:extLst>
              <a:ext uri="{28A0092B-C50C-407E-A947-70E740481C1C}">
                <a14:useLocalDpi xmlns:a14="http://schemas.microsoft.com/office/drawing/2010/main" val="0"/>
              </a:ext>
            </a:extLst>
          </a:blip>
          <a:srcRect r="40821" b="72996"/>
          <a:stretch/>
        </p:blipFill>
        <p:spPr>
          <a:xfrm>
            <a:off x="1" y="0"/>
            <a:ext cx="5689678" cy="3761772"/>
          </a:xfrm>
          <a:prstGeom prst="rect">
            <a:avLst/>
          </a:prstGeom>
        </p:spPr>
      </p:pic>
      <p:grpSp>
        <p:nvGrpSpPr>
          <p:cNvPr id="6" name="组合 5">
            <a:extLst>
              <a:ext uri="{FF2B5EF4-FFF2-40B4-BE49-F238E27FC236}">
                <a16:creationId xmlns:a16="http://schemas.microsoft.com/office/drawing/2014/main" id="{A6F3A6A9-6BC8-49DE-9AB9-0A21BB312A72}"/>
              </a:ext>
            </a:extLst>
          </p:cNvPr>
          <p:cNvGrpSpPr/>
          <p:nvPr/>
        </p:nvGrpSpPr>
        <p:grpSpPr>
          <a:xfrm>
            <a:off x="219919" y="324091"/>
            <a:ext cx="11727754" cy="6195495"/>
            <a:chOff x="2428568" y="2128383"/>
            <a:chExt cx="7816645" cy="2512443"/>
          </a:xfrm>
        </p:grpSpPr>
        <p:sp>
          <p:nvSpPr>
            <p:cNvPr id="7" name="矩形 6">
              <a:extLst>
                <a:ext uri="{FF2B5EF4-FFF2-40B4-BE49-F238E27FC236}">
                  <a16:creationId xmlns:a16="http://schemas.microsoft.com/office/drawing/2014/main" id="{44380FF9-E548-4329-91DC-6B6FE9101044}"/>
                </a:ext>
              </a:extLst>
            </p:cNvPr>
            <p:cNvSpPr/>
            <p:nvPr/>
          </p:nvSpPr>
          <p:spPr>
            <a:xfrm>
              <a:off x="2428568" y="2128383"/>
              <a:ext cx="7816645" cy="251244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sz="8000" b="1" dirty="0">
                <a:solidFill>
                  <a:srgbClr val="A26D3D"/>
                </a:solidFill>
                <a:latin typeface="小单纯体" panose="02010601030101010101" pitchFamily="2" charset="-122"/>
                <a:ea typeface="小单纯体" panose="02010601030101010101" pitchFamily="2" charset="-122"/>
              </a:endParaRPr>
            </a:p>
          </p:txBody>
        </p:sp>
        <p:sp>
          <p:nvSpPr>
            <p:cNvPr id="8" name="矩形 7">
              <a:extLst>
                <a:ext uri="{FF2B5EF4-FFF2-40B4-BE49-F238E27FC236}">
                  <a16:creationId xmlns:a16="http://schemas.microsoft.com/office/drawing/2014/main" id="{9C4A781F-4A0F-48C0-9457-4292C776A1B7}"/>
                </a:ext>
              </a:extLst>
            </p:cNvPr>
            <p:cNvSpPr/>
            <p:nvPr/>
          </p:nvSpPr>
          <p:spPr>
            <a:xfrm>
              <a:off x="2580968" y="2206305"/>
              <a:ext cx="7497097" cy="2326367"/>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sz="2800" b="1">
                <a:solidFill>
                  <a:srgbClr val="A26D3D"/>
                </a:solidFill>
                <a:latin typeface="小单纯体" panose="02010601030101010101" pitchFamily="2" charset="-122"/>
                <a:ea typeface="小单纯体" panose="02010601030101010101" pitchFamily="2" charset="-122"/>
              </a:endParaRPr>
            </a:p>
          </p:txBody>
        </p:sp>
        <p:sp>
          <p:nvSpPr>
            <p:cNvPr id="9" name="矩形 8">
              <a:extLst>
                <a:ext uri="{FF2B5EF4-FFF2-40B4-BE49-F238E27FC236}">
                  <a16:creationId xmlns:a16="http://schemas.microsoft.com/office/drawing/2014/main" id="{3EBED71A-86FB-4E1A-A586-6A5794A0F34D}"/>
                </a:ext>
              </a:extLst>
            </p:cNvPr>
            <p:cNvSpPr/>
            <p:nvPr/>
          </p:nvSpPr>
          <p:spPr>
            <a:xfrm>
              <a:off x="2492219" y="2165645"/>
              <a:ext cx="167684" cy="207450"/>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sz="2800" b="1">
                <a:solidFill>
                  <a:srgbClr val="A26D3D"/>
                </a:solidFill>
                <a:latin typeface="小单纯体" panose="02010601030101010101" pitchFamily="2" charset="-122"/>
                <a:ea typeface="小单纯体" panose="02010601030101010101" pitchFamily="2" charset="-122"/>
              </a:endParaRPr>
            </a:p>
          </p:txBody>
        </p:sp>
        <p:sp>
          <p:nvSpPr>
            <p:cNvPr id="10" name="矩形 9">
              <a:extLst>
                <a:ext uri="{FF2B5EF4-FFF2-40B4-BE49-F238E27FC236}">
                  <a16:creationId xmlns:a16="http://schemas.microsoft.com/office/drawing/2014/main" id="{CBF9A6DE-B3F7-4CAD-843E-428E0B833E9E}"/>
                </a:ext>
              </a:extLst>
            </p:cNvPr>
            <p:cNvSpPr/>
            <p:nvPr/>
          </p:nvSpPr>
          <p:spPr>
            <a:xfrm>
              <a:off x="9987534" y="4395364"/>
              <a:ext cx="179281" cy="214186"/>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sz="2800" b="1">
                <a:solidFill>
                  <a:srgbClr val="A26D3D"/>
                </a:solidFill>
                <a:latin typeface="小单纯体" panose="02010601030101010101" pitchFamily="2" charset="-122"/>
                <a:ea typeface="小单纯体" panose="02010601030101010101" pitchFamily="2" charset="-122"/>
              </a:endParaRPr>
            </a:p>
          </p:txBody>
        </p:sp>
      </p:grpSp>
      <p:pic>
        <p:nvPicPr>
          <p:cNvPr id="16" name="图片 15">
            <a:extLst>
              <a:ext uri="{FF2B5EF4-FFF2-40B4-BE49-F238E27FC236}">
                <a16:creationId xmlns:a16="http://schemas.microsoft.com/office/drawing/2014/main" id="{B8DE34AC-5409-4C62-9D4F-BAE814A4098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1876" y="476878"/>
            <a:ext cx="5815372" cy="5815372"/>
          </a:xfrm>
          <a:prstGeom prst="rect">
            <a:avLst/>
          </a:prstGeom>
        </p:spPr>
      </p:pic>
      <p:sp>
        <p:nvSpPr>
          <p:cNvPr id="20" name="矩形 19">
            <a:extLst>
              <a:ext uri="{FF2B5EF4-FFF2-40B4-BE49-F238E27FC236}">
                <a16:creationId xmlns:a16="http://schemas.microsoft.com/office/drawing/2014/main" id="{079E158A-0EF5-415F-BDA0-6A042CD76B8B}"/>
              </a:ext>
            </a:extLst>
          </p:cNvPr>
          <p:cNvSpPr/>
          <p:nvPr/>
        </p:nvSpPr>
        <p:spPr>
          <a:xfrm rot="16200000">
            <a:off x="7857518" y="-145779"/>
            <a:ext cx="2215991" cy="5707086"/>
          </a:xfrm>
          <a:prstGeom prst="rect">
            <a:avLst/>
          </a:prstGeom>
        </p:spPr>
        <p:txBody>
          <a:bodyPr vert="eaVert" wrap="square">
            <a:spAutoFit/>
          </a:bodyPr>
          <a:lstStyle/>
          <a:p>
            <a:pPr algn="ctr" defTabSz="457200">
              <a:defRPr/>
            </a:pPr>
            <a:r>
              <a:rPr lang="en-US" altLang="zh-CN" sz="6600" b="1" dirty="0">
                <a:ln w="15875">
                  <a:solidFill>
                    <a:srgbClr val="FFB79A"/>
                  </a:solidFill>
                </a:ln>
                <a:solidFill>
                  <a:srgbClr val="FF0000"/>
                </a:solidFill>
                <a:effectLst>
                  <a:outerShdw blurRad="38100" dist="38100" dir="2700000" algn="tl">
                    <a:srgbClr val="000000">
                      <a:alpha val="43137"/>
                    </a:srgbClr>
                  </a:outerShdw>
                </a:effectLst>
                <a:latin typeface="Arial" panose="020B0604020202020204" pitchFamily="34" charset="0"/>
                <a:ea typeface="小单纯体" panose="02010601030101010101" pitchFamily="2" charset="-122"/>
                <a:cs typeface="Arial" panose="020B0604020202020204" pitchFamily="34" charset="0"/>
              </a:rPr>
              <a:t>LUYỆN ĐỌC NHÓM</a:t>
            </a:r>
            <a:endParaRPr lang="zh-CN" altLang="en-US" sz="6600" b="1" dirty="0">
              <a:ln w="15875">
                <a:solidFill>
                  <a:srgbClr val="FFB79A"/>
                </a:solidFill>
              </a:ln>
              <a:solidFill>
                <a:srgbClr val="FF0000"/>
              </a:solidFill>
              <a:effectLst>
                <a:outerShdw blurRad="38100" dist="38100" dir="2700000" algn="tl">
                  <a:srgbClr val="000000">
                    <a:alpha val="43137"/>
                  </a:srgbClr>
                </a:outerShdw>
              </a:effectLst>
              <a:latin typeface="Arial" panose="020B0604020202020204" pitchFamily="34" charset="0"/>
              <a:ea typeface="小单纯体" panose="02010601030101010101" pitchFamily="2" charset="-122"/>
              <a:cs typeface="Arial" panose="020B0604020202020204" pitchFamily="34" charset="0"/>
            </a:endParaRPr>
          </a:p>
        </p:txBody>
      </p:sp>
      <p:pic>
        <p:nvPicPr>
          <p:cNvPr id="21" name="图片 20">
            <a:extLst>
              <a:ext uri="{FF2B5EF4-FFF2-40B4-BE49-F238E27FC236}">
                <a16:creationId xmlns:a16="http://schemas.microsoft.com/office/drawing/2014/main" id="{9FAF4BCC-E02C-451B-8375-AD5BE1E9B35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534" t="41519" r="74729" b="47173"/>
          <a:stretch/>
        </p:blipFill>
        <p:spPr>
          <a:xfrm>
            <a:off x="7702906" y="294043"/>
            <a:ext cx="1288608" cy="1166714"/>
          </a:xfrm>
          <a:prstGeom prst="rect">
            <a:avLst/>
          </a:prstGeom>
        </p:spPr>
      </p:pic>
      <p:pic>
        <p:nvPicPr>
          <p:cNvPr id="22" name="图片 21">
            <a:extLst>
              <a:ext uri="{FF2B5EF4-FFF2-40B4-BE49-F238E27FC236}">
                <a16:creationId xmlns:a16="http://schemas.microsoft.com/office/drawing/2014/main" id="{D83F42B1-4A9B-4AAC-BD86-4B7031A959D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534" t="41519" r="74729" b="47173"/>
          <a:stretch/>
        </p:blipFill>
        <p:spPr>
          <a:xfrm>
            <a:off x="9191700" y="5311162"/>
            <a:ext cx="1288608" cy="1166714"/>
          </a:xfrm>
          <a:prstGeom prst="rect">
            <a:avLst/>
          </a:prstGeom>
        </p:spPr>
      </p:pic>
      <p:pic>
        <p:nvPicPr>
          <p:cNvPr id="23" name="图片 22">
            <a:extLst>
              <a:ext uri="{FF2B5EF4-FFF2-40B4-BE49-F238E27FC236}">
                <a16:creationId xmlns:a16="http://schemas.microsoft.com/office/drawing/2014/main" id="{2E631989-C5BE-4B36-B316-590059C854A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4637" t="26498" r="72450" b="67088"/>
          <a:stretch/>
        </p:blipFill>
        <p:spPr>
          <a:xfrm>
            <a:off x="5908905" y="4347863"/>
            <a:ext cx="2112312" cy="1573886"/>
          </a:xfrm>
          <a:prstGeom prst="rect">
            <a:avLst/>
          </a:prstGeom>
        </p:spPr>
      </p:pic>
      <p:pic>
        <p:nvPicPr>
          <p:cNvPr id="24" name="图片 23">
            <a:extLst>
              <a:ext uri="{FF2B5EF4-FFF2-40B4-BE49-F238E27FC236}">
                <a16:creationId xmlns:a16="http://schemas.microsoft.com/office/drawing/2014/main" id="{AB7E03D9-D68C-4A18-84E8-89B74A4F9D7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4637" t="26498" r="72450" b="67088"/>
          <a:stretch/>
        </p:blipFill>
        <p:spPr>
          <a:xfrm>
            <a:off x="940665" y="1570150"/>
            <a:ext cx="2112312" cy="1573886"/>
          </a:xfrm>
          <a:prstGeom prst="rect">
            <a:avLst/>
          </a:prstGeom>
        </p:spPr>
      </p:pic>
      <p:sp>
        <p:nvSpPr>
          <p:cNvPr id="17" name="Rectangle 16">
            <a:extLst>
              <a:ext uri="{FF2B5EF4-FFF2-40B4-BE49-F238E27FC236}">
                <a16:creationId xmlns:a16="http://schemas.microsoft.com/office/drawing/2014/main" id="{850F972D-BE6E-4C5C-87C1-5D0A5ADAFC76}"/>
              </a:ext>
            </a:extLst>
          </p:cNvPr>
          <p:cNvSpPr/>
          <p:nvPr/>
        </p:nvSpPr>
        <p:spPr>
          <a:xfrm>
            <a:off x="5221357" y="6546574"/>
            <a:ext cx="2773034" cy="311426"/>
          </a:xfrm>
          <a:prstGeom prst="rect">
            <a:avLst/>
          </a:prstGeom>
          <a:solidFill>
            <a:srgbClr val="EDE7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372357336"/>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par>
                                <p:cTn id="15" presetID="53" presetClass="entr" presetSubtype="16"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p:cTn id="17" dur="500" fill="hold"/>
                                        <p:tgtEl>
                                          <p:spTgt spid="22"/>
                                        </p:tgtEl>
                                        <p:attrNameLst>
                                          <p:attrName>ppt_w</p:attrName>
                                        </p:attrNameLst>
                                      </p:cBhvr>
                                      <p:tavLst>
                                        <p:tav tm="0">
                                          <p:val>
                                            <p:fltVal val="0"/>
                                          </p:val>
                                        </p:tav>
                                        <p:tav tm="100000">
                                          <p:val>
                                            <p:strVal val="#ppt_w"/>
                                          </p:val>
                                        </p:tav>
                                      </p:tavLst>
                                    </p:anim>
                                    <p:anim calcmode="lin" valueType="num">
                                      <p:cBhvr>
                                        <p:cTn id="18" dur="500" fill="hold"/>
                                        <p:tgtEl>
                                          <p:spTgt spid="22"/>
                                        </p:tgtEl>
                                        <p:attrNameLst>
                                          <p:attrName>ppt_h</p:attrName>
                                        </p:attrNameLst>
                                      </p:cBhvr>
                                      <p:tavLst>
                                        <p:tav tm="0">
                                          <p:val>
                                            <p:fltVal val="0"/>
                                          </p:val>
                                        </p:tav>
                                        <p:tav tm="100000">
                                          <p:val>
                                            <p:strVal val="#ppt_h"/>
                                          </p:val>
                                        </p:tav>
                                      </p:tavLst>
                                    </p:anim>
                                    <p:animEffect transition="in" filter="fade">
                                      <p:cBhvr>
                                        <p:cTn id="19" dur="5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down)">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0">
                                            <p:txEl>
                                              <p:pRg st="0" end="0"/>
                                            </p:txEl>
                                          </p:spTgt>
                                        </p:tgtEl>
                                        <p:attrNameLst>
                                          <p:attrName>style.visibility</p:attrName>
                                        </p:attrNameLst>
                                      </p:cBhvr>
                                      <p:to>
                                        <p:strVal val="visible"/>
                                      </p:to>
                                    </p:set>
                                    <p:anim calcmode="lin" valueType="num">
                                      <p:cBhvr additive="base">
                                        <p:cTn id="29"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4DFE4"/>
        </a:solidFill>
        <a:effectLst/>
      </p:bgPr>
    </p:bg>
    <p:spTree>
      <p:nvGrpSpPr>
        <p:cNvPr id="1" name=""/>
        <p:cNvGrpSpPr/>
        <p:nvPr/>
      </p:nvGrpSpPr>
      <p:grpSpPr>
        <a:xfrm>
          <a:off x="0" y="0"/>
          <a:ext cx="0" cy="0"/>
          <a:chOff x="0" y="0"/>
          <a:chExt cx="0" cy="0"/>
        </a:xfrm>
      </p:grpSpPr>
      <p:pic>
        <p:nvPicPr>
          <p:cNvPr id="15" name="图片 73732" descr="PPT素材-12"/>
          <p:cNvPicPr>
            <a:picLocks noChangeAspect="1"/>
          </p:cNvPicPr>
          <p:nvPr/>
        </p:nvPicPr>
        <p:blipFill>
          <a:blip r:embed="rId3"/>
          <a:stretch>
            <a:fillRect/>
          </a:stretch>
        </p:blipFill>
        <p:spPr>
          <a:xfrm>
            <a:off x="5169019" y="-304322"/>
            <a:ext cx="7611613" cy="3026440"/>
          </a:xfrm>
          <a:prstGeom prst="rect">
            <a:avLst/>
          </a:prstGeom>
          <a:noFill/>
          <a:ln w="9525">
            <a:noFill/>
          </a:ln>
        </p:spPr>
      </p:pic>
      <p:sp>
        <p:nvSpPr>
          <p:cNvPr id="8" name="Rectangle 11">
            <a:extLst>
              <a:ext uri="{FF2B5EF4-FFF2-40B4-BE49-F238E27FC236}">
                <a16:creationId xmlns:a16="http://schemas.microsoft.com/office/drawing/2014/main" id="{3AD24F28-1415-40B3-A995-3C246C286D7F}"/>
              </a:ext>
            </a:extLst>
          </p:cNvPr>
          <p:cNvSpPr>
            <a:spLocks noChangeArrowheads="1"/>
          </p:cNvSpPr>
          <p:nvPr/>
        </p:nvSpPr>
        <p:spPr bwMode="gray">
          <a:xfrm>
            <a:off x="2784687" y="716696"/>
            <a:ext cx="11203016" cy="1252262"/>
          </a:xfrm>
          <a:prstGeom prst="rect">
            <a:avLst/>
          </a:prstGeom>
          <a:noFill/>
          <a:ln>
            <a:noFill/>
          </a:ln>
        </p:spPr>
        <p:txBody>
          <a:bodyPr wrap="square" lIns="91436" tIns="45718" rIns="91436" bIns="45718">
            <a:spAutoFit/>
          </a:bodyPr>
          <a:lstStyle/>
          <a:p>
            <a:pPr marL="0" marR="0" lvl="0" indent="0" algn="ctr" defTabSz="1219079" rtl="0" eaLnBrk="1" fontAlgn="auto" latinLnBrk="0" hangingPunct="1">
              <a:lnSpc>
                <a:spcPct val="150000"/>
              </a:lnSpc>
              <a:spcBef>
                <a:spcPts val="0"/>
              </a:spcBef>
              <a:spcAft>
                <a:spcPts val="0"/>
              </a:spcAft>
              <a:buClrTx/>
              <a:buSzTx/>
              <a:buFontTx/>
              <a:buNone/>
              <a:tabLst/>
              <a:defRPr/>
            </a:pPr>
            <a:r>
              <a:rPr kumimoji="0" lang="en-US" altLang="zh-CN" sz="5025" b="1" i="0" u="none" strike="noStrike" kern="120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Times New Roman" pitchFamily="18" charset="0"/>
                <a:ea typeface="Arial-Rounded" panose="020B0500000000000000" pitchFamily="34" charset="0"/>
                <a:cs typeface="Times New Roman" pitchFamily="18" charset="0"/>
              </a:rPr>
              <a:t>Luyện</a:t>
            </a:r>
            <a:r>
              <a:rPr kumimoji="0" lang="en-US" altLang="zh-CN" sz="5025" b="1" i="0" u="none" strike="noStrike" kern="120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Times New Roman" pitchFamily="18" charset="0"/>
                <a:ea typeface="Arial-Rounded" panose="020B0500000000000000" pitchFamily="34" charset="0"/>
                <a:cs typeface="Times New Roman" pitchFamily="18" charset="0"/>
              </a:rPr>
              <a:t> </a:t>
            </a:r>
            <a:r>
              <a:rPr kumimoji="0" lang="en-US" altLang="zh-CN" sz="5025" b="1" i="0" u="none" strike="noStrike" kern="120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Times New Roman" pitchFamily="18" charset="0"/>
                <a:ea typeface="Arial-Rounded" panose="020B0500000000000000" pitchFamily="34" charset="0"/>
                <a:cs typeface="Times New Roman" pitchFamily="18" charset="0"/>
              </a:rPr>
              <a:t>đọc</a:t>
            </a:r>
            <a:r>
              <a:rPr kumimoji="0" lang="en-US" altLang="zh-CN" sz="5025" b="1" i="0" u="none" strike="noStrike" kern="120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Times New Roman" pitchFamily="18" charset="0"/>
                <a:ea typeface="Arial-Rounded" panose="020B0500000000000000" pitchFamily="34" charset="0"/>
                <a:cs typeface="Times New Roman" pitchFamily="18" charset="0"/>
              </a:rPr>
              <a:t> </a:t>
            </a:r>
            <a:r>
              <a:rPr kumimoji="0" lang="en-US" altLang="zh-CN" sz="5025" b="1" i="0" u="none" strike="noStrike" kern="120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Times New Roman" pitchFamily="18" charset="0"/>
                <a:ea typeface="Arial-Rounded" panose="020B0500000000000000" pitchFamily="34" charset="0"/>
                <a:cs typeface="Times New Roman" pitchFamily="18" charset="0"/>
              </a:rPr>
              <a:t>nhóm</a:t>
            </a:r>
            <a:endParaRPr kumimoji="0" lang="zh-CN" altLang="en-US" sz="5025" b="1" i="0" u="none" strike="noStrike" kern="120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Times New Roman" pitchFamily="18" charset="0"/>
              <a:ea typeface="Arial-Rounded" panose="020B0500000000000000" pitchFamily="34" charset="0"/>
              <a:cs typeface="Times New Roman" pitchFamily="18" charset="0"/>
            </a:endParaRPr>
          </a:p>
        </p:txBody>
      </p:sp>
      <p:pic>
        <p:nvPicPr>
          <p:cNvPr id="17" name="图片 6"/>
          <p:cNvPicPr>
            <a:picLocks noChangeAspect="1"/>
          </p:cNvPicPr>
          <p:nvPr/>
        </p:nvPicPr>
        <p:blipFill rotWithShape="1">
          <a:blip r:embed="rId4" cstate="print">
            <a:extLst>
              <a:ext uri="{28A0092B-C50C-407E-A947-70E740481C1C}">
                <a14:useLocalDpi xmlns:a14="http://schemas.microsoft.com/office/drawing/2010/main" val="0"/>
              </a:ext>
            </a:extLst>
          </a:blip>
          <a:srcRect l="27294" t="7312" r="32213" b="28914"/>
          <a:stretch>
            <a:fillRect/>
          </a:stretch>
        </p:blipFill>
        <p:spPr>
          <a:xfrm>
            <a:off x="10637196" y="39449"/>
            <a:ext cx="1285680" cy="1909425"/>
          </a:xfrm>
          <a:prstGeom prst="rect">
            <a:avLst/>
          </a:prstGeom>
        </p:spPr>
      </p:pic>
      <p:pic>
        <p:nvPicPr>
          <p:cNvPr id="9" name="PA_图片 4">
            <a:extLst>
              <a:ext uri="{FF2B5EF4-FFF2-40B4-BE49-F238E27FC236}">
                <a16:creationId xmlns:a16="http://schemas.microsoft.com/office/drawing/2014/main" id="{D905F46D-C93D-41F3-B62E-63FA6382E3D0}"/>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20737" y="-321171"/>
            <a:ext cx="5550856" cy="3026440"/>
          </a:xfrm>
          <a:prstGeom prst="rect">
            <a:avLst/>
          </a:prstGeom>
        </p:spPr>
      </p:pic>
      <p:sp>
        <p:nvSpPr>
          <p:cNvPr id="10" name="Rectangle 9">
            <a:extLst>
              <a:ext uri="{FF2B5EF4-FFF2-40B4-BE49-F238E27FC236}">
                <a16:creationId xmlns:a16="http://schemas.microsoft.com/office/drawing/2014/main" id="{E2BEBDD5-1C69-4D04-BADB-E17C1B32BBC5}"/>
              </a:ext>
            </a:extLst>
          </p:cNvPr>
          <p:cNvSpPr/>
          <p:nvPr/>
        </p:nvSpPr>
        <p:spPr>
          <a:xfrm>
            <a:off x="486646" y="128582"/>
            <a:ext cx="4850723" cy="2308320"/>
          </a:xfrm>
          <a:prstGeom prst="rect">
            <a:avLst/>
          </a:prstGeom>
        </p:spPr>
        <p:txBody>
          <a:bodyPr wrap="square" lIns="91436" tIns="45718" rIns="91436" bIns="45718">
            <a:spAutoFit/>
          </a:bodyPr>
          <a:lstStyle/>
          <a:p>
            <a:pPr marL="0" marR="0" lvl="0" indent="0" algn="ctr" defTabSz="921693" rtl="0" eaLnBrk="1" fontAlgn="auto" latinLnBrk="0" hangingPunct="1">
              <a:lnSpc>
                <a:spcPct val="100000"/>
              </a:lnSpc>
              <a:spcBef>
                <a:spcPts val="0"/>
              </a:spcBef>
              <a:spcAft>
                <a:spcPts val="0"/>
              </a:spcAft>
              <a:buClr>
                <a:srgbClr val="000000"/>
              </a:buClr>
              <a:buSzTx/>
              <a:buFontTx/>
              <a:buNone/>
              <a:tabLst/>
              <a:defRPr/>
            </a:pPr>
            <a:r>
              <a:rPr kumimoji="0" lang="en-US" altLang="zh-CN" sz="4800" b="1" i="0" u="none" strike="noStrike" kern="1200" cap="none" spc="0" normalizeH="0" baseline="0" noProof="0" dirty="0" err="1">
                <a:ln>
                  <a:solidFill>
                    <a:sysClr val="windowText" lastClr="000000"/>
                  </a:solidFill>
                </a:ln>
                <a:solidFill>
                  <a:srgbClr val="00B050"/>
                </a:solidFill>
                <a:effectLst/>
                <a:uLnTx/>
                <a:uFillTx/>
                <a:latin typeface="Times New Roman" pitchFamily="18" charset="0"/>
                <a:ea typeface="等线" panose="02010600030101010101" pitchFamily="2" charset="-122"/>
                <a:cs typeface="Times New Roman" pitchFamily="18" charset="0"/>
                <a:sym typeface="Arial"/>
              </a:rPr>
              <a:t>Yêu</a:t>
            </a:r>
            <a:r>
              <a:rPr kumimoji="0" lang="zh-CN" altLang="en-US" sz="4800" b="1" i="0" u="none" strike="noStrike" kern="1200" cap="none" spc="0" normalizeH="0" baseline="0" noProof="0" dirty="0">
                <a:ln>
                  <a:solidFill>
                    <a:sysClr val="windowText" lastClr="000000"/>
                  </a:solidFill>
                </a:ln>
                <a:solidFill>
                  <a:srgbClr val="00B050"/>
                </a:solidFill>
                <a:effectLst/>
                <a:uLnTx/>
                <a:uFillTx/>
                <a:latin typeface="Times New Roman" pitchFamily="18" charset="0"/>
                <a:ea typeface="等线" panose="02010600030101010101" pitchFamily="2" charset="-122"/>
                <a:cs typeface="Times New Roman" pitchFamily="18" charset="0"/>
                <a:sym typeface="Arial"/>
              </a:rPr>
              <a:t> </a:t>
            </a:r>
            <a:r>
              <a:rPr kumimoji="0" lang="en-US" altLang="zh-CN" sz="4800" b="1" i="0" u="none" strike="noStrike" kern="1200" cap="none" spc="0" normalizeH="0" baseline="0" noProof="0" dirty="0" err="1">
                <a:ln>
                  <a:solidFill>
                    <a:sysClr val="windowText" lastClr="000000"/>
                  </a:solidFill>
                </a:ln>
                <a:solidFill>
                  <a:srgbClr val="00B050"/>
                </a:solidFill>
                <a:effectLst/>
                <a:uLnTx/>
                <a:uFillTx/>
                <a:latin typeface="Times New Roman" pitchFamily="18" charset="0"/>
                <a:ea typeface="等线" panose="02010600030101010101" pitchFamily="2" charset="-122"/>
                <a:cs typeface="Times New Roman" pitchFamily="18" charset="0"/>
                <a:sym typeface="Arial"/>
              </a:rPr>
              <a:t>cầu</a:t>
            </a:r>
            <a:endParaRPr kumimoji="0" lang="zh-CN" altLang="en-US" sz="4800" b="1" i="0" u="none" strike="noStrike" kern="1200" cap="none" spc="0" normalizeH="0" baseline="0" noProof="0" dirty="0">
              <a:ln>
                <a:solidFill>
                  <a:sysClr val="windowText" lastClr="000000"/>
                </a:solidFill>
              </a:ln>
              <a:solidFill>
                <a:srgbClr val="00B050"/>
              </a:solidFill>
              <a:effectLst/>
              <a:uLnTx/>
              <a:uFillTx/>
              <a:latin typeface="Times New Roman" pitchFamily="18" charset="0"/>
              <a:ea typeface="等线" panose="02010600030101010101" pitchFamily="2" charset="-122"/>
              <a:cs typeface="Times New Roman" pitchFamily="18" charset="0"/>
              <a:sym typeface="Arial"/>
            </a:endParaRPr>
          </a:p>
          <a:p>
            <a:pPr marL="0" marR="0" lvl="0" indent="0" algn="l" defTabSz="921693" rtl="0" eaLnBrk="1" fontAlgn="auto" latinLnBrk="0" hangingPunct="1">
              <a:lnSpc>
                <a:spcPct val="100000"/>
              </a:lnSpc>
              <a:spcBef>
                <a:spcPts val="0"/>
              </a:spcBef>
              <a:spcAft>
                <a:spcPts val="0"/>
              </a:spcAft>
              <a:buClr>
                <a:srgbClr val="000000"/>
              </a:buClr>
              <a:buSzPts val="2800"/>
              <a:buFontTx/>
              <a:buNone/>
              <a:tabLst/>
              <a:defRPr/>
            </a:pPr>
            <a:r>
              <a:rPr kumimoji="0" lang="en-US" altLang="zh-CN" sz="2400" b="0" i="0" u="none" strike="noStrike" kern="1200" cap="none" spc="0" normalizeH="0" baseline="0" noProof="0" dirty="0">
                <a:ln>
                  <a:noFill/>
                </a:ln>
                <a:solidFill>
                  <a:prstClr val="black">
                    <a:lumMod val="95000"/>
                    <a:lumOff val="5000"/>
                  </a:prstClr>
                </a:solidFill>
                <a:effectLst/>
                <a:uLnTx/>
                <a:uFillTx/>
                <a:latin typeface="Times New Roman" pitchFamily="18" charset="0"/>
                <a:ea typeface="等线" panose="02010600030101010101" pitchFamily="2" charset="-122"/>
                <a:cs typeface="Times New Roman" pitchFamily="18" charset="0"/>
                <a:sym typeface="Arial"/>
              </a:rPr>
              <a:t>- </a:t>
            </a:r>
            <a:r>
              <a:rPr kumimoji="0" lang="en-US" altLang="zh-CN" sz="2400" b="0" i="0" u="none" strike="noStrike" kern="1200" cap="none" spc="0" normalizeH="0" baseline="0" noProof="0" dirty="0" err="1">
                <a:ln w="0"/>
                <a:solidFill>
                  <a:prstClr val="black">
                    <a:lumMod val="95000"/>
                    <a:lumOff val="5000"/>
                  </a:prstClr>
                </a:solidFill>
                <a:effectLst/>
                <a:uLnTx/>
                <a:uFillTx/>
                <a:latin typeface="Times New Roman" pitchFamily="18" charset="0"/>
                <a:ea typeface="等线" panose="02010600030101010101" pitchFamily="2" charset="-122"/>
                <a:cs typeface="Times New Roman" pitchFamily="18" charset="0"/>
                <a:sym typeface="Arial"/>
              </a:rPr>
              <a:t>Phân</a:t>
            </a:r>
            <a:r>
              <a:rPr kumimoji="0" lang="zh-CN" altLang="en-US" sz="2400" b="0" i="0" u="none" strike="noStrike" kern="1200" cap="none" spc="0" normalizeH="0" baseline="0" noProof="0" dirty="0">
                <a:ln w="0"/>
                <a:solidFill>
                  <a:prstClr val="black">
                    <a:lumMod val="95000"/>
                    <a:lumOff val="5000"/>
                  </a:prstClr>
                </a:solidFill>
                <a:effectLst/>
                <a:uLnTx/>
                <a:uFillTx/>
                <a:latin typeface="Times New Roman" pitchFamily="18" charset="0"/>
                <a:ea typeface="等线" panose="02010600030101010101" pitchFamily="2" charset="-122"/>
                <a:cs typeface="Times New Roman" pitchFamily="18" charset="0"/>
                <a:sym typeface="Arial"/>
              </a:rPr>
              <a:t> </a:t>
            </a:r>
            <a:r>
              <a:rPr kumimoji="0" lang="en-US" altLang="zh-CN" sz="2400" b="0" i="0" u="none" strike="noStrike" kern="1200" cap="none" spc="0" normalizeH="0" baseline="0" noProof="0" dirty="0" err="1">
                <a:ln w="0"/>
                <a:solidFill>
                  <a:prstClr val="black">
                    <a:lumMod val="95000"/>
                    <a:lumOff val="5000"/>
                  </a:prstClr>
                </a:solidFill>
                <a:effectLst/>
                <a:uLnTx/>
                <a:uFillTx/>
                <a:latin typeface="Times New Roman" pitchFamily="18" charset="0"/>
                <a:ea typeface="等线" panose="02010600030101010101" pitchFamily="2" charset="-122"/>
                <a:cs typeface="Times New Roman" pitchFamily="18" charset="0"/>
                <a:sym typeface="Arial"/>
              </a:rPr>
              <a:t>công</a:t>
            </a:r>
            <a:r>
              <a:rPr kumimoji="0" lang="zh-CN" altLang="en-US" sz="2400" b="0" i="0" u="none" strike="noStrike" kern="1200" cap="none" spc="0" normalizeH="0" baseline="0" noProof="0" dirty="0">
                <a:ln w="0"/>
                <a:solidFill>
                  <a:prstClr val="black">
                    <a:lumMod val="95000"/>
                    <a:lumOff val="5000"/>
                  </a:prstClr>
                </a:solidFill>
                <a:effectLst/>
                <a:uLnTx/>
                <a:uFillTx/>
                <a:latin typeface="Times New Roman" pitchFamily="18" charset="0"/>
                <a:ea typeface="等线" panose="02010600030101010101" pitchFamily="2" charset="-122"/>
                <a:cs typeface="Times New Roman" pitchFamily="18" charset="0"/>
                <a:sym typeface="Arial"/>
              </a:rPr>
              <a:t> </a:t>
            </a:r>
            <a:r>
              <a:rPr kumimoji="0" lang="en-US" altLang="zh-CN" sz="2400" b="0" i="0" u="none" strike="noStrike" kern="1200" cap="none" spc="0" normalizeH="0" baseline="0" noProof="0" dirty="0" err="1">
                <a:ln w="0"/>
                <a:solidFill>
                  <a:prstClr val="black">
                    <a:lumMod val="95000"/>
                    <a:lumOff val="5000"/>
                  </a:prstClr>
                </a:solidFill>
                <a:effectLst/>
                <a:uLnTx/>
                <a:uFillTx/>
                <a:latin typeface="Times New Roman" pitchFamily="18" charset="0"/>
                <a:ea typeface="等线" panose="02010600030101010101" pitchFamily="2" charset="-122"/>
                <a:cs typeface="Times New Roman" pitchFamily="18" charset="0"/>
                <a:sym typeface="Arial"/>
              </a:rPr>
              <a:t>đọc</a:t>
            </a:r>
            <a:r>
              <a:rPr kumimoji="0" lang="zh-CN" altLang="en-US" sz="2400" b="0" i="0" u="none" strike="noStrike" kern="1200" cap="none" spc="0" normalizeH="0" baseline="0" noProof="0" dirty="0">
                <a:ln w="0"/>
                <a:solidFill>
                  <a:prstClr val="black">
                    <a:lumMod val="95000"/>
                    <a:lumOff val="5000"/>
                  </a:prstClr>
                </a:solidFill>
                <a:effectLst/>
                <a:uLnTx/>
                <a:uFillTx/>
                <a:latin typeface="Times New Roman" pitchFamily="18" charset="0"/>
                <a:ea typeface="等线" panose="02010600030101010101" pitchFamily="2" charset="-122"/>
                <a:cs typeface="Times New Roman" pitchFamily="18" charset="0"/>
                <a:sym typeface="Arial"/>
              </a:rPr>
              <a:t> </a:t>
            </a:r>
            <a:r>
              <a:rPr kumimoji="0" lang="en-US" altLang="zh-CN" sz="2400" b="0" i="0" u="none" strike="noStrike" kern="1200" cap="none" spc="0" normalizeH="0" baseline="0" noProof="0" dirty="0" err="1">
                <a:ln w="0"/>
                <a:solidFill>
                  <a:prstClr val="black">
                    <a:lumMod val="95000"/>
                    <a:lumOff val="5000"/>
                  </a:prstClr>
                </a:solidFill>
                <a:effectLst/>
                <a:uLnTx/>
                <a:uFillTx/>
                <a:latin typeface="Times New Roman" pitchFamily="18" charset="0"/>
                <a:ea typeface="等线" panose="02010600030101010101" pitchFamily="2" charset="-122"/>
                <a:cs typeface="Times New Roman" pitchFamily="18" charset="0"/>
                <a:sym typeface="Arial"/>
              </a:rPr>
              <a:t>theo</a:t>
            </a:r>
            <a:r>
              <a:rPr kumimoji="0" lang="zh-CN" altLang="en-US" sz="2400" b="0" i="0" u="none" strike="noStrike" kern="1200" cap="none" spc="0" normalizeH="0" baseline="0" noProof="0" dirty="0">
                <a:ln w="0"/>
                <a:solidFill>
                  <a:prstClr val="black">
                    <a:lumMod val="95000"/>
                    <a:lumOff val="5000"/>
                  </a:prstClr>
                </a:solidFill>
                <a:effectLst/>
                <a:uLnTx/>
                <a:uFillTx/>
                <a:latin typeface="Times New Roman" pitchFamily="18" charset="0"/>
                <a:ea typeface="等线" panose="02010600030101010101" pitchFamily="2" charset="-122"/>
                <a:cs typeface="Times New Roman" pitchFamily="18" charset="0"/>
                <a:sym typeface="Arial"/>
              </a:rPr>
              <a:t> </a:t>
            </a:r>
            <a:r>
              <a:rPr kumimoji="0" lang="en-US" altLang="zh-CN" sz="2400" b="0" i="0" u="none" strike="noStrike" kern="1200" cap="none" spc="0" normalizeH="0" baseline="0" noProof="0" dirty="0" err="1">
                <a:ln w="0"/>
                <a:solidFill>
                  <a:prstClr val="black">
                    <a:lumMod val="95000"/>
                    <a:lumOff val="5000"/>
                  </a:prstClr>
                </a:solidFill>
                <a:effectLst/>
                <a:uLnTx/>
                <a:uFillTx/>
                <a:latin typeface="Times New Roman" pitchFamily="18" charset="0"/>
                <a:ea typeface="等线" panose="02010600030101010101" pitchFamily="2" charset="-122"/>
                <a:cs typeface="Times New Roman" pitchFamily="18" charset="0"/>
                <a:sym typeface="Arial"/>
              </a:rPr>
              <a:t>đoạn</a:t>
            </a:r>
            <a:endParaRPr kumimoji="0" lang="zh-CN" altLang="en-US" sz="2400" b="0" i="0" u="none" strike="noStrike" kern="1200" cap="none" spc="0" normalizeH="0" baseline="0" noProof="0" dirty="0">
              <a:ln w="0"/>
              <a:solidFill>
                <a:prstClr val="black">
                  <a:lumMod val="95000"/>
                  <a:lumOff val="5000"/>
                </a:prstClr>
              </a:solidFill>
              <a:effectLst/>
              <a:uLnTx/>
              <a:uFillTx/>
              <a:latin typeface="Times New Roman" pitchFamily="18" charset="0"/>
              <a:ea typeface="等线" panose="02010600030101010101" pitchFamily="2" charset="-122"/>
              <a:cs typeface="Times New Roman" pitchFamily="18" charset="0"/>
              <a:sym typeface="Arial"/>
            </a:endParaRPr>
          </a:p>
          <a:p>
            <a:pPr marL="0" marR="0" lvl="0" indent="0" algn="l" defTabSz="921693" rtl="0" eaLnBrk="1" fontAlgn="auto" latinLnBrk="0" hangingPunct="1">
              <a:lnSpc>
                <a:spcPct val="100000"/>
              </a:lnSpc>
              <a:spcBef>
                <a:spcPts val="0"/>
              </a:spcBef>
              <a:spcAft>
                <a:spcPts val="0"/>
              </a:spcAft>
              <a:buClr>
                <a:srgbClr val="000000"/>
              </a:buClr>
              <a:buSzPts val="2800"/>
              <a:buFontTx/>
              <a:buNone/>
              <a:tabLst/>
              <a:defRPr/>
            </a:pPr>
            <a:r>
              <a:rPr kumimoji="0" lang="en-US" altLang="zh-CN" sz="2400" b="0" i="0" u="none" strike="noStrike" kern="1200" cap="none" spc="0" normalizeH="0" baseline="0" noProof="0" dirty="0">
                <a:ln w="0"/>
                <a:solidFill>
                  <a:prstClr val="black">
                    <a:lumMod val="95000"/>
                    <a:lumOff val="5000"/>
                  </a:prstClr>
                </a:solidFill>
                <a:effectLst/>
                <a:uLnTx/>
                <a:uFillTx/>
                <a:latin typeface="Times New Roman" pitchFamily="18" charset="0"/>
                <a:ea typeface="等线" panose="02010600030101010101" pitchFamily="2" charset="-122"/>
                <a:cs typeface="Times New Roman" pitchFamily="18" charset="0"/>
                <a:sym typeface="Arial"/>
              </a:rPr>
              <a:t>- </a:t>
            </a:r>
            <a:r>
              <a:rPr kumimoji="0" lang="en-US" altLang="zh-CN" sz="2400" b="0" i="0" u="none" strike="noStrike" kern="1200" cap="none" spc="0" normalizeH="0" baseline="0" noProof="0" dirty="0" err="1">
                <a:ln w="0"/>
                <a:solidFill>
                  <a:prstClr val="black">
                    <a:lumMod val="95000"/>
                    <a:lumOff val="5000"/>
                  </a:prstClr>
                </a:solidFill>
                <a:effectLst/>
                <a:uLnTx/>
                <a:uFillTx/>
                <a:latin typeface="Times New Roman" pitchFamily="18" charset="0"/>
                <a:ea typeface="等线" panose="02010600030101010101" pitchFamily="2" charset="-122"/>
                <a:cs typeface="Times New Roman" pitchFamily="18" charset="0"/>
                <a:sym typeface="Arial"/>
              </a:rPr>
              <a:t>Tất</a:t>
            </a:r>
            <a:r>
              <a:rPr kumimoji="0" lang="zh-CN" altLang="en-US" sz="2400" b="0" i="0" u="none" strike="noStrike" kern="1200" cap="none" spc="0" normalizeH="0" baseline="0" noProof="0" dirty="0">
                <a:ln w="0"/>
                <a:solidFill>
                  <a:prstClr val="black">
                    <a:lumMod val="95000"/>
                    <a:lumOff val="5000"/>
                  </a:prstClr>
                </a:solidFill>
                <a:effectLst/>
                <a:uLnTx/>
                <a:uFillTx/>
                <a:latin typeface="Times New Roman" pitchFamily="18" charset="0"/>
                <a:ea typeface="等线" panose="02010600030101010101" pitchFamily="2" charset="-122"/>
                <a:cs typeface="Times New Roman" pitchFamily="18" charset="0"/>
                <a:sym typeface="Arial"/>
              </a:rPr>
              <a:t> </a:t>
            </a:r>
            <a:r>
              <a:rPr kumimoji="0" lang="en-US" altLang="zh-CN" sz="2400" b="0" i="0" u="none" strike="noStrike" kern="1200" cap="none" spc="0" normalizeH="0" baseline="0" noProof="0" dirty="0" err="1">
                <a:ln w="0"/>
                <a:solidFill>
                  <a:prstClr val="black">
                    <a:lumMod val="95000"/>
                    <a:lumOff val="5000"/>
                  </a:prstClr>
                </a:solidFill>
                <a:effectLst/>
                <a:uLnTx/>
                <a:uFillTx/>
                <a:latin typeface="Times New Roman" pitchFamily="18" charset="0"/>
                <a:ea typeface="等线" panose="02010600030101010101" pitchFamily="2" charset="-122"/>
                <a:cs typeface="Times New Roman" pitchFamily="18" charset="0"/>
                <a:sym typeface="Arial"/>
              </a:rPr>
              <a:t>cả</a:t>
            </a:r>
            <a:r>
              <a:rPr kumimoji="0" lang="zh-CN" altLang="en-US" sz="2400" b="0" i="0" u="none" strike="noStrike" kern="1200" cap="none" spc="0" normalizeH="0" baseline="0" noProof="0" dirty="0">
                <a:ln w="0"/>
                <a:solidFill>
                  <a:prstClr val="black">
                    <a:lumMod val="95000"/>
                    <a:lumOff val="5000"/>
                  </a:prstClr>
                </a:solidFill>
                <a:effectLst/>
                <a:uLnTx/>
                <a:uFillTx/>
                <a:latin typeface="Times New Roman" pitchFamily="18" charset="0"/>
                <a:ea typeface="等线" panose="02010600030101010101" pitchFamily="2" charset="-122"/>
                <a:cs typeface="Times New Roman" pitchFamily="18" charset="0"/>
                <a:sym typeface="Arial"/>
              </a:rPr>
              <a:t> </a:t>
            </a:r>
            <a:r>
              <a:rPr kumimoji="0" lang="en-US" altLang="zh-CN" sz="2400" b="0" i="0" u="none" strike="noStrike" kern="1200" cap="none" spc="0" normalizeH="0" baseline="0" noProof="0" dirty="0" err="1">
                <a:ln w="0"/>
                <a:solidFill>
                  <a:prstClr val="black">
                    <a:lumMod val="95000"/>
                    <a:lumOff val="5000"/>
                  </a:prstClr>
                </a:solidFill>
                <a:effectLst/>
                <a:uLnTx/>
                <a:uFillTx/>
                <a:latin typeface="Times New Roman" pitchFamily="18" charset="0"/>
                <a:ea typeface="等线" panose="02010600030101010101" pitchFamily="2" charset="-122"/>
                <a:cs typeface="Times New Roman" pitchFamily="18" charset="0"/>
                <a:sym typeface="Arial"/>
              </a:rPr>
              <a:t>thành</a:t>
            </a:r>
            <a:r>
              <a:rPr kumimoji="0" lang="zh-CN" altLang="en-US" sz="2400" b="0" i="0" u="none" strike="noStrike" kern="1200" cap="none" spc="0" normalizeH="0" baseline="0" noProof="0" dirty="0">
                <a:ln w="0"/>
                <a:solidFill>
                  <a:prstClr val="black">
                    <a:lumMod val="95000"/>
                    <a:lumOff val="5000"/>
                  </a:prstClr>
                </a:solidFill>
                <a:effectLst/>
                <a:uLnTx/>
                <a:uFillTx/>
                <a:latin typeface="Times New Roman" pitchFamily="18" charset="0"/>
                <a:ea typeface="等线" panose="02010600030101010101" pitchFamily="2" charset="-122"/>
                <a:cs typeface="Times New Roman" pitchFamily="18" charset="0"/>
                <a:sym typeface="Arial"/>
              </a:rPr>
              <a:t> </a:t>
            </a:r>
            <a:r>
              <a:rPr kumimoji="0" lang="en-US" altLang="zh-CN" sz="2400" b="0" i="0" u="none" strike="noStrike" kern="1200" cap="none" spc="0" normalizeH="0" baseline="0" noProof="0" dirty="0" err="1">
                <a:ln w="0"/>
                <a:solidFill>
                  <a:prstClr val="black">
                    <a:lumMod val="95000"/>
                    <a:lumOff val="5000"/>
                  </a:prstClr>
                </a:solidFill>
                <a:effectLst/>
                <a:uLnTx/>
                <a:uFillTx/>
                <a:latin typeface="Times New Roman" pitchFamily="18" charset="0"/>
                <a:ea typeface="等线" panose="02010600030101010101" pitchFamily="2" charset="-122"/>
                <a:cs typeface="Times New Roman" pitchFamily="18" charset="0"/>
                <a:sym typeface="Arial"/>
              </a:rPr>
              <a:t>viên</a:t>
            </a:r>
            <a:r>
              <a:rPr kumimoji="0" lang="zh-CN" altLang="en-US" sz="2400" b="0" i="0" u="none" strike="noStrike" kern="1200" cap="none" spc="0" normalizeH="0" baseline="0" noProof="0" dirty="0">
                <a:ln w="0"/>
                <a:solidFill>
                  <a:prstClr val="black">
                    <a:lumMod val="95000"/>
                    <a:lumOff val="5000"/>
                  </a:prstClr>
                </a:solidFill>
                <a:effectLst/>
                <a:uLnTx/>
                <a:uFillTx/>
                <a:latin typeface="Times New Roman" pitchFamily="18" charset="0"/>
                <a:ea typeface="等线" panose="02010600030101010101" pitchFamily="2" charset="-122"/>
                <a:cs typeface="Times New Roman" pitchFamily="18" charset="0"/>
                <a:sym typeface="Arial"/>
              </a:rPr>
              <a:t> </a:t>
            </a:r>
            <a:r>
              <a:rPr kumimoji="0" lang="en-US" altLang="zh-CN" sz="2400" b="0" i="0" u="none" strike="noStrike" kern="1200" cap="none" spc="0" normalizeH="0" baseline="0" noProof="0" dirty="0" err="1">
                <a:ln w="0"/>
                <a:solidFill>
                  <a:prstClr val="black">
                    <a:lumMod val="95000"/>
                    <a:lumOff val="5000"/>
                  </a:prstClr>
                </a:solidFill>
                <a:effectLst/>
                <a:uLnTx/>
                <a:uFillTx/>
                <a:latin typeface="Times New Roman" pitchFamily="18" charset="0"/>
                <a:ea typeface="等线" panose="02010600030101010101" pitchFamily="2" charset="-122"/>
                <a:cs typeface="Times New Roman" pitchFamily="18" charset="0"/>
                <a:sym typeface="Arial"/>
              </a:rPr>
              <a:t>đều</a:t>
            </a:r>
            <a:r>
              <a:rPr kumimoji="0" lang="zh-CN" altLang="en-US" sz="2400" b="0" i="0" u="none" strike="noStrike" kern="1200" cap="none" spc="0" normalizeH="0" baseline="0" noProof="0" dirty="0">
                <a:ln w="0"/>
                <a:solidFill>
                  <a:prstClr val="black">
                    <a:lumMod val="95000"/>
                    <a:lumOff val="5000"/>
                  </a:prstClr>
                </a:solidFill>
                <a:effectLst/>
                <a:uLnTx/>
                <a:uFillTx/>
                <a:latin typeface="Times New Roman" pitchFamily="18" charset="0"/>
                <a:ea typeface="等线" panose="02010600030101010101" pitchFamily="2" charset="-122"/>
                <a:cs typeface="Times New Roman" pitchFamily="18" charset="0"/>
                <a:sym typeface="Arial"/>
              </a:rPr>
              <a:t> </a:t>
            </a:r>
            <a:r>
              <a:rPr kumimoji="0" lang="en-US" altLang="zh-CN" sz="2400" b="0" i="0" u="none" strike="noStrike" kern="1200" cap="none" spc="0" normalizeH="0" baseline="0" noProof="0" dirty="0" err="1">
                <a:ln w="0"/>
                <a:solidFill>
                  <a:prstClr val="black">
                    <a:lumMod val="95000"/>
                    <a:lumOff val="5000"/>
                  </a:prstClr>
                </a:solidFill>
                <a:effectLst/>
                <a:uLnTx/>
                <a:uFillTx/>
                <a:latin typeface="Times New Roman" pitchFamily="18" charset="0"/>
                <a:ea typeface="等线" panose="02010600030101010101" pitchFamily="2" charset="-122"/>
                <a:cs typeface="Times New Roman" pitchFamily="18" charset="0"/>
                <a:sym typeface="Arial"/>
              </a:rPr>
              <a:t>đọc</a:t>
            </a:r>
            <a:endParaRPr kumimoji="0" lang="zh-CN" altLang="en-US" sz="2400" b="0" i="0" u="none" strike="noStrike" kern="1200" cap="none" spc="0" normalizeH="0" baseline="0" noProof="0" dirty="0">
              <a:ln w="0"/>
              <a:solidFill>
                <a:prstClr val="black">
                  <a:lumMod val="95000"/>
                  <a:lumOff val="5000"/>
                </a:prstClr>
              </a:solidFill>
              <a:effectLst/>
              <a:uLnTx/>
              <a:uFillTx/>
              <a:latin typeface="Times New Roman" pitchFamily="18" charset="0"/>
              <a:ea typeface="等线" panose="02010600030101010101" pitchFamily="2" charset="-122"/>
              <a:cs typeface="Times New Roman" pitchFamily="18" charset="0"/>
              <a:sym typeface="Arial"/>
            </a:endParaRPr>
          </a:p>
          <a:p>
            <a:pPr marL="0" marR="0" lvl="0" indent="0" algn="l" defTabSz="921693" rtl="0" eaLnBrk="1" fontAlgn="auto" latinLnBrk="0" hangingPunct="1">
              <a:lnSpc>
                <a:spcPct val="100000"/>
              </a:lnSpc>
              <a:spcBef>
                <a:spcPts val="0"/>
              </a:spcBef>
              <a:spcAft>
                <a:spcPts val="0"/>
              </a:spcAft>
              <a:buClr>
                <a:srgbClr val="000000"/>
              </a:buClr>
              <a:buSzPts val="2800"/>
              <a:buFontTx/>
              <a:buNone/>
              <a:tabLst/>
              <a:defRPr/>
            </a:pPr>
            <a:r>
              <a:rPr kumimoji="0" lang="en-US" altLang="zh-CN" sz="2400" b="0" i="0" u="none" strike="noStrike" kern="1200" cap="none" spc="0" normalizeH="0" baseline="0" noProof="0" dirty="0">
                <a:ln w="0"/>
                <a:solidFill>
                  <a:prstClr val="black">
                    <a:lumMod val="95000"/>
                    <a:lumOff val="5000"/>
                  </a:prstClr>
                </a:solidFill>
                <a:effectLst/>
                <a:uLnTx/>
                <a:uFillTx/>
                <a:latin typeface="Times New Roman" pitchFamily="18" charset="0"/>
                <a:ea typeface="等线" panose="02010600030101010101" pitchFamily="2" charset="-122"/>
                <a:cs typeface="Times New Roman" pitchFamily="18" charset="0"/>
                <a:sym typeface="Arial"/>
              </a:rPr>
              <a:t>- </a:t>
            </a:r>
            <a:r>
              <a:rPr kumimoji="0" lang="en-US" altLang="zh-CN" sz="2400" b="0" i="0" u="none" strike="noStrike" kern="1200" cap="none" spc="0" normalizeH="0" baseline="0" noProof="0" dirty="0" err="1">
                <a:ln w="0"/>
                <a:solidFill>
                  <a:prstClr val="black">
                    <a:lumMod val="95000"/>
                    <a:lumOff val="5000"/>
                  </a:prstClr>
                </a:solidFill>
                <a:effectLst/>
                <a:uLnTx/>
                <a:uFillTx/>
                <a:latin typeface="Times New Roman" pitchFamily="18" charset="0"/>
                <a:ea typeface="等线" panose="02010600030101010101" pitchFamily="2" charset="-122"/>
                <a:cs typeface="Times New Roman" pitchFamily="18" charset="0"/>
                <a:sym typeface="Arial"/>
              </a:rPr>
              <a:t>Sửa</a:t>
            </a:r>
            <a:r>
              <a:rPr kumimoji="0" lang="en-US" altLang="zh-CN" sz="2400" b="0" i="0" u="none" strike="noStrike" kern="1200" cap="none" spc="0" normalizeH="0" baseline="0" noProof="0" dirty="0">
                <a:ln w="0"/>
                <a:solidFill>
                  <a:prstClr val="black">
                    <a:lumMod val="95000"/>
                    <a:lumOff val="5000"/>
                  </a:prstClr>
                </a:solidFill>
                <a:effectLst/>
                <a:uLnTx/>
                <a:uFillTx/>
                <a:latin typeface="Times New Roman" pitchFamily="18" charset="0"/>
                <a:ea typeface="等线" panose="02010600030101010101" pitchFamily="2" charset="-122"/>
                <a:cs typeface="Times New Roman" pitchFamily="18" charset="0"/>
                <a:sym typeface="Arial"/>
              </a:rPr>
              <a:t> </a:t>
            </a:r>
            <a:r>
              <a:rPr kumimoji="0" lang="en-US" altLang="zh-CN" sz="2400" b="0" i="0" u="none" strike="noStrike" kern="1200" cap="none" spc="0" normalizeH="0" baseline="0" noProof="0" dirty="0" err="1">
                <a:ln w="0"/>
                <a:solidFill>
                  <a:prstClr val="black">
                    <a:lumMod val="95000"/>
                    <a:lumOff val="5000"/>
                  </a:prstClr>
                </a:solidFill>
                <a:effectLst/>
                <a:uLnTx/>
                <a:uFillTx/>
                <a:latin typeface="Times New Roman" pitchFamily="18" charset="0"/>
                <a:ea typeface="等线" panose="02010600030101010101" pitchFamily="2" charset="-122"/>
                <a:cs typeface="Times New Roman" pitchFamily="18" charset="0"/>
                <a:sym typeface="Arial"/>
              </a:rPr>
              <a:t>lỗi</a:t>
            </a:r>
            <a:r>
              <a:rPr kumimoji="0" lang="en-US" altLang="zh-CN" sz="2400" b="0" i="0" u="none" strike="noStrike" kern="1200" cap="none" spc="0" normalizeH="0" baseline="0" noProof="0" dirty="0">
                <a:ln w="0"/>
                <a:solidFill>
                  <a:prstClr val="black">
                    <a:lumMod val="95000"/>
                    <a:lumOff val="5000"/>
                  </a:prstClr>
                </a:solidFill>
                <a:effectLst/>
                <a:uLnTx/>
                <a:uFillTx/>
                <a:latin typeface="Times New Roman" pitchFamily="18" charset="0"/>
                <a:ea typeface="等线" panose="02010600030101010101" pitchFamily="2" charset="-122"/>
                <a:cs typeface="Times New Roman" pitchFamily="18" charset="0"/>
                <a:sym typeface="Arial"/>
              </a:rPr>
              <a:t> </a:t>
            </a:r>
            <a:r>
              <a:rPr kumimoji="0" lang="en-US" altLang="zh-CN" sz="2400" b="0" i="0" u="none" strike="noStrike" kern="1200" cap="none" spc="0" normalizeH="0" baseline="0" noProof="0" dirty="0" err="1">
                <a:ln w="0"/>
                <a:solidFill>
                  <a:prstClr val="black">
                    <a:lumMod val="95000"/>
                    <a:lumOff val="5000"/>
                  </a:prstClr>
                </a:solidFill>
                <a:effectLst/>
                <a:uLnTx/>
                <a:uFillTx/>
                <a:latin typeface="Times New Roman" pitchFamily="18" charset="0"/>
                <a:ea typeface="等线" panose="02010600030101010101" pitchFamily="2" charset="-122"/>
                <a:cs typeface="Times New Roman" pitchFamily="18" charset="0"/>
                <a:sym typeface="Arial"/>
              </a:rPr>
              <a:t>cho</a:t>
            </a:r>
            <a:r>
              <a:rPr kumimoji="0" lang="en-US" altLang="zh-CN" sz="2400" b="0" i="0" u="none" strike="noStrike" kern="1200" cap="none" spc="0" normalizeH="0" baseline="0" noProof="0" dirty="0">
                <a:ln w="0"/>
                <a:solidFill>
                  <a:prstClr val="black">
                    <a:lumMod val="95000"/>
                    <a:lumOff val="5000"/>
                  </a:prstClr>
                </a:solidFill>
                <a:effectLst/>
                <a:uLnTx/>
                <a:uFillTx/>
                <a:latin typeface="Times New Roman" pitchFamily="18" charset="0"/>
                <a:ea typeface="等线" panose="02010600030101010101" pitchFamily="2" charset="-122"/>
                <a:cs typeface="Times New Roman" pitchFamily="18" charset="0"/>
                <a:sym typeface="Arial"/>
              </a:rPr>
              <a:t> </a:t>
            </a:r>
            <a:r>
              <a:rPr kumimoji="0" lang="en-US" altLang="zh-CN" sz="2400" b="0" i="0" u="none" strike="noStrike" kern="1200" cap="none" spc="0" normalizeH="0" baseline="0" noProof="0" dirty="0" err="1">
                <a:ln w="0"/>
                <a:solidFill>
                  <a:prstClr val="black">
                    <a:lumMod val="95000"/>
                    <a:lumOff val="5000"/>
                  </a:prstClr>
                </a:solidFill>
                <a:effectLst/>
                <a:uLnTx/>
                <a:uFillTx/>
                <a:latin typeface="Times New Roman" pitchFamily="18" charset="0"/>
                <a:ea typeface="等线" panose="02010600030101010101" pitchFamily="2" charset="-122"/>
                <a:cs typeface="Times New Roman" pitchFamily="18" charset="0"/>
                <a:sym typeface="Arial"/>
              </a:rPr>
              <a:t>bạn</a:t>
            </a:r>
            <a:r>
              <a:rPr kumimoji="0" lang="en-US" altLang="zh-CN" sz="2400" b="0" i="0" u="none" strike="noStrike" kern="1200" cap="none" spc="0" normalizeH="0" baseline="0" noProof="0" dirty="0">
                <a:ln w="0"/>
                <a:solidFill>
                  <a:prstClr val="black">
                    <a:lumMod val="95000"/>
                    <a:lumOff val="5000"/>
                  </a:prstClr>
                </a:solidFill>
                <a:effectLst/>
                <a:uLnTx/>
                <a:uFillTx/>
                <a:latin typeface="Times New Roman" pitchFamily="18" charset="0"/>
                <a:ea typeface="等线" panose="02010600030101010101" pitchFamily="2" charset="-122"/>
                <a:cs typeface="Times New Roman" pitchFamily="18" charset="0"/>
                <a:sym typeface="Arial"/>
              </a:rPr>
              <a:t> </a:t>
            </a:r>
            <a:r>
              <a:rPr kumimoji="0" lang="en-US" altLang="zh-CN" sz="2400" b="0" i="0" u="none" strike="noStrike" kern="1200" cap="none" spc="0" normalizeH="0" baseline="0" noProof="0" dirty="0" err="1">
                <a:ln w="0"/>
                <a:solidFill>
                  <a:prstClr val="black">
                    <a:lumMod val="95000"/>
                    <a:lumOff val="5000"/>
                  </a:prstClr>
                </a:solidFill>
                <a:effectLst/>
                <a:uLnTx/>
                <a:uFillTx/>
                <a:latin typeface="Times New Roman" pitchFamily="18" charset="0"/>
                <a:ea typeface="等线" panose="02010600030101010101" pitchFamily="2" charset="-122"/>
                <a:cs typeface="Times New Roman" pitchFamily="18" charset="0"/>
                <a:sym typeface="Arial"/>
              </a:rPr>
              <a:t>nếu</a:t>
            </a:r>
            <a:r>
              <a:rPr kumimoji="0" lang="en-US" altLang="zh-CN" sz="2400" b="0" i="0" u="none" strike="noStrike" kern="1200" cap="none" spc="0" normalizeH="0" baseline="0" noProof="0" dirty="0">
                <a:ln w="0"/>
                <a:solidFill>
                  <a:prstClr val="black">
                    <a:lumMod val="95000"/>
                    <a:lumOff val="5000"/>
                  </a:prstClr>
                </a:solidFill>
                <a:effectLst/>
                <a:uLnTx/>
                <a:uFillTx/>
                <a:latin typeface="Times New Roman" pitchFamily="18" charset="0"/>
                <a:ea typeface="等线" panose="02010600030101010101" pitchFamily="2" charset="-122"/>
                <a:cs typeface="Times New Roman" pitchFamily="18" charset="0"/>
                <a:sym typeface="Arial"/>
              </a:rPr>
              <a:t> </a:t>
            </a:r>
            <a:r>
              <a:rPr kumimoji="0" lang="en-US" altLang="zh-CN" sz="2400" b="0" i="0" u="none" strike="noStrike" kern="1200" cap="none" spc="0" normalizeH="0" baseline="0" noProof="0" dirty="0" err="1">
                <a:ln w="0"/>
                <a:solidFill>
                  <a:prstClr val="black">
                    <a:lumMod val="95000"/>
                    <a:lumOff val="5000"/>
                  </a:prstClr>
                </a:solidFill>
                <a:effectLst/>
                <a:uLnTx/>
                <a:uFillTx/>
                <a:latin typeface="Times New Roman" pitchFamily="18" charset="0"/>
                <a:ea typeface="等线" panose="02010600030101010101" pitchFamily="2" charset="-122"/>
                <a:cs typeface="Times New Roman" pitchFamily="18" charset="0"/>
                <a:sym typeface="Arial"/>
              </a:rPr>
              <a:t>bạn</a:t>
            </a:r>
            <a:r>
              <a:rPr kumimoji="0" lang="en-US" altLang="zh-CN" sz="2400" b="0" i="0" u="none" strike="noStrike" kern="1200" cap="none" spc="0" normalizeH="0" baseline="0" noProof="0" dirty="0">
                <a:ln w="0"/>
                <a:solidFill>
                  <a:prstClr val="black">
                    <a:lumMod val="95000"/>
                    <a:lumOff val="5000"/>
                  </a:prstClr>
                </a:solidFill>
                <a:effectLst/>
                <a:uLnTx/>
                <a:uFillTx/>
                <a:latin typeface="Times New Roman" pitchFamily="18" charset="0"/>
                <a:ea typeface="等线" panose="02010600030101010101" pitchFamily="2" charset="-122"/>
                <a:cs typeface="Times New Roman" pitchFamily="18" charset="0"/>
                <a:sym typeface="Arial"/>
              </a:rPr>
              <a:t> </a:t>
            </a:r>
            <a:r>
              <a:rPr kumimoji="0" lang="en-US" altLang="zh-CN" sz="2400" b="0" i="0" u="none" strike="noStrike" kern="1200" cap="none" spc="0" normalizeH="0" baseline="0" noProof="0" dirty="0" err="1">
                <a:ln w="0"/>
                <a:solidFill>
                  <a:prstClr val="black">
                    <a:lumMod val="95000"/>
                    <a:lumOff val="5000"/>
                  </a:prstClr>
                </a:solidFill>
                <a:effectLst/>
                <a:uLnTx/>
                <a:uFillTx/>
                <a:latin typeface="Times New Roman" pitchFamily="18" charset="0"/>
                <a:ea typeface="等线" panose="02010600030101010101" pitchFamily="2" charset="-122"/>
                <a:cs typeface="Times New Roman" pitchFamily="18" charset="0"/>
                <a:sym typeface="Arial"/>
              </a:rPr>
              <a:t>đọc</a:t>
            </a:r>
            <a:r>
              <a:rPr kumimoji="0" lang="en-US" altLang="zh-CN" sz="2400" b="0" i="0" u="none" strike="noStrike" kern="1200" cap="none" spc="0" normalizeH="0" baseline="0" noProof="0" dirty="0">
                <a:ln w="0"/>
                <a:solidFill>
                  <a:prstClr val="black">
                    <a:lumMod val="95000"/>
                    <a:lumOff val="5000"/>
                  </a:prstClr>
                </a:solidFill>
                <a:effectLst/>
                <a:uLnTx/>
                <a:uFillTx/>
                <a:latin typeface="Times New Roman" pitchFamily="18" charset="0"/>
                <a:ea typeface="等线" panose="02010600030101010101" pitchFamily="2" charset="-122"/>
                <a:cs typeface="Times New Roman" pitchFamily="18" charset="0"/>
                <a:sym typeface="Arial"/>
              </a:rPr>
              <a:t> </a:t>
            </a:r>
            <a:r>
              <a:rPr kumimoji="0" lang="en-US" altLang="zh-CN" sz="2400" b="0" i="0" u="none" strike="noStrike" kern="1200" cap="none" spc="0" normalizeH="0" baseline="0" noProof="0" dirty="0" err="1">
                <a:ln w="0"/>
                <a:solidFill>
                  <a:prstClr val="black">
                    <a:lumMod val="95000"/>
                    <a:lumOff val="5000"/>
                  </a:prstClr>
                </a:solidFill>
                <a:effectLst/>
                <a:uLnTx/>
                <a:uFillTx/>
                <a:latin typeface="Times New Roman" pitchFamily="18" charset="0"/>
                <a:ea typeface="等线" panose="02010600030101010101" pitchFamily="2" charset="-122"/>
                <a:cs typeface="Times New Roman" pitchFamily="18" charset="0"/>
                <a:sym typeface="Arial"/>
              </a:rPr>
              <a:t>chưa</a:t>
            </a:r>
            <a:r>
              <a:rPr kumimoji="0" lang="en-US" altLang="zh-CN" sz="2400" b="0" i="0" u="none" strike="noStrike" kern="1200" cap="none" spc="0" normalizeH="0" baseline="0" noProof="0" dirty="0">
                <a:ln w="0"/>
                <a:solidFill>
                  <a:prstClr val="black">
                    <a:lumMod val="95000"/>
                    <a:lumOff val="5000"/>
                  </a:prstClr>
                </a:solidFill>
                <a:effectLst/>
                <a:uLnTx/>
                <a:uFillTx/>
                <a:latin typeface="Times New Roman" pitchFamily="18" charset="0"/>
                <a:ea typeface="等线" panose="02010600030101010101" pitchFamily="2" charset="-122"/>
                <a:cs typeface="Times New Roman" pitchFamily="18" charset="0"/>
                <a:sym typeface="Arial"/>
              </a:rPr>
              <a:t> </a:t>
            </a:r>
            <a:r>
              <a:rPr kumimoji="0" lang="en-US" altLang="zh-CN" sz="2400" b="0" i="0" u="none" strike="noStrike" kern="1200" cap="none" spc="0" normalizeH="0" baseline="0" noProof="0" dirty="0" err="1">
                <a:ln w="0"/>
                <a:solidFill>
                  <a:prstClr val="black">
                    <a:lumMod val="95000"/>
                    <a:lumOff val="5000"/>
                  </a:prstClr>
                </a:solidFill>
                <a:effectLst/>
                <a:uLnTx/>
                <a:uFillTx/>
                <a:latin typeface="Times New Roman" pitchFamily="18" charset="0"/>
                <a:ea typeface="等线" panose="02010600030101010101" pitchFamily="2" charset="-122"/>
                <a:cs typeface="Times New Roman" pitchFamily="18" charset="0"/>
                <a:sym typeface="Arial"/>
              </a:rPr>
              <a:t>đúng</a:t>
            </a:r>
            <a:r>
              <a:rPr kumimoji="0" lang="en-US" altLang="zh-CN" sz="2400" b="0" i="0" u="none" strike="noStrike" kern="1200" cap="none" spc="0" normalizeH="0" baseline="0" noProof="0" dirty="0">
                <a:ln w="0"/>
                <a:solidFill>
                  <a:prstClr val="black">
                    <a:lumMod val="95000"/>
                    <a:lumOff val="5000"/>
                  </a:prstClr>
                </a:solidFill>
                <a:effectLst/>
                <a:uLnTx/>
                <a:uFillTx/>
                <a:latin typeface="Times New Roman" pitchFamily="18" charset="0"/>
                <a:ea typeface="等线" panose="02010600030101010101" pitchFamily="2" charset="-122"/>
                <a:cs typeface="Times New Roman" pitchFamily="18" charset="0"/>
                <a:sym typeface="Arial"/>
              </a:rPr>
              <a:t>.</a:t>
            </a:r>
            <a:endParaRPr kumimoji="0" lang="zh-CN" altLang="en-US" sz="2400" b="0" i="0" u="none" strike="noStrike" kern="1200" cap="none" spc="0" normalizeH="0" baseline="0" noProof="0" dirty="0">
              <a:ln w="0"/>
              <a:solidFill>
                <a:prstClr val="black">
                  <a:lumMod val="95000"/>
                  <a:lumOff val="5000"/>
                </a:prstClr>
              </a:solidFill>
              <a:effectLst/>
              <a:uLnTx/>
              <a:uFillTx/>
              <a:latin typeface="Times New Roman" pitchFamily="18" charset="0"/>
              <a:ea typeface="等线" panose="02010600030101010101" pitchFamily="2" charset="-122"/>
              <a:cs typeface="Times New Roman" pitchFamily="18" charset="0"/>
              <a:sym typeface="Arial"/>
            </a:endParaRPr>
          </a:p>
        </p:txBody>
      </p:sp>
      <p:grpSp>
        <p:nvGrpSpPr>
          <p:cNvPr id="6" name="Group 5"/>
          <p:cNvGrpSpPr/>
          <p:nvPr/>
        </p:nvGrpSpPr>
        <p:grpSpPr>
          <a:xfrm>
            <a:off x="6516916" y="4281717"/>
            <a:ext cx="2243244" cy="1148372"/>
            <a:chOff x="8689221" y="5708948"/>
            <a:chExt cx="2990992" cy="1531161"/>
          </a:xfrm>
        </p:grpSpPr>
        <p:sp>
          <p:nvSpPr>
            <p:cNvPr id="4" name="Oval Callout 3"/>
            <p:cNvSpPr/>
            <p:nvPr/>
          </p:nvSpPr>
          <p:spPr>
            <a:xfrm>
              <a:off x="8689221" y="5708948"/>
              <a:ext cx="2990992" cy="1531161"/>
            </a:xfrm>
            <a:prstGeom prst="wedgeEllipseCallout">
              <a:avLst>
                <a:gd name="adj1" fmla="val 55129"/>
                <a:gd name="adj2" fmla="val 60714"/>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2169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endParaRPr>
            </a:p>
          </p:txBody>
        </p:sp>
        <p:sp>
          <p:nvSpPr>
            <p:cNvPr id="5" name="TextBox 4"/>
            <p:cNvSpPr txBox="1"/>
            <p:nvPr/>
          </p:nvSpPr>
          <p:spPr>
            <a:xfrm>
              <a:off x="8839601" y="5918894"/>
              <a:ext cx="2610479" cy="1292663"/>
            </a:xfrm>
            <a:prstGeom prst="rect">
              <a:avLst/>
            </a:prstGeom>
            <a:noFill/>
          </p:spPr>
          <p:txBody>
            <a:bodyPr wrap="square" rtlCol="0">
              <a:spAutoFit/>
            </a:bodyPr>
            <a:lstStyle/>
            <a:p>
              <a:pPr marL="0" marR="0" lvl="0" indent="0" algn="ctr" defTabSz="92169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Chúng</a:t>
              </a:r>
              <a:r>
                <a:rPr kumimoji="0" lang="en-US" sz="1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ta </a:t>
              </a:r>
              <a:r>
                <a:rPr kumimoji="0" lang="en-US" sz="18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đọc</a:t>
              </a:r>
              <a:r>
                <a:rPr kumimoji="0" lang="en-US" sz="18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nối</a:t>
              </a:r>
              <a:r>
                <a:rPr kumimoji="0" lang="en-US" sz="18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tiếp</a:t>
              </a:r>
              <a:r>
                <a:rPr kumimoji="0" lang="en-US" sz="1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đoạn</a:t>
              </a:r>
              <a:r>
                <a:rPr kumimoji="0" lang="en-US" sz="1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Tớ</a:t>
              </a:r>
              <a:r>
                <a:rPr kumimoji="0" lang="en-US" sz="1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err="1">
                  <a:ln>
                    <a:noFill/>
                  </a:ln>
                  <a:solidFill>
                    <a:prstClr val="black"/>
                  </a:solidFill>
                  <a:effectLst/>
                  <a:uLnTx/>
                  <a:uFillTx/>
                  <a:latin typeface="Times New Roman" pitchFamily="18" charset="0"/>
                  <a:ea typeface="+mn-ea"/>
                  <a:cs typeface="Times New Roman" pitchFamily="18" charset="0"/>
                </a:rPr>
                <a:t>đọc</a:t>
              </a:r>
              <a:r>
                <a:rPr kumimoji="0" lang="en-US" sz="18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 đoạn 1</a:t>
              </a:r>
              <a:r>
                <a:rPr kumimoji="0" lang="en-US" sz="1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p>
          </p:txBody>
        </p:sp>
      </p:grpSp>
      <p:grpSp>
        <p:nvGrpSpPr>
          <p:cNvPr id="11" name="Group 10"/>
          <p:cNvGrpSpPr/>
          <p:nvPr/>
        </p:nvGrpSpPr>
        <p:grpSpPr>
          <a:xfrm>
            <a:off x="9442529" y="2881991"/>
            <a:ext cx="2066087" cy="580348"/>
            <a:chOff x="9004929" y="5090876"/>
            <a:chExt cx="2754783" cy="773797"/>
          </a:xfrm>
        </p:grpSpPr>
        <p:sp>
          <p:nvSpPr>
            <p:cNvPr id="14" name="Oval Callout 13"/>
            <p:cNvSpPr/>
            <p:nvPr/>
          </p:nvSpPr>
          <p:spPr>
            <a:xfrm>
              <a:off x="9004929" y="5090876"/>
              <a:ext cx="2754783" cy="773797"/>
            </a:xfrm>
            <a:prstGeom prst="wedgeEllipseCallout">
              <a:avLst>
                <a:gd name="adj1" fmla="val 31699"/>
                <a:gd name="adj2" fmla="val 84966"/>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2169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itchFamily="18" charset="0"/>
                <a:ea typeface="+mn-ea"/>
                <a:cs typeface="Times New Roman" pitchFamily="18" charset="0"/>
              </a:endParaRPr>
            </a:p>
          </p:txBody>
        </p:sp>
        <p:sp>
          <p:nvSpPr>
            <p:cNvPr id="20" name="TextBox 19"/>
            <p:cNvSpPr txBox="1"/>
            <p:nvPr/>
          </p:nvSpPr>
          <p:spPr>
            <a:xfrm>
              <a:off x="9149232" y="5252364"/>
              <a:ext cx="2610479" cy="512961"/>
            </a:xfrm>
            <a:prstGeom prst="rect">
              <a:avLst/>
            </a:prstGeom>
            <a:noFill/>
          </p:spPr>
          <p:txBody>
            <a:bodyPr wrap="square" rtlCol="0">
              <a:spAutoFit/>
            </a:bodyPr>
            <a:lstStyle/>
            <a:p>
              <a:pPr marL="0" marR="0" lvl="0" indent="0" algn="ctr" defTabSz="92169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Tớ</a:t>
              </a:r>
              <a:r>
                <a:rPr kumimoji="0" lang="en-US" sz="1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err="1">
                  <a:ln>
                    <a:noFill/>
                  </a:ln>
                  <a:solidFill>
                    <a:prstClr val="black"/>
                  </a:solidFill>
                  <a:effectLst/>
                  <a:uLnTx/>
                  <a:uFillTx/>
                  <a:latin typeface="Times New Roman" pitchFamily="18" charset="0"/>
                  <a:ea typeface="+mn-ea"/>
                  <a:cs typeface="Times New Roman" pitchFamily="18" charset="0"/>
                </a:rPr>
                <a:t>đọc</a:t>
              </a:r>
              <a:r>
                <a:rPr kumimoji="0" lang="en-US" sz="18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rPr>
                <a:t>đoạn </a:t>
              </a:r>
              <a:r>
                <a:rPr kumimoji="0" lang="en-US" sz="18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2</a:t>
              </a:r>
              <a:r>
                <a:rPr kumimoji="0" lang="en-US" sz="1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p>
          </p:txBody>
        </p:sp>
      </p:grpSp>
      <p:pic>
        <p:nvPicPr>
          <p:cNvPr id="23" name="Picture 22">
            <a:extLst>
              <a:ext uri="{FF2B5EF4-FFF2-40B4-BE49-F238E27FC236}">
                <a16:creationId xmlns:a16="http://schemas.microsoft.com/office/drawing/2014/main" id="{D45BDDF5-393B-4C09-86B6-427F948992F9}"/>
              </a:ext>
            </a:extLst>
          </p:cNvPr>
          <p:cNvPicPr>
            <a:picLocks noChangeAspect="1"/>
          </p:cNvPicPr>
          <p:nvPr/>
        </p:nvPicPr>
        <p:blipFill rotWithShape="1">
          <a:blip r:embed="rId6">
            <a:extLst>
              <a:ext uri="{28A0092B-C50C-407E-A947-70E740481C1C}">
                <a14:useLocalDpi xmlns:a14="http://schemas.microsoft.com/office/drawing/2010/main" val="0"/>
              </a:ext>
            </a:extLst>
          </a:blip>
          <a:srcRect t="26348" r="44843"/>
          <a:stretch/>
        </p:blipFill>
        <p:spPr>
          <a:xfrm>
            <a:off x="8819782" y="3501331"/>
            <a:ext cx="3311580" cy="3356669"/>
          </a:xfrm>
          <a:prstGeom prst="rect">
            <a:avLst/>
          </a:prstGeom>
          <a:ln>
            <a:noFill/>
          </a:ln>
          <a:effectLst>
            <a:outerShdw blurRad="292100" dist="139700" dir="2700000" algn="tl" rotWithShape="0">
              <a:srgbClr val="333333">
                <a:alpha val="65000"/>
              </a:srgbClr>
            </a:outerShdw>
          </a:effectLst>
        </p:spPr>
      </p:pic>
      <p:pic>
        <p:nvPicPr>
          <p:cNvPr id="25" name="Google Shape;568;p14">
            <a:extLst>
              <a:ext uri="{FF2B5EF4-FFF2-40B4-BE49-F238E27FC236}">
                <a16:creationId xmlns:a16="http://schemas.microsoft.com/office/drawing/2014/main" id="{FC0C6F80-00E3-4D1F-A729-EE47A7A85D38}"/>
              </a:ext>
            </a:extLst>
          </p:cNvPr>
          <p:cNvPicPr preferRelativeResize="0"/>
          <p:nvPr/>
        </p:nvPicPr>
        <p:blipFill rotWithShape="1">
          <a:blip r:embed="rId5">
            <a:alphaModFix/>
          </a:blip>
          <a:srcRect/>
          <a:stretch/>
        </p:blipFill>
        <p:spPr>
          <a:xfrm>
            <a:off x="615983" y="3025016"/>
            <a:ext cx="5237199" cy="3771584"/>
          </a:xfrm>
          <a:prstGeom prst="rect">
            <a:avLst/>
          </a:prstGeom>
          <a:noFill/>
          <a:ln>
            <a:noFill/>
          </a:ln>
        </p:spPr>
      </p:pic>
      <p:pic>
        <p:nvPicPr>
          <p:cNvPr id="26" name="Google Shape;572;p14">
            <a:extLst>
              <a:ext uri="{FF2B5EF4-FFF2-40B4-BE49-F238E27FC236}">
                <a16:creationId xmlns:a16="http://schemas.microsoft.com/office/drawing/2014/main" id="{37347A14-E965-43E2-8A13-E78951902BDB}"/>
              </a:ext>
            </a:extLst>
          </p:cNvPr>
          <p:cNvPicPr preferRelativeResize="0"/>
          <p:nvPr/>
        </p:nvPicPr>
        <p:blipFill rotWithShape="1">
          <a:blip r:embed="rId7">
            <a:alphaModFix/>
          </a:blip>
          <a:srcRect/>
          <a:stretch/>
        </p:blipFill>
        <p:spPr>
          <a:xfrm>
            <a:off x="915678" y="3996745"/>
            <a:ext cx="4637808" cy="2127491"/>
          </a:xfrm>
          <a:prstGeom prst="rect">
            <a:avLst/>
          </a:prstGeom>
          <a:noFill/>
          <a:ln>
            <a:noFill/>
          </a:ln>
        </p:spPr>
      </p:pic>
    </p:spTree>
    <p:extLst>
      <p:ext uri="{BB962C8B-B14F-4D97-AF65-F5344CB8AC3E}">
        <p14:creationId xmlns:p14="http://schemas.microsoft.com/office/powerpoint/2010/main" val="17626273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10">
                                            <p:txEl>
                                              <p:pRg st="0" end="0"/>
                                            </p:txEl>
                                          </p:spTgt>
                                        </p:tgtEl>
                                        <p:attrNameLst>
                                          <p:attrName>style.visibility</p:attrName>
                                        </p:attrNameLst>
                                      </p:cBhvr>
                                      <p:to>
                                        <p:strVal val="visible"/>
                                      </p:to>
                                    </p:set>
                                    <p:animEffect transition="in" filter="barn(inVertical)">
                                      <p:cBhvr>
                                        <p:cTn id="10" dur="500"/>
                                        <p:tgtEl>
                                          <p:spTgt spid="10">
                                            <p:txEl>
                                              <p:pRg st="0" end="0"/>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animEffect transition="in" filter="barn(inVertical)">
                                      <p:cBhvr>
                                        <p:cTn id="13" dur="500"/>
                                        <p:tgtEl>
                                          <p:spTgt spid="10">
                                            <p:txEl>
                                              <p:pRg st="1" end="1"/>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10">
                                            <p:txEl>
                                              <p:pRg st="2" end="2"/>
                                            </p:txEl>
                                          </p:spTgt>
                                        </p:tgtEl>
                                        <p:attrNameLst>
                                          <p:attrName>style.visibility</p:attrName>
                                        </p:attrNameLst>
                                      </p:cBhvr>
                                      <p:to>
                                        <p:strVal val="visible"/>
                                      </p:to>
                                    </p:set>
                                    <p:animEffect transition="in" filter="barn(inVertical)">
                                      <p:cBhvr>
                                        <p:cTn id="16" dur="500"/>
                                        <p:tgtEl>
                                          <p:spTgt spid="10">
                                            <p:txEl>
                                              <p:pRg st="2" end="2"/>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animEffect transition="in" filter="barn(inVertical)">
                                      <p:cBhvr>
                                        <p:cTn id="19" dur="5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1A782555-E932-492A-AF40-6A6DCA1328CC}"/>
              </a:ext>
            </a:extLst>
          </p:cNvPr>
          <p:cNvPicPr>
            <a:picLocks noChangeAspect="1"/>
          </p:cNvPicPr>
          <p:nvPr/>
        </p:nvPicPr>
        <p:blipFill rotWithShape="1">
          <a:blip r:embed="rId3">
            <a:extLst>
              <a:ext uri="{28A0092B-C50C-407E-A947-70E740481C1C}">
                <a14:useLocalDpi xmlns:a14="http://schemas.microsoft.com/office/drawing/2010/main" val="0"/>
              </a:ext>
            </a:extLst>
          </a:blip>
          <a:srcRect l="43854" b="76709"/>
          <a:stretch/>
        </p:blipFill>
        <p:spPr>
          <a:xfrm>
            <a:off x="8996032" y="0"/>
            <a:ext cx="3195968" cy="1920954"/>
          </a:xfrm>
          <a:prstGeom prst="rect">
            <a:avLst/>
          </a:prstGeom>
        </p:spPr>
      </p:pic>
      <p:pic>
        <p:nvPicPr>
          <p:cNvPr id="3" name="图片 2">
            <a:extLst>
              <a:ext uri="{FF2B5EF4-FFF2-40B4-BE49-F238E27FC236}">
                <a16:creationId xmlns:a16="http://schemas.microsoft.com/office/drawing/2014/main" id="{708EFA79-4A60-475B-9D9C-0D22E7CEC4A3}"/>
              </a:ext>
            </a:extLst>
          </p:cNvPr>
          <p:cNvPicPr>
            <a:picLocks noChangeAspect="1"/>
          </p:cNvPicPr>
          <p:nvPr/>
        </p:nvPicPr>
        <p:blipFill rotWithShape="1">
          <a:blip r:embed="rId4">
            <a:extLst>
              <a:ext uri="{28A0092B-C50C-407E-A947-70E740481C1C}">
                <a14:useLocalDpi xmlns:a14="http://schemas.microsoft.com/office/drawing/2010/main" val="0"/>
              </a:ext>
            </a:extLst>
          </a:blip>
          <a:srcRect r="40821" b="72996"/>
          <a:stretch/>
        </p:blipFill>
        <p:spPr>
          <a:xfrm>
            <a:off x="-9748" y="0"/>
            <a:ext cx="3186219" cy="2106592"/>
          </a:xfrm>
          <a:prstGeom prst="rect">
            <a:avLst/>
          </a:prstGeom>
        </p:spPr>
      </p:pic>
      <p:pic>
        <p:nvPicPr>
          <p:cNvPr id="4" name="图片 3">
            <a:extLst>
              <a:ext uri="{FF2B5EF4-FFF2-40B4-BE49-F238E27FC236}">
                <a16:creationId xmlns:a16="http://schemas.microsoft.com/office/drawing/2014/main" id="{FB72E5C8-3A7C-49F6-8AFA-9C7B6B682BA3}"/>
              </a:ext>
            </a:extLst>
          </p:cNvPr>
          <p:cNvPicPr>
            <a:picLocks noChangeAspect="1"/>
          </p:cNvPicPr>
          <p:nvPr/>
        </p:nvPicPr>
        <p:blipFill rotWithShape="1">
          <a:blip r:embed="rId4">
            <a:extLst>
              <a:ext uri="{28A0092B-C50C-407E-A947-70E740481C1C}">
                <a14:useLocalDpi xmlns:a14="http://schemas.microsoft.com/office/drawing/2010/main" val="0"/>
              </a:ext>
            </a:extLst>
          </a:blip>
          <a:srcRect l="98" t="62109" r="28789" b="-55"/>
          <a:stretch/>
        </p:blipFill>
        <p:spPr>
          <a:xfrm>
            <a:off x="0" y="3794967"/>
            <a:ext cx="3961708" cy="3063033"/>
          </a:xfrm>
          <a:prstGeom prst="rect">
            <a:avLst/>
          </a:prstGeom>
        </p:spPr>
      </p:pic>
      <p:pic>
        <p:nvPicPr>
          <p:cNvPr id="5" name="图片 4">
            <a:extLst>
              <a:ext uri="{FF2B5EF4-FFF2-40B4-BE49-F238E27FC236}">
                <a16:creationId xmlns:a16="http://schemas.microsoft.com/office/drawing/2014/main" id="{57E0B756-4E9C-4D6B-A07C-1C0F24BCE6FD}"/>
              </a:ext>
            </a:extLst>
          </p:cNvPr>
          <p:cNvPicPr>
            <a:picLocks noChangeAspect="1"/>
          </p:cNvPicPr>
          <p:nvPr/>
        </p:nvPicPr>
        <p:blipFill rotWithShape="1">
          <a:blip r:embed="rId3">
            <a:extLst>
              <a:ext uri="{28A0092B-C50C-407E-A947-70E740481C1C}">
                <a14:useLocalDpi xmlns:a14="http://schemas.microsoft.com/office/drawing/2010/main" val="0"/>
              </a:ext>
            </a:extLst>
          </a:blip>
          <a:srcRect l="44445" t="61875" r="1276" b="171"/>
          <a:stretch/>
        </p:blipFill>
        <p:spPr>
          <a:xfrm>
            <a:off x="9418966" y="4048530"/>
            <a:ext cx="2773034" cy="2809470"/>
          </a:xfrm>
          <a:prstGeom prst="rect">
            <a:avLst/>
          </a:prstGeom>
        </p:spPr>
      </p:pic>
      <p:grpSp>
        <p:nvGrpSpPr>
          <p:cNvPr id="6" name="组合 5">
            <a:extLst>
              <a:ext uri="{FF2B5EF4-FFF2-40B4-BE49-F238E27FC236}">
                <a16:creationId xmlns:a16="http://schemas.microsoft.com/office/drawing/2014/main" id="{E0DD14E7-2DA3-416A-A02D-B1FE574EB50B}"/>
              </a:ext>
            </a:extLst>
          </p:cNvPr>
          <p:cNvGrpSpPr/>
          <p:nvPr/>
        </p:nvGrpSpPr>
        <p:grpSpPr>
          <a:xfrm>
            <a:off x="757803" y="1631894"/>
            <a:ext cx="10676394" cy="3594211"/>
            <a:chOff x="2364936" y="2051505"/>
            <a:chExt cx="7917564" cy="2665450"/>
          </a:xfrm>
        </p:grpSpPr>
        <p:sp>
          <p:nvSpPr>
            <p:cNvPr id="7" name="矩形 6">
              <a:extLst>
                <a:ext uri="{FF2B5EF4-FFF2-40B4-BE49-F238E27FC236}">
                  <a16:creationId xmlns:a16="http://schemas.microsoft.com/office/drawing/2014/main" id="{497EF31D-0906-4E93-856E-FB0B7E553560}"/>
                </a:ext>
              </a:extLst>
            </p:cNvPr>
            <p:cNvSpPr/>
            <p:nvPr/>
          </p:nvSpPr>
          <p:spPr>
            <a:xfrm>
              <a:off x="2428568" y="2128383"/>
              <a:ext cx="7816645" cy="25124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sz="8000" b="1" dirty="0">
                <a:solidFill>
                  <a:srgbClr val="A26D3D"/>
                </a:solidFill>
                <a:latin typeface="Times New Roman" panose="02020603050405020304" pitchFamily="18" charset="0"/>
                <a:ea typeface="小单纯体" panose="02010601030101010101" pitchFamily="2" charset="-122"/>
                <a:cs typeface="Times New Roman" panose="02020603050405020304" pitchFamily="18" charset="0"/>
              </a:endParaRPr>
            </a:p>
          </p:txBody>
        </p:sp>
        <p:sp>
          <p:nvSpPr>
            <p:cNvPr id="8" name="矩形 7">
              <a:extLst>
                <a:ext uri="{FF2B5EF4-FFF2-40B4-BE49-F238E27FC236}">
                  <a16:creationId xmlns:a16="http://schemas.microsoft.com/office/drawing/2014/main" id="{3ACF40AE-4493-4B3D-960D-1A90D63A9428}"/>
                </a:ext>
              </a:extLst>
            </p:cNvPr>
            <p:cNvSpPr/>
            <p:nvPr/>
          </p:nvSpPr>
          <p:spPr>
            <a:xfrm>
              <a:off x="2580968" y="2280784"/>
              <a:ext cx="7497097" cy="2251888"/>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sz="2800" b="1">
                <a:solidFill>
                  <a:srgbClr val="A26D3D"/>
                </a:solidFill>
                <a:latin typeface="Times New Roman" panose="02020603050405020304" pitchFamily="18" charset="0"/>
                <a:ea typeface="小单纯体" panose="02010601030101010101" pitchFamily="2" charset="-122"/>
                <a:cs typeface="Times New Roman" panose="02020603050405020304" pitchFamily="18" charset="0"/>
              </a:endParaRPr>
            </a:p>
          </p:txBody>
        </p:sp>
        <p:sp>
          <p:nvSpPr>
            <p:cNvPr id="9" name="矩形 8">
              <a:extLst>
                <a:ext uri="{FF2B5EF4-FFF2-40B4-BE49-F238E27FC236}">
                  <a16:creationId xmlns:a16="http://schemas.microsoft.com/office/drawing/2014/main" id="{B6C76500-9C8A-42F6-9A0C-AF1F67B42B4F}"/>
                </a:ext>
              </a:extLst>
            </p:cNvPr>
            <p:cNvSpPr/>
            <p:nvPr/>
          </p:nvSpPr>
          <p:spPr>
            <a:xfrm>
              <a:off x="2364936" y="2051505"/>
              <a:ext cx="294967" cy="321591"/>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sz="2800" b="1">
                <a:solidFill>
                  <a:srgbClr val="A26D3D"/>
                </a:solidFill>
                <a:latin typeface="Times New Roman" panose="02020603050405020304" pitchFamily="18" charset="0"/>
                <a:ea typeface="小单纯体" panose="02010601030101010101" pitchFamily="2" charset="-122"/>
                <a:cs typeface="Times New Roman" panose="02020603050405020304" pitchFamily="18" charset="0"/>
              </a:endParaRPr>
            </a:p>
          </p:txBody>
        </p:sp>
        <p:sp>
          <p:nvSpPr>
            <p:cNvPr id="10" name="矩形 9">
              <a:extLst>
                <a:ext uri="{FF2B5EF4-FFF2-40B4-BE49-F238E27FC236}">
                  <a16:creationId xmlns:a16="http://schemas.microsoft.com/office/drawing/2014/main" id="{2798C677-93DB-496B-BB9D-C39F40B69718}"/>
                </a:ext>
              </a:extLst>
            </p:cNvPr>
            <p:cNvSpPr/>
            <p:nvPr/>
          </p:nvSpPr>
          <p:spPr>
            <a:xfrm>
              <a:off x="9987533" y="4395364"/>
              <a:ext cx="294967" cy="321591"/>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sz="2800" b="1">
                <a:solidFill>
                  <a:srgbClr val="A26D3D"/>
                </a:solidFill>
                <a:latin typeface="Times New Roman" panose="02020603050405020304" pitchFamily="18" charset="0"/>
                <a:ea typeface="小单纯体" panose="02010601030101010101" pitchFamily="2" charset="-122"/>
                <a:cs typeface="Times New Roman" panose="02020603050405020304" pitchFamily="18" charset="0"/>
              </a:endParaRPr>
            </a:p>
          </p:txBody>
        </p:sp>
      </p:grpSp>
      <p:sp>
        <p:nvSpPr>
          <p:cNvPr id="14" name="文本框 13">
            <a:extLst>
              <a:ext uri="{FF2B5EF4-FFF2-40B4-BE49-F238E27FC236}">
                <a16:creationId xmlns:a16="http://schemas.microsoft.com/office/drawing/2014/main" id="{5A63B608-23EF-4F26-B83A-98934782C019}"/>
              </a:ext>
            </a:extLst>
          </p:cNvPr>
          <p:cNvSpPr txBox="1"/>
          <p:nvPr/>
        </p:nvSpPr>
        <p:spPr>
          <a:xfrm>
            <a:off x="4323771" y="2405920"/>
            <a:ext cx="5888393" cy="1200329"/>
          </a:xfrm>
          <a:prstGeom prst="rect">
            <a:avLst/>
          </a:prstGeom>
          <a:noFill/>
        </p:spPr>
        <p:txBody>
          <a:bodyPr wrap="square" rtlCol="0">
            <a:spAutoFit/>
          </a:bodyPr>
          <a:lstStyle/>
          <a:p>
            <a:pPr algn="ctr" defTabSz="457200">
              <a:defRPr/>
            </a:pPr>
            <a:r>
              <a:rPr lang="en-US" altLang="zh-CN" sz="72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Khởi</a:t>
            </a:r>
            <a:r>
              <a:rPr lang="en-US" altLang="zh-CN" sz="7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72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động</a:t>
            </a:r>
            <a:endParaRPr lang="zh-CN" altLang="en-US" sz="7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21" name="图片 20">
            <a:extLst>
              <a:ext uri="{FF2B5EF4-FFF2-40B4-BE49-F238E27FC236}">
                <a16:creationId xmlns:a16="http://schemas.microsoft.com/office/drawing/2014/main" id="{B5E10A56-CAD3-4A72-9B46-5576422FB7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4637" t="26498" r="72450" b="67088"/>
          <a:stretch/>
        </p:blipFill>
        <p:spPr>
          <a:xfrm>
            <a:off x="7577731" y="5037174"/>
            <a:ext cx="1616597" cy="1204528"/>
          </a:xfrm>
          <a:prstGeom prst="rect">
            <a:avLst/>
          </a:prstGeom>
        </p:spPr>
      </p:pic>
      <p:grpSp>
        <p:nvGrpSpPr>
          <p:cNvPr id="25" name="组合 24">
            <a:extLst>
              <a:ext uri="{FF2B5EF4-FFF2-40B4-BE49-F238E27FC236}">
                <a16:creationId xmlns:a16="http://schemas.microsoft.com/office/drawing/2014/main" id="{49701490-7986-458B-93BD-0D31ADDB7E7C}"/>
              </a:ext>
            </a:extLst>
          </p:cNvPr>
          <p:cNvGrpSpPr/>
          <p:nvPr/>
        </p:nvGrpSpPr>
        <p:grpSpPr>
          <a:xfrm>
            <a:off x="2241542" y="1012782"/>
            <a:ext cx="2644727" cy="4631866"/>
            <a:chOff x="1794768" y="1421343"/>
            <a:chExt cx="2024065" cy="3544864"/>
          </a:xfrm>
        </p:grpSpPr>
        <p:pic>
          <p:nvPicPr>
            <p:cNvPr id="23" name="图片 22">
              <a:extLst>
                <a:ext uri="{FF2B5EF4-FFF2-40B4-BE49-F238E27FC236}">
                  <a16:creationId xmlns:a16="http://schemas.microsoft.com/office/drawing/2014/main" id="{092DCF09-A8D9-4C10-9CC4-384CB2BB72C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7995" t="36034" r="2829" b="41425"/>
            <a:stretch/>
          </p:blipFill>
          <p:spPr>
            <a:xfrm>
              <a:off x="1794768" y="2842025"/>
              <a:ext cx="1204652" cy="2124182"/>
            </a:xfrm>
            <a:prstGeom prst="rect">
              <a:avLst/>
            </a:prstGeom>
          </p:spPr>
        </p:pic>
        <p:pic>
          <p:nvPicPr>
            <p:cNvPr id="24" name="图片 23">
              <a:extLst>
                <a:ext uri="{FF2B5EF4-FFF2-40B4-BE49-F238E27FC236}">
                  <a16:creationId xmlns:a16="http://schemas.microsoft.com/office/drawing/2014/main" id="{CCF4C5AB-5233-4AE7-A1FD-7810AD1B6F3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7995" t="36034" r="2829" b="41425"/>
            <a:stretch/>
          </p:blipFill>
          <p:spPr>
            <a:xfrm>
              <a:off x="2550691" y="2739370"/>
              <a:ext cx="989583" cy="1744947"/>
            </a:xfrm>
            <a:prstGeom prst="rect">
              <a:avLst/>
            </a:prstGeom>
          </p:spPr>
        </p:pic>
        <p:pic>
          <p:nvPicPr>
            <p:cNvPr id="22" name="图片 21">
              <a:extLst>
                <a:ext uri="{FF2B5EF4-FFF2-40B4-BE49-F238E27FC236}">
                  <a16:creationId xmlns:a16="http://schemas.microsoft.com/office/drawing/2014/main" id="{A5E9C73B-783D-4462-B02B-E4B83A85B13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7995" t="36034" r="2829" b="41425"/>
            <a:stretch/>
          </p:blipFill>
          <p:spPr>
            <a:xfrm>
              <a:off x="2130119" y="1782289"/>
              <a:ext cx="1204652" cy="2124182"/>
            </a:xfrm>
            <a:prstGeom prst="rect">
              <a:avLst/>
            </a:prstGeom>
          </p:spPr>
        </p:pic>
        <p:pic>
          <p:nvPicPr>
            <p:cNvPr id="20" name="图片 19">
              <a:extLst>
                <a:ext uri="{FF2B5EF4-FFF2-40B4-BE49-F238E27FC236}">
                  <a16:creationId xmlns:a16="http://schemas.microsoft.com/office/drawing/2014/main" id="{35098846-14D1-4193-A37D-4CC2959D7AC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4637" t="26498" r="72450" b="67088"/>
            <a:stretch/>
          </p:blipFill>
          <p:spPr>
            <a:xfrm>
              <a:off x="2202236" y="1421343"/>
              <a:ext cx="1616597" cy="1204528"/>
            </a:xfrm>
            <a:prstGeom prst="rect">
              <a:avLst/>
            </a:prstGeom>
          </p:spPr>
        </p:pic>
      </p:grpSp>
      <p:sp>
        <p:nvSpPr>
          <p:cNvPr id="11" name="Rectangle 10">
            <a:extLst>
              <a:ext uri="{FF2B5EF4-FFF2-40B4-BE49-F238E27FC236}">
                <a16:creationId xmlns:a16="http://schemas.microsoft.com/office/drawing/2014/main" id="{979ED93E-42E1-43BE-9C51-7A58D22BE9D1}"/>
              </a:ext>
            </a:extLst>
          </p:cNvPr>
          <p:cNvSpPr/>
          <p:nvPr/>
        </p:nvSpPr>
        <p:spPr>
          <a:xfrm>
            <a:off x="5221357" y="6546574"/>
            <a:ext cx="2773034" cy="311426"/>
          </a:xfrm>
          <a:prstGeom prst="rect">
            <a:avLst/>
          </a:prstGeom>
          <a:solidFill>
            <a:srgbClr val="EDE7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46958820"/>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par>
                                <p:cTn id="20" presetID="53" presetClass="entr" presetSubtype="16"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500" fill="hold"/>
                                        <p:tgtEl>
                                          <p:spTgt spid="4"/>
                                        </p:tgtEl>
                                        <p:attrNameLst>
                                          <p:attrName>ppt_w</p:attrName>
                                        </p:attrNameLst>
                                      </p:cBhvr>
                                      <p:tavLst>
                                        <p:tav tm="0">
                                          <p:val>
                                            <p:fltVal val="0"/>
                                          </p:val>
                                        </p:tav>
                                        <p:tav tm="100000">
                                          <p:val>
                                            <p:strVal val="#ppt_w"/>
                                          </p:val>
                                        </p:tav>
                                      </p:tavLst>
                                    </p:anim>
                                    <p:anim calcmode="lin" valueType="num">
                                      <p:cBhvr>
                                        <p:cTn id="23" dur="500" fill="hold"/>
                                        <p:tgtEl>
                                          <p:spTgt spid="4"/>
                                        </p:tgtEl>
                                        <p:attrNameLst>
                                          <p:attrName>ppt_h</p:attrName>
                                        </p:attrNameLst>
                                      </p:cBhvr>
                                      <p:tavLst>
                                        <p:tav tm="0">
                                          <p:val>
                                            <p:fltVal val="0"/>
                                          </p:val>
                                        </p:tav>
                                        <p:tav tm="100000">
                                          <p:val>
                                            <p:strVal val="#ppt_h"/>
                                          </p:val>
                                        </p:tav>
                                      </p:tavLst>
                                    </p:anim>
                                    <p:animEffect transition="in" filter="fade">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25"/>
                                        </p:tgtEl>
                                        <p:attrNameLst>
                                          <p:attrName>style.visibility</p:attrName>
                                        </p:attrNameLst>
                                      </p:cBhvr>
                                      <p:to>
                                        <p:strVal val="visible"/>
                                      </p:to>
                                    </p:set>
                                    <p:anim calcmode="lin" valueType="num">
                                      <p:cBhvr additive="base">
                                        <p:cTn id="35" dur="500" fill="hold"/>
                                        <p:tgtEl>
                                          <p:spTgt spid="25"/>
                                        </p:tgtEl>
                                        <p:attrNameLst>
                                          <p:attrName>ppt_x</p:attrName>
                                        </p:attrNameLst>
                                      </p:cBhvr>
                                      <p:tavLst>
                                        <p:tav tm="0">
                                          <p:val>
                                            <p:strVal val="#ppt_x"/>
                                          </p:val>
                                        </p:tav>
                                        <p:tav tm="100000">
                                          <p:val>
                                            <p:strVal val="#ppt_x"/>
                                          </p:val>
                                        </p:tav>
                                      </p:tavLst>
                                    </p:anim>
                                    <p:anim calcmode="lin" valueType="num">
                                      <p:cBhvr additive="base">
                                        <p:cTn id="3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p:cTn id="41" dur="500" fill="hold"/>
                                        <p:tgtEl>
                                          <p:spTgt spid="14"/>
                                        </p:tgtEl>
                                        <p:attrNameLst>
                                          <p:attrName>ppt_w</p:attrName>
                                        </p:attrNameLst>
                                      </p:cBhvr>
                                      <p:tavLst>
                                        <p:tav tm="0">
                                          <p:val>
                                            <p:fltVal val="0"/>
                                          </p:val>
                                        </p:tav>
                                        <p:tav tm="100000">
                                          <p:val>
                                            <p:strVal val="#ppt_w"/>
                                          </p:val>
                                        </p:tav>
                                      </p:tavLst>
                                    </p:anim>
                                    <p:anim calcmode="lin" valueType="num">
                                      <p:cBhvr>
                                        <p:cTn id="42" dur="500" fill="hold"/>
                                        <p:tgtEl>
                                          <p:spTgt spid="14"/>
                                        </p:tgtEl>
                                        <p:attrNameLst>
                                          <p:attrName>ppt_h</p:attrName>
                                        </p:attrNameLst>
                                      </p:cBhvr>
                                      <p:tavLst>
                                        <p:tav tm="0">
                                          <p:val>
                                            <p:fltVal val="0"/>
                                          </p:val>
                                        </p:tav>
                                        <p:tav tm="100000">
                                          <p:val>
                                            <p:strVal val="#ppt_h"/>
                                          </p:val>
                                        </p:tav>
                                      </p:tavLst>
                                    </p:anim>
                                    <p:animEffect transition="in" filter="fade">
                                      <p:cBhvr>
                                        <p:cTn id="43" dur="500"/>
                                        <p:tgtEl>
                                          <p:spTgt spid="14"/>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nodeType="click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wipe(down)">
                                      <p:cBhvr>
                                        <p:cTn id="4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3C0946B-8596-41AE-826C-CB1D0F7A13FD}"/>
              </a:ext>
            </a:extLst>
          </p:cNvPr>
          <p:cNvPicPr>
            <a:picLocks noChangeAspect="1"/>
          </p:cNvPicPr>
          <p:nvPr/>
        </p:nvPicPr>
        <p:blipFill rotWithShape="1">
          <a:blip r:embed="rId3">
            <a:extLst>
              <a:ext uri="{28A0092B-C50C-407E-A947-70E740481C1C}">
                <a14:useLocalDpi xmlns:a14="http://schemas.microsoft.com/office/drawing/2010/main" val="0"/>
              </a:ext>
            </a:extLst>
          </a:blip>
          <a:srcRect l="43854" b="76709"/>
          <a:stretch/>
        </p:blipFill>
        <p:spPr>
          <a:xfrm>
            <a:off x="6484912" y="-1276"/>
            <a:ext cx="5707087" cy="3430276"/>
          </a:xfrm>
          <a:prstGeom prst="rect">
            <a:avLst/>
          </a:prstGeom>
        </p:spPr>
      </p:pic>
      <p:pic>
        <p:nvPicPr>
          <p:cNvPr id="4" name="图片 3">
            <a:extLst>
              <a:ext uri="{FF2B5EF4-FFF2-40B4-BE49-F238E27FC236}">
                <a16:creationId xmlns:a16="http://schemas.microsoft.com/office/drawing/2014/main" id="{7D39A166-ECA0-478D-BA06-395C2FA9FFFE}"/>
              </a:ext>
            </a:extLst>
          </p:cNvPr>
          <p:cNvPicPr>
            <a:picLocks noChangeAspect="1"/>
          </p:cNvPicPr>
          <p:nvPr/>
        </p:nvPicPr>
        <p:blipFill rotWithShape="1">
          <a:blip r:embed="rId4">
            <a:extLst>
              <a:ext uri="{28A0092B-C50C-407E-A947-70E740481C1C}">
                <a14:useLocalDpi xmlns:a14="http://schemas.microsoft.com/office/drawing/2010/main" val="0"/>
              </a:ext>
            </a:extLst>
          </a:blip>
          <a:srcRect l="98" t="62109" r="28789" b="-55"/>
          <a:stretch/>
        </p:blipFill>
        <p:spPr>
          <a:xfrm>
            <a:off x="0" y="1388297"/>
            <a:ext cx="6693763" cy="5469703"/>
          </a:xfrm>
          <a:prstGeom prst="rect">
            <a:avLst/>
          </a:prstGeom>
        </p:spPr>
      </p:pic>
      <p:pic>
        <p:nvPicPr>
          <p:cNvPr id="5" name="图片 4">
            <a:extLst>
              <a:ext uri="{FF2B5EF4-FFF2-40B4-BE49-F238E27FC236}">
                <a16:creationId xmlns:a16="http://schemas.microsoft.com/office/drawing/2014/main" id="{1AF36C5B-544C-4465-BF68-E96543FA8EE3}"/>
              </a:ext>
            </a:extLst>
          </p:cNvPr>
          <p:cNvPicPr>
            <a:picLocks noChangeAspect="1"/>
          </p:cNvPicPr>
          <p:nvPr/>
        </p:nvPicPr>
        <p:blipFill rotWithShape="1">
          <a:blip r:embed="rId3">
            <a:extLst>
              <a:ext uri="{28A0092B-C50C-407E-A947-70E740481C1C}">
                <a14:useLocalDpi xmlns:a14="http://schemas.microsoft.com/office/drawing/2010/main" val="0"/>
              </a:ext>
            </a:extLst>
          </a:blip>
          <a:srcRect l="44445" t="61875" r="1276" b="171"/>
          <a:stretch/>
        </p:blipFill>
        <p:spPr>
          <a:xfrm>
            <a:off x="7240153" y="1880886"/>
            <a:ext cx="4951846" cy="5016911"/>
          </a:xfrm>
          <a:prstGeom prst="rect">
            <a:avLst/>
          </a:prstGeom>
        </p:spPr>
      </p:pic>
      <p:pic>
        <p:nvPicPr>
          <p:cNvPr id="3" name="图片 2">
            <a:extLst>
              <a:ext uri="{FF2B5EF4-FFF2-40B4-BE49-F238E27FC236}">
                <a16:creationId xmlns:a16="http://schemas.microsoft.com/office/drawing/2014/main" id="{C3DA95A3-DE1C-4F5B-AB72-03CDB6FF8C9D}"/>
              </a:ext>
            </a:extLst>
          </p:cNvPr>
          <p:cNvPicPr>
            <a:picLocks noChangeAspect="1"/>
          </p:cNvPicPr>
          <p:nvPr/>
        </p:nvPicPr>
        <p:blipFill rotWithShape="1">
          <a:blip r:embed="rId4">
            <a:extLst>
              <a:ext uri="{28A0092B-C50C-407E-A947-70E740481C1C}">
                <a14:useLocalDpi xmlns:a14="http://schemas.microsoft.com/office/drawing/2010/main" val="0"/>
              </a:ext>
            </a:extLst>
          </a:blip>
          <a:srcRect r="40821" b="72996"/>
          <a:stretch/>
        </p:blipFill>
        <p:spPr>
          <a:xfrm>
            <a:off x="1" y="0"/>
            <a:ext cx="5689678" cy="3761772"/>
          </a:xfrm>
          <a:prstGeom prst="rect">
            <a:avLst/>
          </a:prstGeom>
        </p:spPr>
      </p:pic>
      <p:grpSp>
        <p:nvGrpSpPr>
          <p:cNvPr id="6" name="组合 5">
            <a:extLst>
              <a:ext uri="{FF2B5EF4-FFF2-40B4-BE49-F238E27FC236}">
                <a16:creationId xmlns:a16="http://schemas.microsoft.com/office/drawing/2014/main" id="{A6F3A6A9-6BC8-49DE-9AB9-0A21BB312A72}"/>
              </a:ext>
            </a:extLst>
          </p:cNvPr>
          <p:cNvGrpSpPr/>
          <p:nvPr/>
        </p:nvGrpSpPr>
        <p:grpSpPr>
          <a:xfrm>
            <a:off x="219918" y="255715"/>
            <a:ext cx="12131107" cy="6642082"/>
            <a:chOff x="2428568" y="2165645"/>
            <a:chExt cx="7816645" cy="2567107"/>
          </a:xfrm>
        </p:grpSpPr>
        <p:sp>
          <p:nvSpPr>
            <p:cNvPr id="7" name="矩形 6">
              <a:extLst>
                <a:ext uri="{FF2B5EF4-FFF2-40B4-BE49-F238E27FC236}">
                  <a16:creationId xmlns:a16="http://schemas.microsoft.com/office/drawing/2014/main" id="{44380FF9-E548-4329-91DC-6B6FE9101044}"/>
                </a:ext>
              </a:extLst>
            </p:cNvPr>
            <p:cNvSpPr/>
            <p:nvPr/>
          </p:nvSpPr>
          <p:spPr>
            <a:xfrm>
              <a:off x="2428568" y="2220309"/>
              <a:ext cx="7816645" cy="251244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sz="2800" b="1" dirty="0">
                <a:solidFill>
                  <a:srgbClr val="A26D3D"/>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8" name="矩形 7">
              <a:extLst>
                <a:ext uri="{FF2B5EF4-FFF2-40B4-BE49-F238E27FC236}">
                  <a16:creationId xmlns:a16="http://schemas.microsoft.com/office/drawing/2014/main" id="{9C4A781F-4A0F-48C0-9457-4292C776A1B7}"/>
                </a:ext>
              </a:extLst>
            </p:cNvPr>
            <p:cNvSpPr/>
            <p:nvPr/>
          </p:nvSpPr>
          <p:spPr>
            <a:xfrm>
              <a:off x="2580968" y="2206305"/>
              <a:ext cx="7497097" cy="2326367"/>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sz="2800" b="1">
                <a:solidFill>
                  <a:srgbClr val="A26D3D"/>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9" name="矩形 8">
              <a:extLst>
                <a:ext uri="{FF2B5EF4-FFF2-40B4-BE49-F238E27FC236}">
                  <a16:creationId xmlns:a16="http://schemas.microsoft.com/office/drawing/2014/main" id="{3EBED71A-86FB-4E1A-A586-6A5794A0F34D}"/>
                </a:ext>
              </a:extLst>
            </p:cNvPr>
            <p:cNvSpPr/>
            <p:nvPr/>
          </p:nvSpPr>
          <p:spPr>
            <a:xfrm>
              <a:off x="2492219" y="2165645"/>
              <a:ext cx="167684" cy="207450"/>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sz="2800" b="1">
                <a:solidFill>
                  <a:srgbClr val="A26D3D"/>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0" name="矩形 9">
              <a:extLst>
                <a:ext uri="{FF2B5EF4-FFF2-40B4-BE49-F238E27FC236}">
                  <a16:creationId xmlns:a16="http://schemas.microsoft.com/office/drawing/2014/main" id="{CBF9A6DE-B3F7-4CAD-843E-428E0B833E9E}"/>
                </a:ext>
              </a:extLst>
            </p:cNvPr>
            <p:cNvSpPr/>
            <p:nvPr/>
          </p:nvSpPr>
          <p:spPr>
            <a:xfrm>
              <a:off x="9987534" y="4395364"/>
              <a:ext cx="179281" cy="214186"/>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sz="2800" b="1">
                <a:solidFill>
                  <a:srgbClr val="A26D3D"/>
                </a:solidFill>
                <a:latin typeface="Times New Roman" panose="02020603050405020304" pitchFamily="18" charset="0"/>
                <a:ea typeface="Arial-Rounded" panose="020B0500000000000000" pitchFamily="34" charset="0"/>
                <a:cs typeface="Times New Roman" panose="02020603050405020304" pitchFamily="18" charset="0"/>
              </a:endParaRPr>
            </a:p>
          </p:txBody>
        </p:sp>
      </p:grpSp>
      <p:sp>
        <p:nvSpPr>
          <p:cNvPr id="22" name="TextBox 21">
            <a:extLst>
              <a:ext uri="{FF2B5EF4-FFF2-40B4-BE49-F238E27FC236}">
                <a16:creationId xmlns:a16="http://schemas.microsoft.com/office/drawing/2014/main" id="{0C331AD1-A016-4A4F-B89A-5166B4CDAF8A}"/>
              </a:ext>
            </a:extLst>
          </p:cNvPr>
          <p:cNvSpPr txBox="1"/>
          <p:nvPr/>
        </p:nvSpPr>
        <p:spPr>
          <a:xfrm>
            <a:off x="4236881" y="353144"/>
            <a:ext cx="3234572" cy="658835"/>
          </a:xfrm>
          <a:prstGeom prst="rect">
            <a:avLst/>
          </a:prstGeom>
          <a:noFill/>
        </p:spPr>
        <p:txBody>
          <a:bodyPr wrap="square" rtlCol="0">
            <a:spAutoFit/>
          </a:bodyPr>
          <a:lstStyle/>
          <a:p>
            <a:pPr algn="ctr" defTabSz="1219170">
              <a:lnSpc>
                <a:spcPct val="150000"/>
              </a:lnSpc>
              <a:buClr>
                <a:srgbClr val="000000"/>
              </a:buClr>
              <a:defRPr/>
            </a:pPr>
            <a:r>
              <a:rPr lang="vi-VN" sz="2800" b="1" kern="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rPr>
              <a:t>Tết đến rồi</a:t>
            </a:r>
            <a:endParaRPr lang="en-US" sz="2800" b="1" kern="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23" name="TextBox 22">
            <a:extLst>
              <a:ext uri="{FF2B5EF4-FFF2-40B4-BE49-F238E27FC236}">
                <a16:creationId xmlns:a16="http://schemas.microsoft.com/office/drawing/2014/main" id="{2A2D0B4A-2806-410E-9FA4-6946C3339F76}"/>
              </a:ext>
            </a:extLst>
          </p:cNvPr>
          <p:cNvSpPr txBox="1"/>
          <p:nvPr/>
        </p:nvSpPr>
        <p:spPr>
          <a:xfrm>
            <a:off x="387197" y="927532"/>
            <a:ext cx="11514629" cy="5556714"/>
          </a:xfrm>
          <a:prstGeom prst="rect">
            <a:avLst/>
          </a:prstGeom>
          <a:noFill/>
        </p:spPr>
        <p:txBody>
          <a:bodyPr wrap="square" rtlCol="0">
            <a:spAutoFit/>
          </a:bodyPr>
          <a:lstStyle/>
          <a:p>
            <a:pPr marL="59265" algn="just" defTabSz="1219170">
              <a:lnSpc>
                <a:spcPct val="150000"/>
              </a:lnSpc>
              <a:buClr>
                <a:srgbClr val="000000"/>
              </a:buClr>
              <a:defRPr/>
            </a:pPr>
            <a:r>
              <a:rPr lang="vi-VN" sz="24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Tết là khởi đầu cho một năm mới, là dịp lễ được mong chờ nhất trong năm.</a:t>
            </a:r>
          </a:p>
          <a:p>
            <a:pPr marL="59265" algn="just" defTabSz="1219170">
              <a:lnSpc>
                <a:spcPct val="150000"/>
              </a:lnSpc>
              <a:buClr>
                <a:srgbClr val="000000"/>
              </a:buClr>
              <a:defRPr/>
            </a:pPr>
            <a:r>
              <a:rPr lang="vi-VN" sz="24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Vào dịp Tết, các gia đình thường gói bánh chưng hoặc bánh tét. Bánh chưng hình vuông, gói bằng lá dong. Bánh tét hình trụ, thường gói bằng lá chuối. Cả hai loại bánh đều làm từ gạo nếp, đỗ xanh, thịt lợn.</a:t>
            </a:r>
          </a:p>
          <a:p>
            <a:pPr marL="59265" algn="just" defTabSz="1219170">
              <a:lnSpc>
                <a:spcPct val="150000"/>
              </a:lnSpc>
              <a:buClr>
                <a:srgbClr val="000000"/>
              </a:buClr>
              <a:defRPr/>
            </a:pPr>
            <a:r>
              <a:rPr lang="vi-VN" sz="24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Mai và đào là hai loài hoa đặc trưng cho Tết ở hai miền Nam, Bắc. Hoa mai rực rỡ sắc vàng. Hoa đào thường có màu hồng tươi, xen lẫn lá xanh và nụ hồng chúm chím.</a:t>
            </a:r>
          </a:p>
          <a:p>
            <a:pPr marL="59265" algn="just" defTabSz="1219170">
              <a:lnSpc>
                <a:spcPct val="150000"/>
              </a:lnSpc>
              <a:buClr>
                <a:srgbClr val="000000"/>
              </a:buClr>
              <a:defRPr/>
            </a:pPr>
            <a:r>
              <a:rPr lang="vi-VN" sz="24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Ngày Tết, người lớn thường tặng trẻ em những bao lì xì xinh xắn, với mong ước các em mạnh khoẻ, giỏi giang. Tết là dịp mọi người quây quần bên nhau và dành cho nhau những lời chúc tốt đẹp.</a:t>
            </a:r>
          </a:p>
          <a:p>
            <a:pPr marL="59265" algn="just" defTabSz="1219170">
              <a:lnSpc>
                <a:spcPct val="150000"/>
              </a:lnSpc>
              <a:buClr>
                <a:srgbClr val="000000"/>
              </a:buClr>
              <a:defRPr/>
            </a:pPr>
            <a:endParaRPr lang="vi-VN" sz="24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17" name="Cloud 16">
            <a:extLst>
              <a:ext uri="{FF2B5EF4-FFF2-40B4-BE49-F238E27FC236}">
                <a16:creationId xmlns:a16="http://schemas.microsoft.com/office/drawing/2014/main" id="{36FBFED0-3885-493C-8165-7BAA55A80970}"/>
              </a:ext>
            </a:extLst>
          </p:cNvPr>
          <p:cNvSpPr/>
          <p:nvPr/>
        </p:nvSpPr>
        <p:spPr>
          <a:xfrm>
            <a:off x="8266686" y="119698"/>
            <a:ext cx="4084340" cy="862471"/>
          </a:xfrm>
          <a:prstGeom prst="cloud">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defRPr/>
            </a:pPr>
            <a:r>
              <a:rPr lang="en-US" sz="2800" dirty="0" err="1">
                <a:solidFill>
                  <a:srgbClr val="FFFFFF"/>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sz="2800" dirty="0">
                <a:solidFill>
                  <a:srgbClr val="FFFFFF"/>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FFFFFF"/>
                </a:solidFill>
                <a:latin typeface="Times New Roman" panose="02020603050405020304" pitchFamily="18" charset="0"/>
                <a:ea typeface="Arial-Rounded" panose="020B0500000000000000" pitchFamily="34" charset="0"/>
                <a:cs typeface="Times New Roman" panose="02020603050405020304" pitchFamily="18" charset="0"/>
              </a:rPr>
              <a:t>theo</a:t>
            </a:r>
            <a:r>
              <a:rPr lang="en-US" sz="2800" dirty="0">
                <a:solidFill>
                  <a:srgbClr val="FFFFFF"/>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FFFFFF"/>
                </a:solidFill>
                <a:latin typeface="Times New Roman" panose="02020603050405020304" pitchFamily="18" charset="0"/>
                <a:ea typeface="Arial-Rounded" panose="020B0500000000000000" pitchFamily="34" charset="0"/>
                <a:cs typeface="Times New Roman" panose="02020603050405020304" pitchFamily="18" charset="0"/>
              </a:rPr>
              <a:t>nhóm</a:t>
            </a:r>
            <a:endParaRPr lang="en-US" sz="2800" dirty="0">
              <a:solidFill>
                <a:srgbClr val="FFFFFF"/>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4" name="Rectangle 13">
            <a:extLst>
              <a:ext uri="{FF2B5EF4-FFF2-40B4-BE49-F238E27FC236}">
                <a16:creationId xmlns:a16="http://schemas.microsoft.com/office/drawing/2014/main" id="{E814611F-7F7E-4485-88BE-692B8EB0B278}"/>
              </a:ext>
            </a:extLst>
          </p:cNvPr>
          <p:cNvSpPr/>
          <p:nvPr/>
        </p:nvSpPr>
        <p:spPr>
          <a:xfrm>
            <a:off x="5221357" y="6546574"/>
            <a:ext cx="2773034" cy="311426"/>
          </a:xfrm>
          <a:prstGeom prst="rect">
            <a:avLst/>
          </a:prstGeom>
          <a:solidFill>
            <a:srgbClr val="EDE7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457377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3C0946B-8596-41AE-826C-CB1D0F7A13FD}"/>
              </a:ext>
            </a:extLst>
          </p:cNvPr>
          <p:cNvPicPr>
            <a:picLocks noChangeAspect="1"/>
          </p:cNvPicPr>
          <p:nvPr/>
        </p:nvPicPr>
        <p:blipFill rotWithShape="1">
          <a:blip r:embed="rId3">
            <a:extLst>
              <a:ext uri="{28A0092B-C50C-407E-A947-70E740481C1C}">
                <a14:useLocalDpi xmlns:a14="http://schemas.microsoft.com/office/drawing/2010/main" val="0"/>
              </a:ext>
            </a:extLst>
          </a:blip>
          <a:srcRect l="43854" b="76709"/>
          <a:stretch/>
        </p:blipFill>
        <p:spPr>
          <a:xfrm>
            <a:off x="6484912" y="-1276"/>
            <a:ext cx="5707087" cy="3430276"/>
          </a:xfrm>
          <a:prstGeom prst="rect">
            <a:avLst/>
          </a:prstGeom>
        </p:spPr>
      </p:pic>
      <p:pic>
        <p:nvPicPr>
          <p:cNvPr id="4" name="图片 3">
            <a:extLst>
              <a:ext uri="{FF2B5EF4-FFF2-40B4-BE49-F238E27FC236}">
                <a16:creationId xmlns:a16="http://schemas.microsoft.com/office/drawing/2014/main" id="{7D39A166-ECA0-478D-BA06-395C2FA9FFFE}"/>
              </a:ext>
            </a:extLst>
          </p:cNvPr>
          <p:cNvPicPr>
            <a:picLocks noChangeAspect="1"/>
          </p:cNvPicPr>
          <p:nvPr/>
        </p:nvPicPr>
        <p:blipFill rotWithShape="1">
          <a:blip r:embed="rId4">
            <a:extLst>
              <a:ext uri="{28A0092B-C50C-407E-A947-70E740481C1C}">
                <a14:useLocalDpi xmlns:a14="http://schemas.microsoft.com/office/drawing/2010/main" val="0"/>
              </a:ext>
            </a:extLst>
          </a:blip>
          <a:srcRect l="98" t="62109" r="28789" b="-55"/>
          <a:stretch/>
        </p:blipFill>
        <p:spPr>
          <a:xfrm>
            <a:off x="1" y="1388297"/>
            <a:ext cx="6676008" cy="5469703"/>
          </a:xfrm>
          <a:prstGeom prst="rect">
            <a:avLst/>
          </a:prstGeom>
        </p:spPr>
      </p:pic>
      <p:pic>
        <p:nvPicPr>
          <p:cNvPr id="5" name="图片 4">
            <a:extLst>
              <a:ext uri="{FF2B5EF4-FFF2-40B4-BE49-F238E27FC236}">
                <a16:creationId xmlns:a16="http://schemas.microsoft.com/office/drawing/2014/main" id="{1AF36C5B-544C-4465-BF68-E96543FA8EE3}"/>
              </a:ext>
            </a:extLst>
          </p:cNvPr>
          <p:cNvPicPr>
            <a:picLocks noChangeAspect="1"/>
          </p:cNvPicPr>
          <p:nvPr/>
        </p:nvPicPr>
        <p:blipFill rotWithShape="1">
          <a:blip r:embed="rId3">
            <a:extLst>
              <a:ext uri="{28A0092B-C50C-407E-A947-70E740481C1C}">
                <a14:useLocalDpi xmlns:a14="http://schemas.microsoft.com/office/drawing/2010/main" val="0"/>
              </a:ext>
            </a:extLst>
          </a:blip>
          <a:srcRect l="44445" t="61875" r="1276" b="171"/>
          <a:stretch/>
        </p:blipFill>
        <p:spPr>
          <a:xfrm>
            <a:off x="7240153" y="1880886"/>
            <a:ext cx="4951846" cy="5016911"/>
          </a:xfrm>
          <a:prstGeom prst="rect">
            <a:avLst/>
          </a:prstGeom>
        </p:spPr>
      </p:pic>
      <p:pic>
        <p:nvPicPr>
          <p:cNvPr id="3" name="图片 2">
            <a:extLst>
              <a:ext uri="{FF2B5EF4-FFF2-40B4-BE49-F238E27FC236}">
                <a16:creationId xmlns:a16="http://schemas.microsoft.com/office/drawing/2014/main" id="{C3DA95A3-DE1C-4F5B-AB72-03CDB6FF8C9D}"/>
              </a:ext>
            </a:extLst>
          </p:cNvPr>
          <p:cNvPicPr>
            <a:picLocks noChangeAspect="1"/>
          </p:cNvPicPr>
          <p:nvPr/>
        </p:nvPicPr>
        <p:blipFill rotWithShape="1">
          <a:blip r:embed="rId4">
            <a:extLst>
              <a:ext uri="{28A0092B-C50C-407E-A947-70E740481C1C}">
                <a14:useLocalDpi xmlns:a14="http://schemas.microsoft.com/office/drawing/2010/main" val="0"/>
              </a:ext>
            </a:extLst>
          </a:blip>
          <a:srcRect r="40821" b="72996"/>
          <a:stretch/>
        </p:blipFill>
        <p:spPr>
          <a:xfrm>
            <a:off x="1" y="0"/>
            <a:ext cx="5689678" cy="3761772"/>
          </a:xfrm>
          <a:prstGeom prst="rect">
            <a:avLst/>
          </a:prstGeom>
        </p:spPr>
      </p:pic>
      <p:grpSp>
        <p:nvGrpSpPr>
          <p:cNvPr id="6" name="组合 5">
            <a:extLst>
              <a:ext uri="{FF2B5EF4-FFF2-40B4-BE49-F238E27FC236}">
                <a16:creationId xmlns:a16="http://schemas.microsoft.com/office/drawing/2014/main" id="{A6F3A6A9-6BC8-49DE-9AB9-0A21BB312A72}"/>
              </a:ext>
            </a:extLst>
          </p:cNvPr>
          <p:cNvGrpSpPr/>
          <p:nvPr/>
        </p:nvGrpSpPr>
        <p:grpSpPr>
          <a:xfrm>
            <a:off x="219919" y="324091"/>
            <a:ext cx="11727754" cy="6195495"/>
            <a:chOff x="2428568" y="2128383"/>
            <a:chExt cx="7816645" cy="2512443"/>
          </a:xfrm>
        </p:grpSpPr>
        <p:sp>
          <p:nvSpPr>
            <p:cNvPr id="7" name="矩形 6">
              <a:extLst>
                <a:ext uri="{FF2B5EF4-FFF2-40B4-BE49-F238E27FC236}">
                  <a16:creationId xmlns:a16="http://schemas.microsoft.com/office/drawing/2014/main" id="{44380FF9-E548-4329-91DC-6B6FE9101044}"/>
                </a:ext>
              </a:extLst>
            </p:cNvPr>
            <p:cNvSpPr/>
            <p:nvPr/>
          </p:nvSpPr>
          <p:spPr>
            <a:xfrm>
              <a:off x="2428568" y="2128383"/>
              <a:ext cx="7816645" cy="251244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sz="2800" b="1" dirty="0">
                <a:solidFill>
                  <a:srgbClr val="A26D3D"/>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8" name="矩形 7">
              <a:extLst>
                <a:ext uri="{FF2B5EF4-FFF2-40B4-BE49-F238E27FC236}">
                  <a16:creationId xmlns:a16="http://schemas.microsoft.com/office/drawing/2014/main" id="{9C4A781F-4A0F-48C0-9457-4292C776A1B7}"/>
                </a:ext>
              </a:extLst>
            </p:cNvPr>
            <p:cNvSpPr/>
            <p:nvPr/>
          </p:nvSpPr>
          <p:spPr>
            <a:xfrm>
              <a:off x="2580968" y="2206305"/>
              <a:ext cx="7497097" cy="2326367"/>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sz="2800" b="1">
                <a:solidFill>
                  <a:srgbClr val="A26D3D"/>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9" name="矩形 8">
              <a:extLst>
                <a:ext uri="{FF2B5EF4-FFF2-40B4-BE49-F238E27FC236}">
                  <a16:creationId xmlns:a16="http://schemas.microsoft.com/office/drawing/2014/main" id="{3EBED71A-86FB-4E1A-A586-6A5794A0F34D}"/>
                </a:ext>
              </a:extLst>
            </p:cNvPr>
            <p:cNvSpPr/>
            <p:nvPr/>
          </p:nvSpPr>
          <p:spPr>
            <a:xfrm>
              <a:off x="2492219" y="2165645"/>
              <a:ext cx="167684" cy="207450"/>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sz="2800" b="1">
                <a:solidFill>
                  <a:srgbClr val="A26D3D"/>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0" name="矩形 9">
              <a:extLst>
                <a:ext uri="{FF2B5EF4-FFF2-40B4-BE49-F238E27FC236}">
                  <a16:creationId xmlns:a16="http://schemas.microsoft.com/office/drawing/2014/main" id="{CBF9A6DE-B3F7-4CAD-843E-428E0B833E9E}"/>
                </a:ext>
              </a:extLst>
            </p:cNvPr>
            <p:cNvSpPr/>
            <p:nvPr/>
          </p:nvSpPr>
          <p:spPr>
            <a:xfrm>
              <a:off x="9987534" y="4395364"/>
              <a:ext cx="179281" cy="214186"/>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sz="2800" b="1">
                <a:solidFill>
                  <a:srgbClr val="A26D3D"/>
                </a:solidFill>
                <a:latin typeface="Times New Roman" panose="02020603050405020304" pitchFamily="18" charset="0"/>
                <a:ea typeface="Arial-Rounded" panose="020B0500000000000000" pitchFamily="34" charset="0"/>
                <a:cs typeface="Times New Roman" panose="02020603050405020304" pitchFamily="18" charset="0"/>
              </a:endParaRPr>
            </a:p>
          </p:txBody>
        </p:sp>
      </p:grpSp>
      <p:sp>
        <p:nvSpPr>
          <p:cNvPr id="22" name="TextBox 21">
            <a:extLst>
              <a:ext uri="{FF2B5EF4-FFF2-40B4-BE49-F238E27FC236}">
                <a16:creationId xmlns:a16="http://schemas.microsoft.com/office/drawing/2014/main" id="{0C331AD1-A016-4A4F-B89A-5166B4CDAF8A}"/>
              </a:ext>
            </a:extLst>
          </p:cNvPr>
          <p:cNvSpPr txBox="1"/>
          <p:nvPr/>
        </p:nvSpPr>
        <p:spPr>
          <a:xfrm>
            <a:off x="4236881" y="353144"/>
            <a:ext cx="3234572" cy="738664"/>
          </a:xfrm>
          <a:prstGeom prst="rect">
            <a:avLst/>
          </a:prstGeom>
          <a:noFill/>
        </p:spPr>
        <p:txBody>
          <a:bodyPr wrap="square" rtlCol="0">
            <a:spAutoFit/>
          </a:bodyPr>
          <a:lstStyle/>
          <a:p>
            <a:pPr algn="ctr" defTabSz="1219170">
              <a:lnSpc>
                <a:spcPct val="150000"/>
              </a:lnSpc>
              <a:buClr>
                <a:srgbClr val="000000"/>
              </a:buClr>
              <a:defRPr/>
            </a:pPr>
            <a:r>
              <a:rPr lang="vi-VN" sz="2800" b="1" kern="0" dirty="0">
                <a:solidFill>
                  <a:srgbClr val="FFAB40">
                    <a:lumMod val="50000"/>
                  </a:srgbClr>
                </a:solidFill>
                <a:latin typeface="Times New Roman" panose="02020603050405020304" pitchFamily="18" charset="0"/>
                <a:ea typeface="Arial-Rounded" panose="020B0500000000000000" pitchFamily="34" charset="0"/>
                <a:cs typeface="Times New Roman" panose="02020603050405020304" pitchFamily="18" charset="0"/>
                <a:sym typeface="Arial"/>
              </a:rPr>
              <a:t>Tết đến rồi</a:t>
            </a:r>
            <a:endParaRPr lang="en-US" sz="2800" b="1" kern="0" dirty="0">
              <a:solidFill>
                <a:srgbClr val="FFAB40">
                  <a:lumMod val="50000"/>
                </a:srgbClr>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23" name="TextBox 22">
            <a:extLst>
              <a:ext uri="{FF2B5EF4-FFF2-40B4-BE49-F238E27FC236}">
                <a16:creationId xmlns:a16="http://schemas.microsoft.com/office/drawing/2014/main" id="{2A2D0B4A-2806-410E-9FA4-6946C3339F76}"/>
              </a:ext>
            </a:extLst>
          </p:cNvPr>
          <p:cNvSpPr txBox="1"/>
          <p:nvPr/>
        </p:nvSpPr>
        <p:spPr>
          <a:xfrm>
            <a:off x="387197" y="927532"/>
            <a:ext cx="11514629" cy="5556714"/>
          </a:xfrm>
          <a:prstGeom prst="rect">
            <a:avLst/>
          </a:prstGeom>
          <a:noFill/>
        </p:spPr>
        <p:txBody>
          <a:bodyPr wrap="square" rtlCol="0">
            <a:spAutoFit/>
          </a:bodyPr>
          <a:lstStyle/>
          <a:p>
            <a:pPr marL="59265" algn="just" defTabSz="1219170">
              <a:lnSpc>
                <a:spcPct val="150000"/>
              </a:lnSpc>
              <a:buClr>
                <a:srgbClr val="000000"/>
              </a:buClr>
              <a:defRPr/>
            </a:pPr>
            <a:r>
              <a:rPr lang="vi-VN" sz="24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Tết là khởi đầu cho một năm mới, là dịp lễ được mong chờ nhất trong năm.</a:t>
            </a:r>
          </a:p>
          <a:p>
            <a:pPr marL="59265" algn="just" defTabSz="1219170">
              <a:lnSpc>
                <a:spcPct val="150000"/>
              </a:lnSpc>
              <a:buClr>
                <a:srgbClr val="000000"/>
              </a:buClr>
              <a:defRPr/>
            </a:pPr>
            <a:r>
              <a:rPr lang="vi-VN" sz="24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Vào dịp Tết, các gia đình thường gói bánh chưng hoặc bánh tét. Bánh chưng hình vuông, gói bằng lá dong. Bánh tét hình trụ, thường gói bằng lá chuối. Cả hai loại bánh đều làm từ gạo nếp, đỗ xanh, thịt lợn.</a:t>
            </a:r>
          </a:p>
          <a:p>
            <a:pPr marL="59265" algn="just" defTabSz="1219170">
              <a:lnSpc>
                <a:spcPct val="150000"/>
              </a:lnSpc>
              <a:buClr>
                <a:srgbClr val="000000"/>
              </a:buClr>
              <a:defRPr/>
            </a:pPr>
            <a:r>
              <a:rPr lang="vi-VN" sz="24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Mai và đào là hai loài hoa đặc trưng cho Tết ở hai miền Nam, Bắc. Hoa mai rực rỡ sắc vàng. Hoa đào thường có màu hồng tươi, xen lẫn lá xanh và nụ hồng chúm chím.</a:t>
            </a:r>
          </a:p>
          <a:p>
            <a:pPr marL="59265" algn="just" defTabSz="1219170">
              <a:lnSpc>
                <a:spcPct val="150000"/>
              </a:lnSpc>
              <a:buClr>
                <a:srgbClr val="000000"/>
              </a:buClr>
              <a:defRPr/>
            </a:pPr>
            <a:r>
              <a:rPr lang="vi-VN" sz="24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Ngày Tết, người lớn thường tặng trẻ em những bao lì xì xinh xắn, với mong ước các em mạnh khoẻ, giỏi giang. Tết là dịp mọi người quây quần bên nhau và dành cho nhau những lời chúc tốt đẹp.</a:t>
            </a:r>
          </a:p>
          <a:p>
            <a:pPr marL="59265" algn="just" defTabSz="1219170">
              <a:lnSpc>
                <a:spcPct val="150000"/>
              </a:lnSpc>
              <a:buClr>
                <a:srgbClr val="000000"/>
              </a:buClr>
              <a:defRPr/>
            </a:pPr>
            <a:endParaRPr lang="vi-VN" sz="24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17" name="Cloud 16">
            <a:extLst>
              <a:ext uri="{FF2B5EF4-FFF2-40B4-BE49-F238E27FC236}">
                <a16:creationId xmlns:a16="http://schemas.microsoft.com/office/drawing/2014/main" id="{36FBFED0-3885-493C-8165-7BAA55A80970}"/>
              </a:ext>
            </a:extLst>
          </p:cNvPr>
          <p:cNvSpPr/>
          <p:nvPr/>
        </p:nvSpPr>
        <p:spPr>
          <a:xfrm>
            <a:off x="8676640" y="119698"/>
            <a:ext cx="3404187" cy="862471"/>
          </a:xfrm>
          <a:prstGeom prst="cloud">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defRPr/>
            </a:pPr>
            <a:r>
              <a:rPr lang="en-US" sz="2800" dirty="0" err="1">
                <a:solidFill>
                  <a:srgbClr val="FFFFFF"/>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sz="2800" dirty="0">
                <a:solidFill>
                  <a:srgbClr val="FFFFFF"/>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FFFFFF"/>
                </a:solidFill>
                <a:latin typeface="Times New Roman" panose="02020603050405020304" pitchFamily="18" charset="0"/>
                <a:ea typeface="Arial-Rounded" panose="020B0500000000000000" pitchFamily="34" charset="0"/>
                <a:cs typeface="Times New Roman" panose="02020603050405020304" pitchFamily="18" charset="0"/>
              </a:rPr>
              <a:t>toàn</a:t>
            </a:r>
            <a:r>
              <a:rPr lang="en-US" sz="2800" dirty="0">
                <a:solidFill>
                  <a:srgbClr val="FFFFFF"/>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FFFFFF"/>
                </a:solidFill>
                <a:latin typeface="Times New Roman" panose="02020603050405020304" pitchFamily="18" charset="0"/>
                <a:ea typeface="Arial-Rounded" panose="020B0500000000000000" pitchFamily="34" charset="0"/>
                <a:cs typeface="Times New Roman" panose="02020603050405020304" pitchFamily="18" charset="0"/>
              </a:rPr>
              <a:t>bài</a:t>
            </a:r>
            <a:endParaRPr lang="en-US" sz="2800" dirty="0">
              <a:solidFill>
                <a:srgbClr val="FFFFFF"/>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4" name="Rectangle 13">
            <a:extLst>
              <a:ext uri="{FF2B5EF4-FFF2-40B4-BE49-F238E27FC236}">
                <a16:creationId xmlns:a16="http://schemas.microsoft.com/office/drawing/2014/main" id="{D1450F9D-99C1-41D4-AD10-915F8070A990}"/>
              </a:ext>
            </a:extLst>
          </p:cNvPr>
          <p:cNvSpPr/>
          <p:nvPr/>
        </p:nvSpPr>
        <p:spPr>
          <a:xfrm>
            <a:off x="5221357" y="6546574"/>
            <a:ext cx="2773034" cy="311426"/>
          </a:xfrm>
          <a:prstGeom prst="rect">
            <a:avLst/>
          </a:prstGeom>
          <a:solidFill>
            <a:srgbClr val="EDE7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105474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3C0946B-8596-41AE-826C-CB1D0F7A13FD}"/>
              </a:ext>
            </a:extLst>
          </p:cNvPr>
          <p:cNvPicPr>
            <a:picLocks noChangeAspect="1"/>
          </p:cNvPicPr>
          <p:nvPr/>
        </p:nvPicPr>
        <p:blipFill rotWithShape="1">
          <a:blip r:embed="rId3">
            <a:extLst>
              <a:ext uri="{28A0092B-C50C-407E-A947-70E740481C1C}">
                <a14:useLocalDpi xmlns:a14="http://schemas.microsoft.com/office/drawing/2010/main" val="0"/>
              </a:ext>
            </a:extLst>
          </a:blip>
          <a:srcRect l="43854" b="76709"/>
          <a:stretch/>
        </p:blipFill>
        <p:spPr>
          <a:xfrm>
            <a:off x="6484912" y="-1276"/>
            <a:ext cx="5707087" cy="3430276"/>
          </a:xfrm>
          <a:prstGeom prst="rect">
            <a:avLst/>
          </a:prstGeom>
        </p:spPr>
      </p:pic>
      <p:pic>
        <p:nvPicPr>
          <p:cNvPr id="4" name="图片 3">
            <a:extLst>
              <a:ext uri="{FF2B5EF4-FFF2-40B4-BE49-F238E27FC236}">
                <a16:creationId xmlns:a16="http://schemas.microsoft.com/office/drawing/2014/main" id="{7D39A166-ECA0-478D-BA06-395C2FA9FFFE}"/>
              </a:ext>
            </a:extLst>
          </p:cNvPr>
          <p:cNvPicPr>
            <a:picLocks noChangeAspect="1"/>
          </p:cNvPicPr>
          <p:nvPr/>
        </p:nvPicPr>
        <p:blipFill rotWithShape="1">
          <a:blip r:embed="rId4">
            <a:extLst>
              <a:ext uri="{28A0092B-C50C-407E-A947-70E740481C1C}">
                <a14:useLocalDpi xmlns:a14="http://schemas.microsoft.com/office/drawing/2010/main" val="0"/>
              </a:ext>
            </a:extLst>
          </a:blip>
          <a:srcRect l="98" t="62109" r="28789" b="-55"/>
          <a:stretch/>
        </p:blipFill>
        <p:spPr>
          <a:xfrm>
            <a:off x="0" y="1388297"/>
            <a:ext cx="6532423" cy="5469703"/>
          </a:xfrm>
          <a:prstGeom prst="rect">
            <a:avLst/>
          </a:prstGeom>
        </p:spPr>
      </p:pic>
      <p:pic>
        <p:nvPicPr>
          <p:cNvPr id="5" name="图片 4">
            <a:extLst>
              <a:ext uri="{FF2B5EF4-FFF2-40B4-BE49-F238E27FC236}">
                <a16:creationId xmlns:a16="http://schemas.microsoft.com/office/drawing/2014/main" id="{1AF36C5B-544C-4465-BF68-E96543FA8EE3}"/>
              </a:ext>
            </a:extLst>
          </p:cNvPr>
          <p:cNvPicPr>
            <a:picLocks noChangeAspect="1"/>
          </p:cNvPicPr>
          <p:nvPr/>
        </p:nvPicPr>
        <p:blipFill rotWithShape="1">
          <a:blip r:embed="rId3">
            <a:extLst>
              <a:ext uri="{28A0092B-C50C-407E-A947-70E740481C1C}">
                <a14:useLocalDpi xmlns:a14="http://schemas.microsoft.com/office/drawing/2010/main" val="0"/>
              </a:ext>
            </a:extLst>
          </a:blip>
          <a:srcRect l="44445" t="61875" r="1276" b="171"/>
          <a:stretch/>
        </p:blipFill>
        <p:spPr>
          <a:xfrm>
            <a:off x="7240153" y="1880886"/>
            <a:ext cx="4951846" cy="5016911"/>
          </a:xfrm>
          <a:prstGeom prst="rect">
            <a:avLst/>
          </a:prstGeom>
        </p:spPr>
      </p:pic>
      <p:pic>
        <p:nvPicPr>
          <p:cNvPr id="3" name="图片 2">
            <a:extLst>
              <a:ext uri="{FF2B5EF4-FFF2-40B4-BE49-F238E27FC236}">
                <a16:creationId xmlns:a16="http://schemas.microsoft.com/office/drawing/2014/main" id="{C3DA95A3-DE1C-4F5B-AB72-03CDB6FF8C9D}"/>
              </a:ext>
            </a:extLst>
          </p:cNvPr>
          <p:cNvPicPr>
            <a:picLocks noChangeAspect="1"/>
          </p:cNvPicPr>
          <p:nvPr/>
        </p:nvPicPr>
        <p:blipFill rotWithShape="1">
          <a:blip r:embed="rId4">
            <a:extLst>
              <a:ext uri="{28A0092B-C50C-407E-A947-70E740481C1C}">
                <a14:useLocalDpi xmlns:a14="http://schemas.microsoft.com/office/drawing/2010/main" val="0"/>
              </a:ext>
            </a:extLst>
          </a:blip>
          <a:srcRect r="40821" b="72996"/>
          <a:stretch/>
        </p:blipFill>
        <p:spPr>
          <a:xfrm>
            <a:off x="1" y="0"/>
            <a:ext cx="5689678" cy="3761772"/>
          </a:xfrm>
          <a:prstGeom prst="rect">
            <a:avLst/>
          </a:prstGeom>
        </p:spPr>
      </p:pic>
      <p:grpSp>
        <p:nvGrpSpPr>
          <p:cNvPr id="6" name="组合 5">
            <a:extLst>
              <a:ext uri="{FF2B5EF4-FFF2-40B4-BE49-F238E27FC236}">
                <a16:creationId xmlns:a16="http://schemas.microsoft.com/office/drawing/2014/main" id="{A6F3A6A9-6BC8-49DE-9AB9-0A21BB312A72}"/>
              </a:ext>
            </a:extLst>
          </p:cNvPr>
          <p:cNvGrpSpPr/>
          <p:nvPr/>
        </p:nvGrpSpPr>
        <p:grpSpPr>
          <a:xfrm>
            <a:off x="219919" y="324091"/>
            <a:ext cx="11727754" cy="6195495"/>
            <a:chOff x="2428568" y="2128383"/>
            <a:chExt cx="7816645" cy="2512443"/>
          </a:xfrm>
        </p:grpSpPr>
        <p:sp>
          <p:nvSpPr>
            <p:cNvPr id="7" name="矩形 6">
              <a:extLst>
                <a:ext uri="{FF2B5EF4-FFF2-40B4-BE49-F238E27FC236}">
                  <a16:creationId xmlns:a16="http://schemas.microsoft.com/office/drawing/2014/main" id="{44380FF9-E548-4329-91DC-6B6FE9101044}"/>
                </a:ext>
              </a:extLst>
            </p:cNvPr>
            <p:cNvSpPr/>
            <p:nvPr/>
          </p:nvSpPr>
          <p:spPr>
            <a:xfrm>
              <a:off x="2428568" y="2128383"/>
              <a:ext cx="7816645" cy="251244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sz="8000" b="1" dirty="0">
                <a:solidFill>
                  <a:srgbClr val="A26D3D"/>
                </a:solidFill>
                <a:latin typeface="小单纯体" panose="02010601030101010101" pitchFamily="2" charset="-122"/>
                <a:ea typeface="小单纯体" panose="02010601030101010101" pitchFamily="2" charset="-122"/>
              </a:endParaRPr>
            </a:p>
          </p:txBody>
        </p:sp>
        <p:sp>
          <p:nvSpPr>
            <p:cNvPr id="8" name="矩形 7">
              <a:extLst>
                <a:ext uri="{FF2B5EF4-FFF2-40B4-BE49-F238E27FC236}">
                  <a16:creationId xmlns:a16="http://schemas.microsoft.com/office/drawing/2014/main" id="{9C4A781F-4A0F-48C0-9457-4292C776A1B7}"/>
                </a:ext>
              </a:extLst>
            </p:cNvPr>
            <p:cNvSpPr/>
            <p:nvPr/>
          </p:nvSpPr>
          <p:spPr>
            <a:xfrm>
              <a:off x="2580968" y="2206305"/>
              <a:ext cx="7497097" cy="2326367"/>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sz="2800" b="1">
                <a:solidFill>
                  <a:srgbClr val="A26D3D"/>
                </a:solidFill>
                <a:latin typeface="小单纯体" panose="02010601030101010101" pitchFamily="2" charset="-122"/>
                <a:ea typeface="小单纯体" panose="02010601030101010101" pitchFamily="2" charset="-122"/>
              </a:endParaRPr>
            </a:p>
          </p:txBody>
        </p:sp>
        <p:sp>
          <p:nvSpPr>
            <p:cNvPr id="9" name="矩形 8">
              <a:extLst>
                <a:ext uri="{FF2B5EF4-FFF2-40B4-BE49-F238E27FC236}">
                  <a16:creationId xmlns:a16="http://schemas.microsoft.com/office/drawing/2014/main" id="{3EBED71A-86FB-4E1A-A586-6A5794A0F34D}"/>
                </a:ext>
              </a:extLst>
            </p:cNvPr>
            <p:cNvSpPr/>
            <p:nvPr/>
          </p:nvSpPr>
          <p:spPr>
            <a:xfrm>
              <a:off x="2492219" y="2165645"/>
              <a:ext cx="167684" cy="207450"/>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sz="2800" b="1">
                <a:solidFill>
                  <a:srgbClr val="A26D3D"/>
                </a:solidFill>
                <a:latin typeface="小单纯体" panose="02010601030101010101" pitchFamily="2" charset="-122"/>
                <a:ea typeface="小单纯体" panose="02010601030101010101" pitchFamily="2" charset="-122"/>
              </a:endParaRPr>
            </a:p>
          </p:txBody>
        </p:sp>
        <p:sp>
          <p:nvSpPr>
            <p:cNvPr id="10" name="矩形 9">
              <a:extLst>
                <a:ext uri="{FF2B5EF4-FFF2-40B4-BE49-F238E27FC236}">
                  <a16:creationId xmlns:a16="http://schemas.microsoft.com/office/drawing/2014/main" id="{CBF9A6DE-B3F7-4CAD-843E-428E0B833E9E}"/>
                </a:ext>
              </a:extLst>
            </p:cNvPr>
            <p:cNvSpPr/>
            <p:nvPr/>
          </p:nvSpPr>
          <p:spPr>
            <a:xfrm>
              <a:off x="9987534" y="4395364"/>
              <a:ext cx="179281" cy="214186"/>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sz="2800" b="1">
                <a:solidFill>
                  <a:srgbClr val="A26D3D"/>
                </a:solidFill>
                <a:latin typeface="小单纯体" panose="02010601030101010101" pitchFamily="2" charset="-122"/>
                <a:ea typeface="小单纯体" panose="02010601030101010101" pitchFamily="2" charset="-122"/>
              </a:endParaRPr>
            </a:p>
          </p:txBody>
        </p:sp>
      </p:grpSp>
      <p:pic>
        <p:nvPicPr>
          <p:cNvPr id="16" name="图片 15">
            <a:extLst>
              <a:ext uri="{FF2B5EF4-FFF2-40B4-BE49-F238E27FC236}">
                <a16:creationId xmlns:a16="http://schemas.microsoft.com/office/drawing/2014/main" id="{B8DE34AC-5409-4C62-9D4F-BAE814A4098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1876" y="476878"/>
            <a:ext cx="5815372" cy="5815372"/>
          </a:xfrm>
          <a:prstGeom prst="rect">
            <a:avLst/>
          </a:prstGeom>
        </p:spPr>
      </p:pic>
      <p:sp>
        <p:nvSpPr>
          <p:cNvPr id="20" name="矩形 19">
            <a:extLst>
              <a:ext uri="{FF2B5EF4-FFF2-40B4-BE49-F238E27FC236}">
                <a16:creationId xmlns:a16="http://schemas.microsoft.com/office/drawing/2014/main" id="{079E158A-0EF5-415F-BDA0-6A042CD76B8B}"/>
              </a:ext>
            </a:extLst>
          </p:cNvPr>
          <p:cNvSpPr/>
          <p:nvPr/>
        </p:nvSpPr>
        <p:spPr>
          <a:xfrm rot="16200000">
            <a:off x="8365349" y="-145779"/>
            <a:ext cx="1200329" cy="5707086"/>
          </a:xfrm>
          <a:prstGeom prst="rect">
            <a:avLst/>
          </a:prstGeom>
        </p:spPr>
        <p:txBody>
          <a:bodyPr vert="eaVert" wrap="square">
            <a:spAutoFit/>
          </a:bodyPr>
          <a:lstStyle/>
          <a:p>
            <a:pPr algn="ctr" defTabSz="457200">
              <a:defRPr/>
            </a:pPr>
            <a:r>
              <a:rPr lang="en-US" altLang="zh-CN" sz="6600" b="1" dirty="0">
                <a:ln w="15875">
                  <a:solidFill>
                    <a:srgbClr val="FFB79A"/>
                  </a:solidFill>
                </a:ln>
                <a:solidFill>
                  <a:srgbClr val="FF0000"/>
                </a:solidFill>
                <a:effectLst>
                  <a:outerShdw blurRad="38100" dist="38100" dir="2700000" algn="tl">
                    <a:srgbClr val="000000">
                      <a:alpha val="43137"/>
                    </a:srgbClr>
                  </a:outerShdw>
                </a:effectLst>
                <a:latin typeface="Arial" panose="020B0604020202020204" pitchFamily="34" charset="0"/>
                <a:ea typeface="小单纯体" panose="02010601030101010101" pitchFamily="2" charset="-122"/>
                <a:cs typeface="Arial" panose="020B0604020202020204" pitchFamily="34" charset="0"/>
              </a:rPr>
              <a:t>TÌM HIỂU BÀI</a:t>
            </a:r>
            <a:endParaRPr lang="zh-CN" altLang="en-US" sz="6600" b="1" dirty="0">
              <a:ln w="15875">
                <a:solidFill>
                  <a:srgbClr val="FFB79A"/>
                </a:solidFill>
              </a:ln>
              <a:solidFill>
                <a:srgbClr val="FF0000"/>
              </a:solidFill>
              <a:effectLst>
                <a:outerShdw blurRad="38100" dist="38100" dir="2700000" algn="tl">
                  <a:srgbClr val="000000">
                    <a:alpha val="43137"/>
                  </a:srgbClr>
                </a:outerShdw>
              </a:effectLst>
              <a:latin typeface="Arial" panose="020B0604020202020204" pitchFamily="34" charset="0"/>
              <a:ea typeface="小单纯体" panose="02010601030101010101" pitchFamily="2" charset="-122"/>
              <a:cs typeface="Arial" panose="020B0604020202020204" pitchFamily="34" charset="0"/>
            </a:endParaRPr>
          </a:p>
        </p:txBody>
      </p:sp>
      <p:pic>
        <p:nvPicPr>
          <p:cNvPr id="21" name="图片 20">
            <a:extLst>
              <a:ext uri="{FF2B5EF4-FFF2-40B4-BE49-F238E27FC236}">
                <a16:creationId xmlns:a16="http://schemas.microsoft.com/office/drawing/2014/main" id="{9FAF4BCC-E02C-451B-8375-AD5BE1E9B35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534" t="41519" r="74729" b="47173"/>
          <a:stretch/>
        </p:blipFill>
        <p:spPr>
          <a:xfrm>
            <a:off x="7702906" y="294043"/>
            <a:ext cx="1288608" cy="1166714"/>
          </a:xfrm>
          <a:prstGeom prst="rect">
            <a:avLst/>
          </a:prstGeom>
        </p:spPr>
      </p:pic>
      <p:pic>
        <p:nvPicPr>
          <p:cNvPr id="22" name="图片 21">
            <a:extLst>
              <a:ext uri="{FF2B5EF4-FFF2-40B4-BE49-F238E27FC236}">
                <a16:creationId xmlns:a16="http://schemas.microsoft.com/office/drawing/2014/main" id="{D83F42B1-4A9B-4AAC-BD86-4B7031A959D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534" t="41519" r="74729" b="47173"/>
          <a:stretch/>
        </p:blipFill>
        <p:spPr>
          <a:xfrm>
            <a:off x="9191700" y="5311162"/>
            <a:ext cx="1288608" cy="1166714"/>
          </a:xfrm>
          <a:prstGeom prst="rect">
            <a:avLst/>
          </a:prstGeom>
        </p:spPr>
      </p:pic>
      <p:pic>
        <p:nvPicPr>
          <p:cNvPr id="23" name="图片 22">
            <a:extLst>
              <a:ext uri="{FF2B5EF4-FFF2-40B4-BE49-F238E27FC236}">
                <a16:creationId xmlns:a16="http://schemas.microsoft.com/office/drawing/2014/main" id="{2E631989-C5BE-4B36-B316-590059C854A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4637" t="26498" r="72450" b="67088"/>
          <a:stretch/>
        </p:blipFill>
        <p:spPr>
          <a:xfrm>
            <a:off x="5908905" y="4347863"/>
            <a:ext cx="2112312" cy="1573886"/>
          </a:xfrm>
          <a:prstGeom prst="rect">
            <a:avLst/>
          </a:prstGeom>
        </p:spPr>
      </p:pic>
      <p:pic>
        <p:nvPicPr>
          <p:cNvPr id="24" name="图片 23">
            <a:extLst>
              <a:ext uri="{FF2B5EF4-FFF2-40B4-BE49-F238E27FC236}">
                <a16:creationId xmlns:a16="http://schemas.microsoft.com/office/drawing/2014/main" id="{AB7E03D9-D68C-4A18-84E8-89B74A4F9D7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4637" t="26498" r="72450" b="67088"/>
          <a:stretch/>
        </p:blipFill>
        <p:spPr>
          <a:xfrm>
            <a:off x="940665" y="1570150"/>
            <a:ext cx="2112312" cy="1573886"/>
          </a:xfrm>
          <a:prstGeom prst="rect">
            <a:avLst/>
          </a:prstGeom>
        </p:spPr>
      </p:pic>
      <p:sp>
        <p:nvSpPr>
          <p:cNvPr id="17" name="Rectangle 16">
            <a:extLst>
              <a:ext uri="{FF2B5EF4-FFF2-40B4-BE49-F238E27FC236}">
                <a16:creationId xmlns:a16="http://schemas.microsoft.com/office/drawing/2014/main" id="{850F972D-BE6E-4C5C-87C1-5D0A5ADAFC76}"/>
              </a:ext>
            </a:extLst>
          </p:cNvPr>
          <p:cNvSpPr/>
          <p:nvPr/>
        </p:nvSpPr>
        <p:spPr>
          <a:xfrm>
            <a:off x="5221357" y="6546574"/>
            <a:ext cx="2773034" cy="311426"/>
          </a:xfrm>
          <a:prstGeom prst="rect">
            <a:avLst/>
          </a:prstGeom>
          <a:solidFill>
            <a:srgbClr val="EDE7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731061863"/>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par>
                                <p:cTn id="15" presetID="53" presetClass="entr" presetSubtype="16"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p:cTn id="17" dur="500" fill="hold"/>
                                        <p:tgtEl>
                                          <p:spTgt spid="22"/>
                                        </p:tgtEl>
                                        <p:attrNameLst>
                                          <p:attrName>ppt_w</p:attrName>
                                        </p:attrNameLst>
                                      </p:cBhvr>
                                      <p:tavLst>
                                        <p:tav tm="0">
                                          <p:val>
                                            <p:fltVal val="0"/>
                                          </p:val>
                                        </p:tav>
                                        <p:tav tm="100000">
                                          <p:val>
                                            <p:strVal val="#ppt_w"/>
                                          </p:val>
                                        </p:tav>
                                      </p:tavLst>
                                    </p:anim>
                                    <p:anim calcmode="lin" valueType="num">
                                      <p:cBhvr>
                                        <p:cTn id="18" dur="500" fill="hold"/>
                                        <p:tgtEl>
                                          <p:spTgt spid="22"/>
                                        </p:tgtEl>
                                        <p:attrNameLst>
                                          <p:attrName>ppt_h</p:attrName>
                                        </p:attrNameLst>
                                      </p:cBhvr>
                                      <p:tavLst>
                                        <p:tav tm="0">
                                          <p:val>
                                            <p:fltVal val="0"/>
                                          </p:val>
                                        </p:tav>
                                        <p:tav tm="100000">
                                          <p:val>
                                            <p:strVal val="#ppt_h"/>
                                          </p:val>
                                        </p:tav>
                                      </p:tavLst>
                                    </p:anim>
                                    <p:animEffect transition="in" filter="fade">
                                      <p:cBhvr>
                                        <p:cTn id="19" dur="5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down)">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0">
                                            <p:txEl>
                                              <p:pRg st="0" end="0"/>
                                            </p:txEl>
                                          </p:spTgt>
                                        </p:tgtEl>
                                        <p:attrNameLst>
                                          <p:attrName>style.visibility</p:attrName>
                                        </p:attrNameLst>
                                      </p:cBhvr>
                                      <p:to>
                                        <p:strVal val="visible"/>
                                      </p:to>
                                    </p:set>
                                    <p:anim calcmode="lin" valueType="num">
                                      <p:cBhvr additive="base">
                                        <p:cTn id="29"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B600F577-F819-4602-BCEB-985221633540}"/>
              </a:ext>
            </a:extLst>
          </p:cNvPr>
          <p:cNvSpPr txBox="1"/>
          <p:nvPr/>
        </p:nvSpPr>
        <p:spPr>
          <a:xfrm>
            <a:off x="404318" y="1171627"/>
            <a:ext cx="11671744" cy="830997"/>
          </a:xfrm>
          <a:prstGeom prst="rect">
            <a:avLst/>
          </a:prstGeom>
          <a:noFill/>
        </p:spPr>
        <p:txBody>
          <a:bodyPr wrap="square" rtlCol="0">
            <a:spAutoFit/>
          </a:bodyPr>
          <a:lstStyle/>
          <a:p>
            <a:pPr algn="just" defTabSz="1219170">
              <a:lnSpc>
                <a:spcPct val="150000"/>
              </a:lnSpc>
              <a:buClr>
                <a:srgbClr val="000000"/>
              </a:buClr>
              <a:defRPr/>
            </a:pPr>
            <a:r>
              <a:rPr lang="vi-VN" sz="3200" b="1" kern="0" dirty="0">
                <a:solidFill>
                  <a:srgbClr val="FC7D77">
                    <a:lumMod val="75000"/>
                  </a:srgbClr>
                </a:solidFill>
                <a:latin typeface="Times New Roman" panose="02020603050405020304" pitchFamily="18" charset="0"/>
                <a:ea typeface="Arial-Rounded" panose="020B0500000000000000" pitchFamily="34" charset="0"/>
                <a:cs typeface="Times New Roman" panose="02020603050405020304" pitchFamily="18" charset="0"/>
                <a:sym typeface="Arial"/>
              </a:rPr>
              <a:t>1. </a:t>
            </a:r>
            <a:r>
              <a:rPr lang="vi-VN" sz="32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Sắp xếp các ý dưới đây theo trình tự các đoạn trong bài đọc. </a:t>
            </a:r>
          </a:p>
        </p:txBody>
      </p:sp>
      <p:sp>
        <p:nvSpPr>
          <p:cNvPr id="15" name="TextBox 14">
            <a:extLst>
              <a:ext uri="{FF2B5EF4-FFF2-40B4-BE49-F238E27FC236}">
                <a16:creationId xmlns:a16="http://schemas.microsoft.com/office/drawing/2014/main" id="{CC238813-6EDC-49C5-8D5C-B80523462C08}"/>
              </a:ext>
            </a:extLst>
          </p:cNvPr>
          <p:cNvSpPr txBox="1"/>
          <p:nvPr/>
        </p:nvSpPr>
        <p:spPr>
          <a:xfrm>
            <a:off x="3082582" y="441578"/>
            <a:ext cx="6026836" cy="830997"/>
          </a:xfrm>
          <a:prstGeom prst="rect">
            <a:avLst/>
          </a:prstGeom>
          <a:noFill/>
        </p:spPr>
        <p:txBody>
          <a:bodyPr wrap="square" rtlCol="0">
            <a:spAutoFit/>
          </a:bodyPr>
          <a:lstStyle/>
          <a:p>
            <a:pPr algn="ctr" defTabSz="1219170">
              <a:buClr>
                <a:srgbClr val="000000"/>
              </a:buClr>
              <a:defRPr/>
            </a:pPr>
            <a:r>
              <a:rPr lang="vi-VN" sz="4800"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rPr>
              <a:t>TRẢ LỜI CÂU HỎI</a:t>
            </a:r>
            <a:endParaRPr lang="en-US" sz="4800" kern="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pic>
        <p:nvPicPr>
          <p:cNvPr id="20" name="Picture 19">
            <a:extLst>
              <a:ext uri="{FF2B5EF4-FFF2-40B4-BE49-F238E27FC236}">
                <a16:creationId xmlns:a16="http://schemas.microsoft.com/office/drawing/2014/main" id="{03999C35-5A95-C44D-8472-5DCBD89EB91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0" y="-284690"/>
            <a:ext cx="1865304" cy="1607885"/>
          </a:xfrm>
          <a:prstGeom prst="ellipse">
            <a:avLst/>
          </a:prstGeom>
        </p:spPr>
      </p:pic>
      <p:sp>
        <p:nvSpPr>
          <p:cNvPr id="2" name="Rounded Rectangle 1">
            <a:extLst>
              <a:ext uri="{FF2B5EF4-FFF2-40B4-BE49-F238E27FC236}">
                <a16:creationId xmlns:a16="http://schemas.microsoft.com/office/drawing/2014/main" id="{CD1B5006-F322-9248-A061-5D5A58E298CB}"/>
              </a:ext>
            </a:extLst>
          </p:cNvPr>
          <p:cNvSpPr/>
          <p:nvPr/>
        </p:nvSpPr>
        <p:spPr>
          <a:xfrm>
            <a:off x="1437105" y="2281899"/>
            <a:ext cx="9032111" cy="731292"/>
          </a:xfrm>
          <a:prstGeom prst="roundRect">
            <a:avLst/>
          </a:prstGeom>
          <a:solidFill>
            <a:schemeClr val="accent4"/>
          </a:solidFill>
          <a:ln>
            <a:solidFill>
              <a:srgbClr val="E6F7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buClr>
                <a:srgbClr val="000000"/>
              </a:buClr>
              <a:defRPr/>
            </a:pPr>
            <a:r>
              <a:rPr lang="en-US" sz="32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1. </a:t>
            </a:r>
            <a:r>
              <a:rPr lang="en-US" sz="32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Nói</a:t>
            </a:r>
            <a:r>
              <a:rPr lang="en-US" sz="32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về</a:t>
            </a:r>
            <a:r>
              <a:rPr lang="en-US" sz="32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hoa</a:t>
            </a:r>
            <a:r>
              <a:rPr lang="en-US" sz="32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mai</a:t>
            </a:r>
            <a:r>
              <a:rPr lang="en-US" sz="32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hoa</a:t>
            </a:r>
            <a:r>
              <a:rPr lang="en-US" sz="32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đào</a:t>
            </a:r>
            <a:r>
              <a:rPr lang="en-US" sz="32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a:t>
            </a:r>
          </a:p>
        </p:txBody>
      </p:sp>
      <p:sp>
        <p:nvSpPr>
          <p:cNvPr id="21" name="Rounded Rectangle 20">
            <a:extLst>
              <a:ext uri="{FF2B5EF4-FFF2-40B4-BE49-F238E27FC236}">
                <a16:creationId xmlns:a16="http://schemas.microsoft.com/office/drawing/2014/main" id="{99531C73-D2F3-6046-A3F3-352C6669C5B6}"/>
              </a:ext>
            </a:extLst>
          </p:cNvPr>
          <p:cNvSpPr/>
          <p:nvPr/>
        </p:nvSpPr>
        <p:spPr>
          <a:xfrm>
            <a:off x="1437105" y="3144409"/>
            <a:ext cx="9032112" cy="731292"/>
          </a:xfrm>
          <a:prstGeom prst="roundRect">
            <a:avLst/>
          </a:prstGeom>
          <a:solidFill>
            <a:schemeClr val="accent1">
              <a:lumMod val="60000"/>
              <a:lumOff val="4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buClr>
                <a:srgbClr val="000000"/>
              </a:buClr>
              <a:defRPr/>
            </a:pPr>
            <a:r>
              <a:rPr lang="en-US" sz="32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2. </a:t>
            </a:r>
            <a:r>
              <a:rPr lang="en-US" sz="32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Giới</a:t>
            </a:r>
            <a:r>
              <a:rPr lang="en-US" sz="32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thiệu</a:t>
            </a:r>
            <a:r>
              <a:rPr lang="en-US" sz="32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chung</a:t>
            </a:r>
            <a:r>
              <a:rPr lang="en-US" sz="32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về</a:t>
            </a:r>
            <a:r>
              <a:rPr lang="en-US" sz="32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Tết</a:t>
            </a:r>
            <a:r>
              <a:rPr lang="en-US" sz="32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a:t>
            </a:r>
          </a:p>
        </p:txBody>
      </p:sp>
      <p:sp>
        <p:nvSpPr>
          <p:cNvPr id="22" name="Rounded Rectangle 21">
            <a:extLst>
              <a:ext uri="{FF2B5EF4-FFF2-40B4-BE49-F238E27FC236}">
                <a16:creationId xmlns:a16="http://schemas.microsoft.com/office/drawing/2014/main" id="{0426D265-6AF4-C949-A55E-23A607E25725}"/>
              </a:ext>
            </a:extLst>
          </p:cNvPr>
          <p:cNvSpPr/>
          <p:nvPr/>
        </p:nvSpPr>
        <p:spPr>
          <a:xfrm>
            <a:off x="1437105" y="4006920"/>
            <a:ext cx="9032112" cy="731292"/>
          </a:xfrm>
          <a:prstGeom prst="roundRect">
            <a:avLst/>
          </a:prstGeom>
          <a:solidFill>
            <a:schemeClr val="accent6">
              <a:lumMod val="40000"/>
              <a:lumOff val="6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buClr>
                <a:srgbClr val="000000"/>
              </a:buClr>
              <a:defRPr/>
            </a:pPr>
            <a:r>
              <a:rPr lang="vi-VN" sz="32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3. Nói về hoạt </a:t>
            </a:r>
            <a:r>
              <a:rPr lang="en-US" sz="32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đ</a:t>
            </a:r>
            <a:r>
              <a:rPr lang="vi-VN" sz="32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ộng của mọi người trong dịp Tết.</a:t>
            </a:r>
          </a:p>
        </p:txBody>
      </p:sp>
      <p:sp>
        <p:nvSpPr>
          <p:cNvPr id="23" name="Rounded Rectangle 22">
            <a:extLst>
              <a:ext uri="{FF2B5EF4-FFF2-40B4-BE49-F238E27FC236}">
                <a16:creationId xmlns:a16="http://schemas.microsoft.com/office/drawing/2014/main" id="{B9F36AD6-6775-AF41-88E0-F5EB5247BDB9}"/>
              </a:ext>
            </a:extLst>
          </p:cNvPr>
          <p:cNvSpPr/>
          <p:nvPr/>
        </p:nvSpPr>
        <p:spPr>
          <a:xfrm>
            <a:off x="1437106" y="4869431"/>
            <a:ext cx="9032110" cy="731292"/>
          </a:xfrm>
          <a:prstGeom prst="roundRect">
            <a:avLst/>
          </a:prstGeom>
          <a:solidFill>
            <a:srgbClr val="B7D574"/>
          </a:solidFill>
          <a:ln>
            <a:solidFill>
              <a:srgbClr val="E2F7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buClr>
                <a:srgbClr val="000000"/>
              </a:buClr>
              <a:defRPr/>
            </a:pPr>
            <a:r>
              <a:rPr lang="vi-VN" sz="32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4. Nói về bánh chưng, bánh tét.</a:t>
            </a:r>
          </a:p>
        </p:txBody>
      </p:sp>
      <p:sp>
        <p:nvSpPr>
          <p:cNvPr id="9" name="Rectangle 8">
            <a:extLst>
              <a:ext uri="{FF2B5EF4-FFF2-40B4-BE49-F238E27FC236}">
                <a16:creationId xmlns:a16="http://schemas.microsoft.com/office/drawing/2014/main" id="{13A19BAA-254C-43F8-8E55-D3BBE289C812}"/>
              </a:ext>
            </a:extLst>
          </p:cNvPr>
          <p:cNvSpPr/>
          <p:nvPr/>
        </p:nvSpPr>
        <p:spPr>
          <a:xfrm>
            <a:off x="9037983" y="6546574"/>
            <a:ext cx="3130844" cy="311426"/>
          </a:xfrm>
          <a:prstGeom prst="rect">
            <a:avLst/>
          </a:prstGeom>
          <a:solidFill>
            <a:srgbClr val="F4E8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43265174"/>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3" name="cashreg.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5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64" presetClass="path" presetSubtype="0" fill="hold" grpId="1" nodeType="clickEffect" p14:presetBounceEnd="50000">
                                      <p:stCondLst>
                                        <p:cond delay="0"/>
                                      </p:stCondLst>
                                      <p:childTnLst>
                                        <p:animMotion origin="layout" path="M -1.25E-6 4.44444E-6 L -1.25E-6 -0.1257 " pathEditMode="relative" rAng="0" ptsTypes="AA" p14:bounceEnd="50000">
                                          <p:cBhvr>
                                            <p:cTn id="28" dur="2000" fill="hold"/>
                                            <p:tgtEl>
                                              <p:spTgt spid="21"/>
                                            </p:tgtEl>
                                            <p:attrNameLst>
                                              <p:attrName>ppt_x</p:attrName>
                                              <p:attrName>ppt_y</p:attrName>
                                            </p:attrNameLst>
                                          </p:cBhvr>
                                          <p:rCtr x="0" y="-6296"/>
                                        </p:animMotion>
                                      </p:childTnLst>
                                    </p:cTn>
                                  </p:par>
                                  <p:par>
                                    <p:cTn id="29" presetID="42" presetClass="path" presetSubtype="0" fill="hold" grpId="1" nodeType="withEffect" p14:presetBounceEnd="50000">
                                      <p:stCondLst>
                                        <p:cond delay="0"/>
                                      </p:stCondLst>
                                      <p:childTnLst>
                                        <p:animMotion origin="layout" path="M -1.25E-6 3.7037E-7 L -1.25E-6 0.12569 " pathEditMode="relative" rAng="0" ptsTypes="AA" p14:bounceEnd="50000">
                                          <p:cBhvr>
                                            <p:cTn id="30" dur="2000" fill="hold"/>
                                            <p:tgtEl>
                                              <p:spTgt spid="2"/>
                                            </p:tgtEl>
                                            <p:attrNameLst>
                                              <p:attrName>ppt_x</p:attrName>
                                              <p:attrName>ppt_y</p:attrName>
                                            </p:attrNameLst>
                                          </p:cBhvr>
                                          <p:rCtr x="0" y="6273"/>
                                        </p:animMotion>
                                      </p:childTnLst>
                                    </p:cTn>
                                  </p:par>
                                </p:childTnLst>
                              </p:cTn>
                            </p:par>
                          </p:childTnLst>
                        </p:cTn>
                      </p:par>
                      <p:par>
                        <p:cTn id="31" fill="hold">
                          <p:stCondLst>
                            <p:cond delay="indefinite"/>
                          </p:stCondLst>
                          <p:childTnLst>
                            <p:par>
                              <p:cTn id="32" fill="hold">
                                <p:stCondLst>
                                  <p:cond delay="0"/>
                                </p:stCondLst>
                                <p:childTnLst>
                                  <p:par>
                                    <p:cTn id="33" presetID="42" presetClass="path" presetSubtype="0" fill="hold" grpId="2" nodeType="clickEffect" p14:presetBounceEnd="50000">
                                      <p:stCondLst>
                                        <p:cond delay="0"/>
                                      </p:stCondLst>
                                      <p:childTnLst>
                                        <p:animMotion origin="layout" path="M -1.25E-6 0.12569 L -1.25E-6 0.25 " pathEditMode="relative" rAng="0" ptsTypes="AA" p14:bounceEnd="50000">
                                          <p:cBhvr>
                                            <p:cTn id="34" dur="2000" fill="hold"/>
                                            <p:tgtEl>
                                              <p:spTgt spid="2"/>
                                            </p:tgtEl>
                                            <p:attrNameLst>
                                              <p:attrName>ppt_x</p:attrName>
                                              <p:attrName>ppt_y</p:attrName>
                                            </p:attrNameLst>
                                          </p:cBhvr>
                                          <p:rCtr x="0" y="6204"/>
                                        </p:animMotion>
                                      </p:childTnLst>
                                    </p:cTn>
                                  </p:par>
                                  <p:par>
                                    <p:cTn id="35" presetID="42" presetClass="path" presetSubtype="0" fill="hold" grpId="1" nodeType="withEffect" p14:presetBounceEnd="50000">
                                      <p:stCondLst>
                                        <p:cond delay="0"/>
                                      </p:stCondLst>
                                      <p:childTnLst>
                                        <p:animMotion origin="layout" path="M -1.25E-6 0 L -1.25E-6 0.12569 " pathEditMode="relative" rAng="0" ptsTypes="AA" p14:bounceEnd="50000">
                                          <p:cBhvr>
                                            <p:cTn id="36" dur="2000" fill="hold"/>
                                            <p:tgtEl>
                                              <p:spTgt spid="22"/>
                                            </p:tgtEl>
                                            <p:attrNameLst>
                                              <p:attrName>ppt_x</p:attrName>
                                              <p:attrName>ppt_y</p:attrName>
                                            </p:attrNameLst>
                                          </p:cBhvr>
                                          <p:rCtr x="0" y="6273"/>
                                        </p:animMotion>
                                      </p:childTnLst>
                                    </p:cTn>
                                  </p:par>
                                  <p:par>
                                    <p:cTn id="37" presetID="64" presetClass="path" presetSubtype="0" fill="hold" grpId="1" nodeType="withEffect" p14:presetBounceEnd="50000">
                                      <p:stCondLst>
                                        <p:cond delay="0"/>
                                      </p:stCondLst>
                                      <p:childTnLst>
                                        <p:animMotion origin="layout" path="M -1.25E-6 -4.44444E-6 L -1.25E-6 -0.25 " pathEditMode="relative" rAng="0" ptsTypes="AA" p14:bounceEnd="50000">
                                          <p:cBhvr>
                                            <p:cTn id="38" dur="2000" fill="hold"/>
                                            <p:tgtEl>
                                              <p:spTgt spid="23"/>
                                            </p:tgtEl>
                                            <p:attrNameLst>
                                              <p:attrName>ppt_x</p:attrName>
                                              <p:attrName>ppt_y</p:attrName>
                                            </p:attrNameLst>
                                          </p:cBhvr>
                                          <p:rCtr x="0" y="-125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animBg="1"/>
          <p:bldP spid="2" grpId="1" animBg="1"/>
          <p:bldP spid="2" grpId="2" animBg="1"/>
          <p:bldP spid="21" grpId="0" animBg="1"/>
          <p:bldP spid="21" grpId="1" animBg="1"/>
          <p:bldP spid="22" grpId="0" animBg="1"/>
          <p:bldP spid="22" grpId="1" animBg="1"/>
          <p:bldP spid="23" grpId="0" animBg="1"/>
          <p:bldP spid="23" grpId="1"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6" name="cashreg.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5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64" presetClass="path" presetSubtype="0" fill="hold" grpId="1" nodeType="clickEffect">
                                      <p:stCondLst>
                                        <p:cond delay="0"/>
                                      </p:stCondLst>
                                      <p:childTnLst>
                                        <p:animMotion origin="layout" path="M -1.25E-6 4.44444E-6 L -1.25E-6 -0.1257 " pathEditMode="relative" rAng="0" ptsTypes="AA">
                                          <p:cBhvr>
                                            <p:cTn id="28" dur="2000" fill="hold"/>
                                            <p:tgtEl>
                                              <p:spTgt spid="21"/>
                                            </p:tgtEl>
                                            <p:attrNameLst>
                                              <p:attrName>ppt_x</p:attrName>
                                              <p:attrName>ppt_y</p:attrName>
                                            </p:attrNameLst>
                                          </p:cBhvr>
                                          <p:rCtr x="0" y="-6296"/>
                                        </p:animMotion>
                                      </p:childTnLst>
                                    </p:cTn>
                                  </p:par>
                                  <p:par>
                                    <p:cTn id="29" presetID="42" presetClass="path" presetSubtype="0" fill="hold" grpId="1" nodeType="withEffect">
                                      <p:stCondLst>
                                        <p:cond delay="0"/>
                                      </p:stCondLst>
                                      <p:childTnLst>
                                        <p:animMotion origin="layout" path="M -1.25E-6 3.7037E-7 L -1.25E-6 0.12569 " pathEditMode="relative" rAng="0" ptsTypes="AA">
                                          <p:cBhvr>
                                            <p:cTn id="30" dur="2000" fill="hold"/>
                                            <p:tgtEl>
                                              <p:spTgt spid="2"/>
                                            </p:tgtEl>
                                            <p:attrNameLst>
                                              <p:attrName>ppt_x</p:attrName>
                                              <p:attrName>ppt_y</p:attrName>
                                            </p:attrNameLst>
                                          </p:cBhvr>
                                          <p:rCtr x="0" y="6273"/>
                                        </p:animMotion>
                                      </p:childTnLst>
                                    </p:cTn>
                                  </p:par>
                                </p:childTnLst>
                              </p:cTn>
                            </p:par>
                          </p:childTnLst>
                        </p:cTn>
                      </p:par>
                      <p:par>
                        <p:cTn id="31" fill="hold">
                          <p:stCondLst>
                            <p:cond delay="indefinite"/>
                          </p:stCondLst>
                          <p:childTnLst>
                            <p:par>
                              <p:cTn id="32" fill="hold">
                                <p:stCondLst>
                                  <p:cond delay="0"/>
                                </p:stCondLst>
                                <p:childTnLst>
                                  <p:par>
                                    <p:cTn id="33" presetID="42" presetClass="path" presetSubtype="0" fill="hold" grpId="2" nodeType="clickEffect">
                                      <p:stCondLst>
                                        <p:cond delay="0"/>
                                      </p:stCondLst>
                                      <p:childTnLst>
                                        <p:animMotion origin="layout" path="M -1.25E-6 0.12569 L -1.25E-6 0.25 " pathEditMode="relative" rAng="0" ptsTypes="AA">
                                          <p:cBhvr>
                                            <p:cTn id="34" dur="2000" fill="hold"/>
                                            <p:tgtEl>
                                              <p:spTgt spid="2"/>
                                            </p:tgtEl>
                                            <p:attrNameLst>
                                              <p:attrName>ppt_x</p:attrName>
                                              <p:attrName>ppt_y</p:attrName>
                                            </p:attrNameLst>
                                          </p:cBhvr>
                                          <p:rCtr x="0" y="6204"/>
                                        </p:animMotion>
                                      </p:childTnLst>
                                    </p:cTn>
                                  </p:par>
                                  <p:par>
                                    <p:cTn id="35" presetID="42" presetClass="path" presetSubtype="0" fill="hold" grpId="1" nodeType="withEffect">
                                      <p:stCondLst>
                                        <p:cond delay="0"/>
                                      </p:stCondLst>
                                      <p:childTnLst>
                                        <p:animMotion origin="layout" path="M -1.25E-6 0 L -1.25E-6 0.12569 " pathEditMode="relative" rAng="0" ptsTypes="AA">
                                          <p:cBhvr>
                                            <p:cTn id="36" dur="2000" fill="hold"/>
                                            <p:tgtEl>
                                              <p:spTgt spid="22"/>
                                            </p:tgtEl>
                                            <p:attrNameLst>
                                              <p:attrName>ppt_x</p:attrName>
                                              <p:attrName>ppt_y</p:attrName>
                                            </p:attrNameLst>
                                          </p:cBhvr>
                                          <p:rCtr x="0" y="6273"/>
                                        </p:animMotion>
                                      </p:childTnLst>
                                    </p:cTn>
                                  </p:par>
                                  <p:par>
                                    <p:cTn id="37" presetID="64" presetClass="path" presetSubtype="0" fill="hold" grpId="1" nodeType="withEffect">
                                      <p:stCondLst>
                                        <p:cond delay="0"/>
                                      </p:stCondLst>
                                      <p:childTnLst>
                                        <p:animMotion origin="layout" path="M -1.25E-6 -4.44444E-6 L -1.25E-6 -0.25 " pathEditMode="relative" rAng="0" ptsTypes="AA">
                                          <p:cBhvr>
                                            <p:cTn id="38" dur="2000" fill="hold"/>
                                            <p:tgtEl>
                                              <p:spTgt spid="23"/>
                                            </p:tgtEl>
                                            <p:attrNameLst>
                                              <p:attrName>ppt_x</p:attrName>
                                              <p:attrName>ppt_y</p:attrName>
                                            </p:attrNameLst>
                                          </p:cBhvr>
                                          <p:rCtr x="0" y="-125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animBg="1"/>
          <p:bldP spid="2" grpId="1" animBg="1"/>
          <p:bldP spid="2" grpId="2" animBg="1"/>
          <p:bldP spid="21" grpId="0" animBg="1"/>
          <p:bldP spid="21" grpId="1" animBg="1"/>
          <p:bldP spid="22" grpId="0" animBg="1"/>
          <p:bldP spid="22" grpId="1" animBg="1"/>
          <p:bldP spid="23" grpId="0" animBg="1"/>
          <p:bldP spid="23" grpId="1" animBg="1"/>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882932C-C682-1944-A126-1AAC4927D4E7}"/>
              </a:ext>
            </a:extLst>
          </p:cNvPr>
          <p:cNvSpPr txBox="1"/>
          <p:nvPr/>
        </p:nvSpPr>
        <p:spPr>
          <a:xfrm>
            <a:off x="482755" y="1013218"/>
            <a:ext cx="10908598" cy="1468864"/>
          </a:xfrm>
          <a:prstGeom prst="rect">
            <a:avLst/>
          </a:prstGeom>
          <a:noFill/>
        </p:spPr>
        <p:txBody>
          <a:bodyPr wrap="square" rtlCol="0">
            <a:spAutoFit/>
          </a:bodyPr>
          <a:lstStyle/>
          <a:p>
            <a:pPr marL="10584" indent="50799" algn="just" defTabSz="1219170">
              <a:lnSpc>
                <a:spcPct val="150000"/>
              </a:lnSpc>
              <a:buClr>
                <a:srgbClr val="000000"/>
              </a:buClr>
              <a:defRPr/>
            </a:pPr>
            <a:r>
              <a:rPr lang="vi-VN" sz="3200" b="1" kern="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rPr>
              <a:t>2. </a:t>
            </a:r>
            <a:r>
              <a:rPr lang="vi-VN" sz="32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Người ta dùng những gì để làm bánh chưng, bánh tét?</a:t>
            </a:r>
          </a:p>
          <a:p>
            <a:pPr marL="10584" indent="50799" algn="just" defTabSz="1219170">
              <a:lnSpc>
                <a:spcPct val="150000"/>
              </a:lnSpc>
              <a:buClr>
                <a:srgbClr val="000000"/>
              </a:buClr>
              <a:defRPr/>
            </a:pPr>
            <a:endParaRPr lang="vi-VN" sz="32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14" name="TextBox 13">
            <a:extLst>
              <a:ext uri="{FF2B5EF4-FFF2-40B4-BE49-F238E27FC236}">
                <a16:creationId xmlns:a16="http://schemas.microsoft.com/office/drawing/2014/main" id="{29E6DC67-9AFD-9F44-AE16-92B28C235C95}"/>
              </a:ext>
            </a:extLst>
          </p:cNvPr>
          <p:cNvSpPr txBox="1"/>
          <p:nvPr/>
        </p:nvSpPr>
        <p:spPr>
          <a:xfrm>
            <a:off x="1039345" y="1755199"/>
            <a:ext cx="10344272" cy="1468864"/>
          </a:xfrm>
          <a:prstGeom prst="rect">
            <a:avLst/>
          </a:prstGeom>
          <a:noFill/>
        </p:spPr>
        <p:txBody>
          <a:bodyPr wrap="square" rtlCol="0">
            <a:spAutoFit/>
          </a:bodyPr>
          <a:lstStyle/>
          <a:p>
            <a:pPr algn="just" defTabSz="1219170">
              <a:lnSpc>
                <a:spcPct val="150000"/>
              </a:lnSpc>
              <a:buClr>
                <a:srgbClr val="000000"/>
              </a:buClr>
              <a:defRPr/>
            </a:pPr>
            <a:r>
              <a:rPr lang="vi-VN" sz="3200" kern="0" dirty="0">
                <a:solidFill>
                  <a:srgbClr val="FC7D77">
                    <a:lumMod val="75000"/>
                  </a:srgbClr>
                </a:solidFill>
                <a:latin typeface="Times New Roman" panose="02020603050405020304" pitchFamily="18" charset="0"/>
                <a:ea typeface="Arial-Rounded" panose="020B0500000000000000" pitchFamily="34" charset="0"/>
                <a:cs typeface="Times New Roman" panose="02020603050405020304" pitchFamily="18" charset="0"/>
                <a:sym typeface="Wingdings" panose="05000000000000000000" pitchFamily="2" charset="2"/>
              </a:rPr>
              <a:t> </a:t>
            </a:r>
            <a:r>
              <a:rPr lang="vi-VN" sz="3200" kern="0" dirty="0">
                <a:solidFill>
                  <a:srgbClr val="FC7D77">
                    <a:lumMod val="75000"/>
                  </a:srgbClr>
                </a:solidFill>
                <a:latin typeface="Times New Roman" panose="02020603050405020304" pitchFamily="18" charset="0"/>
                <a:ea typeface="Arial-Rounded" panose="020B0500000000000000" pitchFamily="34" charset="0"/>
                <a:cs typeface="Times New Roman" panose="02020603050405020304" pitchFamily="18" charset="0"/>
                <a:sym typeface="Arial"/>
              </a:rPr>
              <a:t>Bánh chưng, bánh tét được làm từ gạo nếp, đỗ xanh, thịt lợn và được gói bằng lá dong hoặc lá chuối.</a:t>
            </a:r>
          </a:p>
        </p:txBody>
      </p:sp>
      <p:sp>
        <p:nvSpPr>
          <p:cNvPr id="6" name="Rectangle 5">
            <a:extLst>
              <a:ext uri="{FF2B5EF4-FFF2-40B4-BE49-F238E27FC236}">
                <a16:creationId xmlns:a16="http://schemas.microsoft.com/office/drawing/2014/main" id="{7B37AE76-D36E-474B-8DB0-7D97084EB5B9}"/>
              </a:ext>
            </a:extLst>
          </p:cNvPr>
          <p:cNvSpPr/>
          <p:nvPr/>
        </p:nvSpPr>
        <p:spPr>
          <a:xfrm>
            <a:off x="9160155" y="6546574"/>
            <a:ext cx="3031845" cy="311426"/>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91130327"/>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430725AA-0FFC-FB42-8EAC-E521DF0083DF}"/>
              </a:ext>
            </a:extLst>
          </p:cNvPr>
          <p:cNvSpPr txBox="1"/>
          <p:nvPr/>
        </p:nvSpPr>
        <p:spPr>
          <a:xfrm>
            <a:off x="673824" y="1776990"/>
            <a:ext cx="11338183" cy="739754"/>
          </a:xfrm>
          <a:prstGeom prst="rect">
            <a:avLst/>
          </a:prstGeom>
          <a:noFill/>
        </p:spPr>
        <p:txBody>
          <a:bodyPr wrap="square" rtlCol="0">
            <a:spAutoFit/>
          </a:bodyPr>
          <a:lstStyle/>
          <a:p>
            <a:pPr marL="10584" indent="50799" algn="just" defTabSz="1219170">
              <a:lnSpc>
                <a:spcPct val="150000"/>
              </a:lnSpc>
              <a:buClr>
                <a:srgbClr val="000000"/>
              </a:buClr>
              <a:defRPr/>
            </a:pPr>
            <a:r>
              <a:rPr lang="vi-VN" sz="3200" b="1" kern="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rPr>
              <a:t>3. </a:t>
            </a:r>
            <a:r>
              <a:rPr lang="vi-VN" sz="32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Người lớn mong ước điều gì khi tặng bao lì xì cho trẻ em?</a:t>
            </a:r>
            <a:r>
              <a:rPr lang="x-none" sz="32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a:t>
            </a:r>
            <a:endParaRPr lang="vi-VN" sz="32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16" name="TextBox 15">
            <a:extLst>
              <a:ext uri="{FF2B5EF4-FFF2-40B4-BE49-F238E27FC236}">
                <a16:creationId xmlns:a16="http://schemas.microsoft.com/office/drawing/2014/main" id="{4731BFB4-6F71-6E48-B2D8-BD28FA690A02}"/>
              </a:ext>
            </a:extLst>
          </p:cNvPr>
          <p:cNvSpPr txBox="1"/>
          <p:nvPr/>
        </p:nvSpPr>
        <p:spPr>
          <a:xfrm>
            <a:off x="1275928" y="2663001"/>
            <a:ext cx="9570097" cy="1569660"/>
          </a:xfrm>
          <a:prstGeom prst="rect">
            <a:avLst/>
          </a:prstGeom>
          <a:noFill/>
        </p:spPr>
        <p:txBody>
          <a:bodyPr wrap="square" rtlCol="0">
            <a:spAutoFit/>
          </a:bodyPr>
          <a:lstStyle/>
          <a:p>
            <a:pPr algn="just" defTabSz="1219170">
              <a:lnSpc>
                <a:spcPct val="150000"/>
              </a:lnSpc>
              <a:buClr>
                <a:srgbClr val="000000"/>
              </a:buClr>
              <a:defRPr/>
            </a:pPr>
            <a:r>
              <a:rPr lang="vi-VN" sz="3200" kern="0" dirty="0">
                <a:solidFill>
                  <a:srgbClr val="FC7D77">
                    <a:lumMod val="75000"/>
                  </a:srgbClr>
                </a:solidFill>
                <a:latin typeface="Times New Roman" panose="02020603050405020304" pitchFamily="18" charset="0"/>
                <a:ea typeface="Arial-Rounded" panose="020B0500000000000000" pitchFamily="34" charset="0"/>
                <a:cs typeface="Times New Roman" panose="02020603050405020304" pitchFamily="18" charset="0"/>
                <a:sym typeface="Wingdings" panose="05000000000000000000" pitchFamily="2" charset="2"/>
              </a:rPr>
              <a:t> </a:t>
            </a:r>
            <a:r>
              <a:rPr lang="vi-VN" sz="3200" kern="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rPr>
              <a:t>Người lớn tặn trẻ em bao lì xì với mong ước các em mạnh khoẻ, giỏi giang. </a:t>
            </a:r>
          </a:p>
        </p:txBody>
      </p:sp>
      <p:sp>
        <p:nvSpPr>
          <p:cNvPr id="6" name="Rectangle 5">
            <a:extLst>
              <a:ext uri="{FF2B5EF4-FFF2-40B4-BE49-F238E27FC236}">
                <a16:creationId xmlns:a16="http://schemas.microsoft.com/office/drawing/2014/main" id="{7B37AE76-D36E-474B-8DB0-7D97084EB5B9}"/>
              </a:ext>
            </a:extLst>
          </p:cNvPr>
          <p:cNvSpPr/>
          <p:nvPr/>
        </p:nvSpPr>
        <p:spPr>
          <a:xfrm>
            <a:off x="9160155" y="6546574"/>
            <a:ext cx="3031845" cy="311426"/>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45579013"/>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951D501-F11C-9442-A1F1-2A0133DDCBF7}"/>
              </a:ext>
            </a:extLst>
          </p:cNvPr>
          <p:cNvGrpSpPr/>
          <p:nvPr/>
        </p:nvGrpSpPr>
        <p:grpSpPr>
          <a:xfrm>
            <a:off x="4951805" y="4250807"/>
            <a:ext cx="3470548" cy="2438031"/>
            <a:chOff x="2242863" y="3404925"/>
            <a:chExt cx="2602911" cy="1828523"/>
          </a:xfrm>
        </p:grpSpPr>
        <p:pic>
          <p:nvPicPr>
            <p:cNvPr id="22" name="Picture 21">
              <a:extLst>
                <a:ext uri="{FF2B5EF4-FFF2-40B4-BE49-F238E27FC236}">
                  <a16:creationId xmlns:a16="http://schemas.microsoft.com/office/drawing/2014/main" id="{2A4A4663-5F4A-5049-B7F3-140DFC3D1D55}"/>
                </a:ext>
              </a:extLst>
            </p:cNvPr>
            <p:cNvPicPr>
              <a:picLocks noChangeAspect="1"/>
            </p:cNvPicPr>
            <p:nvPr/>
          </p:nvPicPr>
          <p:blipFill>
            <a:blip r:embed="rId3"/>
            <a:stretch>
              <a:fillRect/>
            </a:stretch>
          </p:blipFill>
          <p:spPr>
            <a:xfrm>
              <a:off x="2289207" y="3404925"/>
              <a:ext cx="2493247" cy="1435800"/>
            </a:xfrm>
            <a:prstGeom prst="rect">
              <a:avLst/>
            </a:prstGeom>
          </p:spPr>
        </p:pic>
        <p:sp>
          <p:nvSpPr>
            <p:cNvPr id="23" name="Rectangle: Rounded Corners 5">
              <a:extLst>
                <a:ext uri="{FF2B5EF4-FFF2-40B4-BE49-F238E27FC236}">
                  <a16:creationId xmlns:a16="http://schemas.microsoft.com/office/drawing/2014/main" id="{DE11291D-5E09-F948-89F9-C1A609853B51}"/>
                </a:ext>
              </a:extLst>
            </p:cNvPr>
            <p:cNvSpPr/>
            <p:nvPr/>
          </p:nvSpPr>
          <p:spPr>
            <a:xfrm>
              <a:off x="2242863" y="4822025"/>
              <a:ext cx="2602911" cy="411423"/>
            </a:xfrm>
            <a:prstGeom prst="roundRect">
              <a:avLst/>
            </a:prstGeom>
            <a:solidFill>
              <a:srgbClr val="FFFFFF"/>
            </a:solidFill>
            <a:ln w="28575" cap="flat" cmpd="sng" algn="ctr">
              <a:solidFill>
                <a:schemeClr val="accent4">
                  <a:lumMod val="75000"/>
                </a:schemeClr>
              </a:solidFill>
              <a:prstDash val="solid"/>
            </a:ln>
            <a:effectLst/>
          </p:spPr>
          <p:txBody>
            <a:bodyPr rtlCol="0" anchor="ctr"/>
            <a:lstStyle/>
            <a:p>
              <a:pPr algn="ctr" defTabSz="1219170">
                <a:defRPr/>
              </a:pPr>
              <a:r>
                <a:rPr lang="vi-VN" sz="3200" b="1" kern="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sym typeface="Arial"/>
                </a:rPr>
                <a:t>Gói bánh chưng</a:t>
              </a:r>
            </a:p>
          </p:txBody>
        </p:sp>
      </p:grpSp>
      <p:sp>
        <p:nvSpPr>
          <p:cNvPr id="7" name="TextBox 6">
            <a:extLst>
              <a:ext uri="{FF2B5EF4-FFF2-40B4-BE49-F238E27FC236}">
                <a16:creationId xmlns:a16="http://schemas.microsoft.com/office/drawing/2014/main" id="{D882932C-C682-1944-A126-1AAC4927D4E7}"/>
              </a:ext>
            </a:extLst>
          </p:cNvPr>
          <p:cNvSpPr txBox="1"/>
          <p:nvPr/>
        </p:nvSpPr>
        <p:spPr>
          <a:xfrm>
            <a:off x="620372" y="421256"/>
            <a:ext cx="10314248" cy="1569660"/>
          </a:xfrm>
          <a:prstGeom prst="rect">
            <a:avLst/>
          </a:prstGeom>
          <a:noFill/>
        </p:spPr>
        <p:txBody>
          <a:bodyPr wrap="square" rtlCol="0">
            <a:spAutoFit/>
          </a:bodyPr>
          <a:lstStyle/>
          <a:p>
            <a:pPr marL="10584" indent="50799" algn="just" defTabSz="1219170">
              <a:buClr>
                <a:srgbClr val="000000"/>
              </a:buClr>
              <a:defRPr/>
            </a:pPr>
            <a:r>
              <a:rPr lang="vi-VN" sz="3200" b="1" kern="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rPr>
              <a:t>4. </a:t>
            </a:r>
            <a:r>
              <a:rPr lang="vi-VN" sz="32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Em thích những hoạt động nào của gia đình em trong dịp Tết? </a:t>
            </a:r>
          </a:p>
          <a:p>
            <a:pPr marL="10584" indent="50799" algn="just" defTabSz="1219170">
              <a:buClr>
                <a:srgbClr val="000000"/>
              </a:buClr>
              <a:defRPr/>
            </a:pPr>
            <a:endParaRPr lang="vi-VN" sz="32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14" name="TextBox 13">
            <a:extLst>
              <a:ext uri="{FF2B5EF4-FFF2-40B4-BE49-F238E27FC236}">
                <a16:creationId xmlns:a16="http://schemas.microsoft.com/office/drawing/2014/main" id="{29E6DC67-9AFD-9F44-AE16-92B28C235C95}"/>
              </a:ext>
            </a:extLst>
          </p:cNvPr>
          <p:cNvSpPr txBox="1"/>
          <p:nvPr/>
        </p:nvSpPr>
        <p:spPr>
          <a:xfrm>
            <a:off x="620372" y="1446072"/>
            <a:ext cx="7589796" cy="830997"/>
          </a:xfrm>
          <a:prstGeom prst="rect">
            <a:avLst/>
          </a:prstGeom>
          <a:noFill/>
        </p:spPr>
        <p:txBody>
          <a:bodyPr wrap="square" rtlCol="0">
            <a:spAutoFit/>
          </a:bodyPr>
          <a:lstStyle/>
          <a:p>
            <a:pPr algn="just" defTabSz="1219170">
              <a:lnSpc>
                <a:spcPct val="150000"/>
              </a:lnSpc>
              <a:buClr>
                <a:srgbClr val="000000"/>
              </a:buClr>
              <a:defRPr/>
            </a:pPr>
            <a:r>
              <a:rPr lang="vi-VN" sz="3200" kern="0" dirty="0">
                <a:solidFill>
                  <a:srgbClr val="FC7D77">
                    <a:lumMod val="75000"/>
                  </a:srgbClr>
                </a:solidFill>
                <a:latin typeface="Times New Roman" panose="02020603050405020304" pitchFamily="18" charset="0"/>
                <a:ea typeface="Arial-Rounded" panose="020B0500000000000000" pitchFamily="34" charset="0"/>
                <a:cs typeface="Times New Roman" panose="02020603050405020304" pitchFamily="18" charset="0"/>
                <a:sym typeface="Wingdings" panose="05000000000000000000" pitchFamily="2" charset="2"/>
              </a:rPr>
              <a:t> </a:t>
            </a:r>
            <a:r>
              <a:rPr lang="vi-VN" sz="3200" kern="0" dirty="0">
                <a:solidFill>
                  <a:srgbClr val="FC7D77">
                    <a:lumMod val="75000"/>
                  </a:srgbClr>
                </a:solidFill>
                <a:latin typeface="Times New Roman" panose="02020603050405020304" pitchFamily="18" charset="0"/>
                <a:ea typeface="Arial-Rounded" panose="020B0500000000000000" pitchFamily="34" charset="0"/>
                <a:cs typeface="Times New Roman" panose="02020603050405020304" pitchFamily="18" charset="0"/>
                <a:sym typeface="Arial"/>
              </a:rPr>
              <a:t>Em thích hoạt động….</a:t>
            </a:r>
          </a:p>
        </p:txBody>
      </p:sp>
      <p:grpSp>
        <p:nvGrpSpPr>
          <p:cNvPr id="2" name="Group 1">
            <a:extLst>
              <a:ext uri="{FF2B5EF4-FFF2-40B4-BE49-F238E27FC236}">
                <a16:creationId xmlns:a16="http://schemas.microsoft.com/office/drawing/2014/main" id="{ABB89C37-AA33-6445-9C81-59BAA2EFACA4}"/>
              </a:ext>
            </a:extLst>
          </p:cNvPr>
          <p:cNvGrpSpPr/>
          <p:nvPr/>
        </p:nvGrpSpPr>
        <p:grpSpPr>
          <a:xfrm>
            <a:off x="1397489" y="1720505"/>
            <a:ext cx="3717715" cy="2737960"/>
            <a:chOff x="-116332" y="1617261"/>
            <a:chExt cx="2788286" cy="2053470"/>
          </a:xfrm>
        </p:grpSpPr>
        <p:pic>
          <p:nvPicPr>
            <p:cNvPr id="18" name="Picture 2" descr="Dọn dẹp nhà cửa">
              <a:extLst>
                <a:ext uri="{FF2B5EF4-FFF2-40B4-BE49-F238E27FC236}">
                  <a16:creationId xmlns:a16="http://schemas.microsoft.com/office/drawing/2014/main" id="{23FB8284-67F3-8D48-A744-9D66627B8321}"/>
                </a:ext>
              </a:extLst>
            </p:cNvPr>
            <p:cNvPicPr>
              <a:picLocks noChangeAspect="1" noChangeArrowheads="1"/>
            </p:cNvPicPr>
            <p:nvPr/>
          </p:nvPicPr>
          <p:blipFill>
            <a:blip r:embed="rId4" cstate="print">
              <a:clrChange>
                <a:clrFrom>
                  <a:srgbClr val="F4F3F1"/>
                </a:clrFrom>
                <a:clrTo>
                  <a:srgbClr val="F4F3F1">
                    <a:alpha val="0"/>
                  </a:srgbClr>
                </a:clrTo>
              </a:clrChange>
              <a:extLst>
                <a:ext uri="{28A0092B-C50C-407E-A947-70E740481C1C}">
                  <a14:useLocalDpi xmlns:a14="http://schemas.microsoft.com/office/drawing/2010/main" val="0"/>
                </a:ext>
              </a:extLst>
            </a:blip>
            <a:srcRect/>
            <a:stretch>
              <a:fillRect/>
            </a:stretch>
          </p:blipFill>
          <p:spPr bwMode="auto">
            <a:xfrm>
              <a:off x="-41124" y="1617261"/>
              <a:ext cx="2590529" cy="1667656"/>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Rounded Corners 5">
              <a:extLst>
                <a:ext uri="{FF2B5EF4-FFF2-40B4-BE49-F238E27FC236}">
                  <a16:creationId xmlns:a16="http://schemas.microsoft.com/office/drawing/2014/main" id="{F14D8277-6DA1-F34D-8D46-11A1B46D43C5}"/>
                </a:ext>
              </a:extLst>
            </p:cNvPr>
            <p:cNvSpPr/>
            <p:nvPr/>
          </p:nvSpPr>
          <p:spPr>
            <a:xfrm>
              <a:off x="-116332" y="3259308"/>
              <a:ext cx="2788286" cy="411423"/>
            </a:xfrm>
            <a:prstGeom prst="roundRect">
              <a:avLst/>
            </a:prstGeom>
            <a:solidFill>
              <a:srgbClr val="FFFFFF"/>
            </a:solidFill>
            <a:ln w="28575" cap="flat" cmpd="sng" algn="ctr">
              <a:solidFill>
                <a:schemeClr val="accent4">
                  <a:lumMod val="75000"/>
                </a:schemeClr>
              </a:solidFill>
              <a:prstDash val="solid"/>
            </a:ln>
            <a:effectLst/>
          </p:spPr>
          <p:txBody>
            <a:bodyPr rtlCol="0" anchor="ctr"/>
            <a:lstStyle/>
            <a:p>
              <a:pPr algn="ctr" defTabSz="1219170">
                <a:defRPr/>
              </a:pPr>
              <a:r>
                <a:rPr lang="vi-VN" sz="3200" b="1" kern="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sym typeface="Arial"/>
                </a:rPr>
                <a:t>Dọn dẹp nhà cửa</a:t>
              </a:r>
            </a:p>
          </p:txBody>
        </p:sp>
      </p:grpSp>
      <p:grpSp>
        <p:nvGrpSpPr>
          <p:cNvPr id="3" name="Group 2">
            <a:extLst>
              <a:ext uri="{FF2B5EF4-FFF2-40B4-BE49-F238E27FC236}">
                <a16:creationId xmlns:a16="http://schemas.microsoft.com/office/drawing/2014/main" id="{EFA9114D-237B-5141-9CB6-ED29B7D4EAF9}"/>
              </a:ext>
            </a:extLst>
          </p:cNvPr>
          <p:cNvGrpSpPr/>
          <p:nvPr/>
        </p:nvGrpSpPr>
        <p:grpSpPr>
          <a:xfrm>
            <a:off x="7956086" y="1783393"/>
            <a:ext cx="3032103" cy="2716760"/>
            <a:chOff x="3238789" y="1716018"/>
            <a:chExt cx="2274077" cy="2037570"/>
          </a:xfrm>
        </p:grpSpPr>
        <p:pic>
          <p:nvPicPr>
            <p:cNvPr id="19" name="Picture 6" descr="Nguyễn Hồng Nhung và con đi chợ Tết - VnExpress Giải trí">
              <a:extLst>
                <a:ext uri="{FF2B5EF4-FFF2-40B4-BE49-F238E27FC236}">
                  <a16:creationId xmlns:a16="http://schemas.microsoft.com/office/drawing/2014/main" id="{F5494FBC-EA6A-9B4A-9A12-6B00B52525D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38789" y="1716018"/>
              <a:ext cx="2274077" cy="1560599"/>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Rounded Corners 6">
              <a:extLst>
                <a:ext uri="{FF2B5EF4-FFF2-40B4-BE49-F238E27FC236}">
                  <a16:creationId xmlns:a16="http://schemas.microsoft.com/office/drawing/2014/main" id="{C4036CC5-1B54-A64D-9B48-5BE8C2E2511D}"/>
                </a:ext>
              </a:extLst>
            </p:cNvPr>
            <p:cNvSpPr/>
            <p:nvPr/>
          </p:nvSpPr>
          <p:spPr>
            <a:xfrm>
              <a:off x="3420383" y="3379567"/>
              <a:ext cx="1910886" cy="374021"/>
            </a:xfrm>
            <a:prstGeom prst="roundRect">
              <a:avLst/>
            </a:prstGeom>
            <a:solidFill>
              <a:srgbClr val="FFFFFF"/>
            </a:solidFill>
            <a:ln w="28575" cap="flat" cmpd="sng" algn="ctr">
              <a:solidFill>
                <a:schemeClr val="accent4">
                  <a:lumMod val="75000"/>
                </a:schemeClr>
              </a:solidFill>
              <a:prstDash val="solid"/>
            </a:ln>
            <a:effectLst/>
          </p:spPr>
          <p:txBody>
            <a:bodyPr rtlCol="0" anchor="ctr"/>
            <a:lstStyle/>
            <a:p>
              <a:pPr algn="ctr" defTabSz="1219170">
                <a:defRPr/>
              </a:pPr>
              <a:r>
                <a:rPr lang="vi-VN" sz="3200" b="1" kern="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sym typeface="Arial"/>
                </a:rPr>
                <a:t>Đi chợ Tết</a:t>
              </a:r>
            </a:p>
          </p:txBody>
        </p:sp>
      </p:grpSp>
      <p:sp>
        <p:nvSpPr>
          <p:cNvPr id="13" name="Rectangle 12">
            <a:extLst>
              <a:ext uri="{FF2B5EF4-FFF2-40B4-BE49-F238E27FC236}">
                <a16:creationId xmlns:a16="http://schemas.microsoft.com/office/drawing/2014/main" id="{753E5FAC-2DE4-46E5-8BBA-BA7514330144}"/>
              </a:ext>
            </a:extLst>
          </p:cNvPr>
          <p:cNvSpPr/>
          <p:nvPr/>
        </p:nvSpPr>
        <p:spPr>
          <a:xfrm>
            <a:off x="9160155" y="6546574"/>
            <a:ext cx="3031845" cy="311426"/>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35895551"/>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3C0946B-8596-41AE-826C-CB1D0F7A13FD}"/>
              </a:ext>
            </a:extLst>
          </p:cNvPr>
          <p:cNvPicPr>
            <a:picLocks noChangeAspect="1"/>
          </p:cNvPicPr>
          <p:nvPr/>
        </p:nvPicPr>
        <p:blipFill rotWithShape="1">
          <a:blip r:embed="rId3">
            <a:extLst>
              <a:ext uri="{28A0092B-C50C-407E-A947-70E740481C1C}">
                <a14:useLocalDpi xmlns:a14="http://schemas.microsoft.com/office/drawing/2010/main" val="0"/>
              </a:ext>
            </a:extLst>
          </a:blip>
          <a:srcRect l="43854" b="76709"/>
          <a:stretch/>
        </p:blipFill>
        <p:spPr>
          <a:xfrm>
            <a:off x="6484912" y="-1276"/>
            <a:ext cx="5707087" cy="3430276"/>
          </a:xfrm>
          <a:prstGeom prst="rect">
            <a:avLst/>
          </a:prstGeom>
        </p:spPr>
      </p:pic>
      <p:pic>
        <p:nvPicPr>
          <p:cNvPr id="4" name="图片 3">
            <a:extLst>
              <a:ext uri="{FF2B5EF4-FFF2-40B4-BE49-F238E27FC236}">
                <a16:creationId xmlns:a16="http://schemas.microsoft.com/office/drawing/2014/main" id="{7D39A166-ECA0-478D-BA06-395C2FA9FFFE}"/>
              </a:ext>
            </a:extLst>
          </p:cNvPr>
          <p:cNvPicPr>
            <a:picLocks noChangeAspect="1"/>
          </p:cNvPicPr>
          <p:nvPr/>
        </p:nvPicPr>
        <p:blipFill rotWithShape="1">
          <a:blip r:embed="rId4">
            <a:extLst>
              <a:ext uri="{28A0092B-C50C-407E-A947-70E740481C1C}">
                <a14:useLocalDpi xmlns:a14="http://schemas.microsoft.com/office/drawing/2010/main" val="0"/>
              </a:ext>
            </a:extLst>
          </a:blip>
          <a:srcRect l="98" t="62109" r="28789" b="-55"/>
          <a:stretch/>
        </p:blipFill>
        <p:spPr>
          <a:xfrm>
            <a:off x="0" y="1388297"/>
            <a:ext cx="6532423" cy="5469703"/>
          </a:xfrm>
          <a:prstGeom prst="rect">
            <a:avLst/>
          </a:prstGeom>
        </p:spPr>
      </p:pic>
      <p:pic>
        <p:nvPicPr>
          <p:cNvPr id="5" name="图片 4">
            <a:extLst>
              <a:ext uri="{FF2B5EF4-FFF2-40B4-BE49-F238E27FC236}">
                <a16:creationId xmlns:a16="http://schemas.microsoft.com/office/drawing/2014/main" id="{1AF36C5B-544C-4465-BF68-E96543FA8EE3}"/>
              </a:ext>
            </a:extLst>
          </p:cNvPr>
          <p:cNvPicPr>
            <a:picLocks noChangeAspect="1"/>
          </p:cNvPicPr>
          <p:nvPr/>
        </p:nvPicPr>
        <p:blipFill rotWithShape="1">
          <a:blip r:embed="rId3">
            <a:extLst>
              <a:ext uri="{28A0092B-C50C-407E-A947-70E740481C1C}">
                <a14:useLocalDpi xmlns:a14="http://schemas.microsoft.com/office/drawing/2010/main" val="0"/>
              </a:ext>
            </a:extLst>
          </a:blip>
          <a:srcRect l="44445" t="61875" r="1276" b="171"/>
          <a:stretch/>
        </p:blipFill>
        <p:spPr>
          <a:xfrm>
            <a:off x="7240153" y="1880886"/>
            <a:ext cx="4951846" cy="5016911"/>
          </a:xfrm>
          <a:prstGeom prst="rect">
            <a:avLst/>
          </a:prstGeom>
        </p:spPr>
      </p:pic>
      <p:pic>
        <p:nvPicPr>
          <p:cNvPr id="3" name="图片 2">
            <a:extLst>
              <a:ext uri="{FF2B5EF4-FFF2-40B4-BE49-F238E27FC236}">
                <a16:creationId xmlns:a16="http://schemas.microsoft.com/office/drawing/2014/main" id="{C3DA95A3-DE1C-4F5B-AB72-03CDB6FF8C9D}"/>
              </a:ext>
            </a:extLst>
          </p:cNvPr>
          <p:cNvPicPr>
            <a:picLocks noChangeAspect="1"/>
          </p:cNvPicPr>
          <p:nvPr/>
        </p:nvPicPr>
        <p:blipFill rotWithShape="1">
          <a:blip r:embed="rId4">
            <a:extLst>
              <a:ext uri="{28A0092B-C50C-407E-A947-70E740481C1C}">
                <a14:useLocalDpi xmlns:a14="http://schemas.microsoft.com/office/drawing/2010/main" val="0"/>
              </a:ext>
            </a:extLst>
          </a:blip>
          <a:srcRect r="40821" b="72996"/>
          <a:stretch/>
        </p:blipFill>
        <p:spPr>
          <a:xfrm>
            <a:off x="1" y="0"/>
            <a:ext cx="5689678" cy="3761772"/>
          </a:xfrm>
          <a:prstGeom prst="rect">
            <a:avLst/>
          </a:prstGeom>
        </p:spPr>
      </p:pic>
      <p:grpSp>
        <p:nvGrpSpPr>
          <p:cNvPr id="6" name="组合 5">
            <a:extLst>
              <a:ext uri="{FF2B5EF4-FFF2-40B4-BE49-F238E27FC236}">
                <a16:creationId xmlns:a16="http://schemas.microsoft.com/office/drawing/2014/main" id="{A6F3A6A9-6BC8-49DE-9AB9-0A21BB312A72}"/>
              </a:ext>
            </a:extLst>
          </p:cNvPr>
          <p:cNvGrpSpPr/>
          <p:nvPr/>
        </p:nvGrpSpPr>
        <p:grpSpPr>
          <a:xfrm>
            <a:off x="219919" y="324091"/>
            <a:ext cx="11727754" cy="6195495"/>
            <a:chOff x="2428568" y="2128383"/>
            <a:chExt cx="7816645" cy="2512443"/>
          </a:xfrm>
        </p:grpSpPr>
        <p:sp>
          <p:nvSpPr>
            <p:cNvPr id="7" name="矩形 6">
              <a:extLst>
                <a:ext uri="{FF2B5EF4-FFF2-40B4-BE49-F238E27FC236}">
                  <a16:creationId xmlns:a16="http://schemas.microsoft.com/office/drawing/2014/main" id="{44380FF9-E548-4329-91DC-6B6FE9101044}"/>
                </a:ext>
              </a:extLst>
            </p:cNvPr>
            <p:cNvSpPr/>
            <p:nvPr/>
          </p:nvSpPr>
          <p:spPr>
            <a:xfrm>
              <a:off x="2428568" y="2128383"/>
              <a:ext cx="7816645" cy="251244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8000" b="1" i="0" u="none" strike="noStrike" kern="1200" cap="none" spc="0" normalizeH="0" baseline="0" noProof="0" dirty="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sp>
          <p:nvSpPr>
            <p:cNvPr id="8" name="矩形 7">
              <a:extLst>
                <a:ext uri="{FF2B5EF4-FFF2-40B4-BE49-F238E27FC236}">
                  <a16:creationId xmlns:a16="http://schemas.microsoft.com/office/drawing/2014/main" id="{9C4A781F-4A0F-48C0-9457-4292C776A1B7}"/>
                </a:ext>
              </a:extLst>
            </p:cNvPr>
            <p:cNvSpPr/>
            <p:nvPr/>
          </p:nvSpPr>
          <p:spPr>
            <a:xfrm>
              <a:off x="2580968" y="2206305"/>
              <a:ext cx="7497097" cy="2326367"/>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sp>
          <p:nvSpPr>
            <p:cNvPr id="9" name="矩形 8">
              <a:extLst>
                <a:ext uri="{FF2B5EF4-FFF2-40B4-BE49-F238E27FC236}">
                  <a16:creationId xmlns:a16="http://schemas.microsoft.com/office/drawing/2014/main" id="{3EBED71A-86FB-4E1A-A586-6A5794A0F34D}"/>
                </a:ext>
              </a:extLst>
            </p:cNvPr>
            <p:cNvSpPr/>
            <p:nvPr/>
          </p:nvSpPr>
          <p:spPr>
            <a:xfrm>
              <a:off x="2492219" y="2165645"/>
              <a:ext cx="167684" cy="207450"/>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sp>
          <p:nvSpPr>
            <p:cNvPr id="10" name="矩形 9">
              <a:extLst>
                <a:ext uri="{FF2B5EF4-FFF2-40B4-BE49-F238E27FC236}">
                  <a16:creationId xmlns:a16="http://schemas.microsoft.com/office/drawing/2014/main" id="{CBF9A6DE-B3F7-4CAD-843E-428E0B833E9E}"/>
                </a:ext>
              </a:extLst>
            </p:cNvPr>
            <p:cNvSpPr/>
            <p:nvPr/>
          </p:nvSpPr>
          <p:spPr>
            <a:xfrm>
              <a:off x="9987534" y="4395364"/>
              <a:ext cx="179281" cy="214186"/>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a:ln>
                  <a:noFill/>
                </a:ln>
                <a:solidFill>
                  <a:srgbClr val="A26D3D"/>
                </a:solidFill>
                <a:effectLst/>
                <a:uLnTx/>
                <a:uFillTx/>
                <a:latin typeface="小单纯体" panose="02010601030101010101" pitchFamily="2" charset="-122"/>
                <a:ea typeface="小单纯体" panose="02010601030101010101" pitchFamily="2" charset="-122"/>
                <a:cs typeface="+mn-cs"/>
              </a:endParaRPr>
            </a:p>
          </p:txBody>
        </p:sp>
      </p:grpSp>
      <p:pic>
        <p:nvPicPr>
          <p:cNvPr id="16" name="图片 15">
            <a:extLst>
              <a:ext uri="{FF2B5EF4-FFF2-40B4-BE49-F238E27FC236}">
                <a16:creationId xmlns:a16="http://schemas.microsoft.com/office/drawing/2014/main" id="{B8DE34AC-5409-4C62-9D4F-BAE814A4098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4315" y="1019417"/>
            <a:ext cx="5233470" cy="5233470"/>
          </a:xfrm>
          <a:prstGeom prst="rect">
            <a:avLst/>
          </a:prstGeom>
        </p:spPr>
      </p:pic>
      <p:sp>
        <p:nvSpPr>
          <p:cNvPr id="20" name="矩形 19">
            <a:extLst>
              <a:ext uri="{FF2B5EF4-FFF2-40B4-BE49-F238E27FC236}">
                <a16:creationId xmlns:a16="http://schemas.microsoft.com/office/drawing/2014/main" id="{079E158A-0EF5-415F-BDA0-6A042CD76B8B}"/>
              </a:ext>
            </a:extLst>
          </p:cNvPr>
          <p:cNvSpPr/>
          <p:nvPr/>
        </p:nvSpPr>
        <p:spPr>
          <a:xfrm rot="16200000">
            <a:off x="7878825" y="-1560609"/>
            <a:ext cx="1200329" cy="6680129"/>
          </a:xfrm>
          <a:prstGeom prst="rect">
            <a:avLst/>
          </a:prstGeom>
        </p:spPr>
        <p:txBody>
          <a:bodyPr vert="eaVert"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a:ln w="15875">
                  <a:solidFill>
                    <a:srgbClr val="FFB79A"/>
                  </a:solidFill>
                </a:ln>
                <a:solidFill>
                  <a:srgbClr val="FF0000"/>
                </a:solidFill>
                <a:effectLst>
                  <a:outerShdw blurRad="38100" dist="38100" dir="2700000" algn="tl">
                    <a:srgbClr val="000000">
                      <a:alpha val="43137"/>
                    </a:srgbClr>
                  </a:outerShdw>
                </a:effectLst>
                <a:uLnTx/>
                <a:uFillTx/>
                <a:latin typeface="Arial" panose="020B0604020202020204" pitchFamily="34" charset="0"/>
                <a:ea typeface="小单纯体" panose="02010601030101010101" pitchFamily="2" charset="-122"/>
                <a:cs typeface="Arial" panose="020B0604020202020204" pitchFamily="34" charset="0"/>
              </a:rPr>
              <a:t>LUYỆN</a:t>
            </a:r>
            <a:r>
              <a:rPr kumimoji="0" lang="en-US" altLang="zh-CN" sz="6600" b="1" i="0" u="none" strike="noStrike" kern="1200" cap="none" spc="0" normalizeH="0" noProof="0" dirty="0">
                <a:ln w="15875">
                  <a:solidFill>
                    <a:srgbClr val="FFB79A"/>
                  </a:solidFill>
                </a:ln>
                <a:solidFill>
                  <a:srgbClr val="FF0000"/>
                </a:solidFill>
                <a:effectLst>
                  <a:outerShdw blurRad="38100" dist="38100" dir="2700000" algn="tl">
                    <a:srgbClr val="000000">
                      <a:alpha val="43137"/>
                    </a:srgbClr>
                  </a:outerShdw>
                </a:effectLst>
                <a:uLnTx/>
                <a:uFillTx/>
                <a:latin typeface="Arial" panose="020B0604020202020204" pitchFamily="34" charset="0"/>
                <a:ea typeface="小单纯体" panose="02010601030101010101" pitchFamily="2" charset="-122"/>
                <a:cs typeface="Arial" panose="020B0604020202020204" pitchFamily="34" charset="0"/>
              </a:rPr>
              <a:t> ĐỌC LẠI</a:t>
            </a:r>
            <a:endParaRPr kumimoji="0" lang="zh-CN" altLang="en-US" sz="6600" b="1" i="0" u="none" strike="noStrike" kern="1200" cap="none" spc="0" normalizeH="0" baseline="0" noProof="0" dirty="0">
              <a:ln w="15875">
                <a:solidFill>
                  <a:srgbClr val="FFB79A"/>
                </a:solidFill>
              </a:ln>
              <a:solidFill>
                <a:srgbClr val="FF0000"/>
              </a:solidFill>
              <a:effectLst>
                <a:outerShdw blurRad="38100" dist="38100" dir="2700000" algn="tl">
                  <a:srgbClr val="000000">
                    <a:alpha val="43137"/>
                  </a:srgbClr>
                </a:outerShdw>
              </a:effectLst>
              <a:uLnTx/>
              <a:uFillTx/>
              <a:latin typeface="Arial" panose="020B0604020202020204" pitchFamily="34" charset="0"/>
              <a:ea typeface="小单纯体" panose="02010601030101010101" pitchFamily="2" charset="-122"/>
              <a:cs typeface="Arial" panose="020B0604020202020204" pitchFamily="34" charset="0"/>
            </a:endParaRPr>
          </a:p>
        </p:txBody>
      </p:sp>
      <p:pic>
        <p:nvPicPr>
          <p:cNvPr id="21" name="图片 20">
            <a:extLst>
              <a:ext uri="{FF2B5EF4-FFF2-40B4-BE49-F238E27FC236}">
                <a16:creationId xmlns:a16="http://schemas.microsoft.com/office/drawing/2014/main" id="{9FAF4BCC-E02C-451B-8375-AD5BE1E9B35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534" t="41519" r="74729" b="47173"/>
          <a:stretch/>
        </p:blipFill>
        <p:spPr>
          <a:xfrm>
            <a:off x="7702906" y="294043"/>
            <a:ext cx="1288608" cy="1166714"/>
          </a:xfrm>
          <a:prstGeom prst="rect">
            <a:avLst/>
          </a:prstGeom>
        </p:spPr>
      </p:pic>
      <p:pic>
        <p:nvPicPr>
          <p:cNvPr id="22" name="图片 21">
            <a:extLst>
              <a:ext uri="{FF2B5EF4-FFF2-40B4-BE49-F238E27FC236}">
                <a16:creationId xmlns:a16="http://schemas.microsoft.com/office/drawing/2014/main" id="{D83F42B1-4A9B-4AAC-BD86-4B7031A959D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534" t="41519" r="74729" b="47173"/>
          <a:stretch/>
        </p:blipFill>
        <p:spPr>
          <a:xfrm>
            <a:off x="9191700" y="5311162"/>
            <a:ext cx="1288608" cy="1166714"/>
          </a:xfrm>
          <a:prstGeom prst="rect">
            <a:avLst/>
          </a:prstGeom>
        </p:spPr>
      </p:pic>
      <p:pic>
        <p:nvPicPr>
          <p:cNvPr id="23" name="图片 22">
            <a:extLst>
              <a:ext uri="{FF2B5EF4-FFF2-40B4-BE49-F238E27FC236}">
                <a16:creationId xmlns:a16="http://schemas.microsoft.com/office/drawing/2014/main" id="{2E631989-C5BE-4B36-B316-590059C854A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4637" t="26498" r="72450" b="67088"/>
          <a:stretch/>
        </p:blipFill>
        <p:spPr>
          <a:xfrm>
            <a:off x="5908905" y="4347863"/>
            <a:ext cx="2112312" cy="1573886"/>
          </a:xfrm>
          <a:prstGeom prst="rect">
            <a:avLst/>
          </a:prstGeom>
        </p:spPr>
      </p:pic>
      <p:pic>
        <p:nvPicPr>
          <p:cNvPr id="24" name="图片 23">
            <a:extLst>
              <a:ext uri="{FF2B5EF4-FFF2-40B4-BE49-F238E27FC236}">
                <a16:creationId xmlns:a16="http://schemas.microsoft.com/office/drawing/2014/main" id="{AB7E03D9-D68C-4A18-84E8-89B74A4F9D7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4637" t="26498" r="72450" b="67088"/>
          <a:stretch/>
        </p:blipFill>
        <p:spPr>
          <a:xfrm>
            <a:off x="940665" y="1570150"/>
            <a:ext cx="2112312" cy="1573886"/>
          </a:xfrm>
          <a:prstGeom prst="rect">
            <a:avLst/>
          </a:prstGeom>
        </p:spPr>
      </p:pic>
      <p:sp>
        <p:nvSpPr>
          <p:cNvPr id="17" name="Rectangle 16">
            <a:extLst>
              <a:ext uri="{FF2B5EF4-FFF2-40B4-BE49-F238E27FC236}">
                <a16:creationId xmlns:a16="http://schemas.microsoft.com/office/drawing/2014/main" id="{850F972D-BE6E-4C5C-87C1-5D0A5ADAFC76}"/>
              </a:ext>
            </a:extLst>
          </p:cNvPr>
          <p:cNvSpPr/>
          <p:nvPr/>
        </p:nvSpPr>
        <p:spPr>
          <a:xfrm>
            <a:off x="5221357" y="6546574"/>
            <a:ext cx="2773034" cy="311426"/>
          </a:xfrm>
          <a:prstGeom prst="rect">
            <a:avLst/>
          </a:prstGeom>
          <a:solidFill>
            <a:srgbClr val="EDE7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73222682"/>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par>
                                <p:cTn id="15" presetID="53" presetClass="entr" presetSubtype="16"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p:cTn id="17" dur="500" fill="hold"/>
                                        <p:tgtEl>
                                          <p:spTgt spid="22"/>
                                        </p:tgtEl>
                                        <p:attrNameLst>
                                          <p:attrName>ppt_w</p:attrName>
                                        </p:attrNameLst>
                                      </p:cBhvr>
                                      <p:tavLst>
                                        <p:tav tm="0">
                                          <p:val>
                                            <p:fltVal val="0"/>
                                          </p:val>
                                        </p:tav>
                                        <p:tav tm="100000">
                                          <p:val>
                                            <p:strVal val="#ppt_w"/>
                                          </p:val>
                                        </p:tav>
                                      </p:tavLst>
                                    </p:anim>
                                    <p:anim calcmode="lin" valueType="num">
                                      <p:cBhvr>
                                        <p:cTn id="18" dur="500" fill="hold"/>
                                        <p:tgtEl>
                                          <p:spTgt spid="22"/>
                                        </p:tgtEl>
                                        <p:attrNameLst>
                                          <p:attrName>ppt_h</p:attrName>
                                        </p:attrNameLst>
                                      </p:cBhvr>
                                      <p:tavLst>
                                        <p:tav tm="0">
                                          <p:val>
                                            <p:fltVal val="0"/>
                                          </p:val>
                                        </p:tav>
                                        <p:tav tm="100000">
                                          <p:val>
                                            <p:strVal val="#ppt_h"/>
                                          </p:val>
                                        </p:tav>
                                      </p:tavLst>
                                    </p:anim>
                                    <p:animEffect transition="in" filter="fade">
                                      <p:cBhvr>
                                        <p:cTn id="19" dur="5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down)">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0">
                                            <p:txEl>
                                              <p:pRg st="0" end="0"/>
                                            </p:txEl>
                                          </p:spTgt>
                                        </p:tgtEl>
                                        <p:attrNameLst>
                                          <p:attrName>style.visibility</p:attrName>
                                        </p:attrNameLst>
                                      </p:cBhvr>
                                      <p:to>
                                        <p:strVal val="visible"/>
                                      </p:to>
                                    </p:set>
                                    <p:anim calcmode="lin" valueType="num">
                                      <p:cBhvr additive="base">
                                        <p:cTn id="29"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3C0946B-8596-41AE-826C-CB1D0F7A13FD}"/>
              </a:ext>
            </a:extLst>
          </p:cNvPr>
          <p:cNvPicPr>
            <a:picLocks noChangeAspect="1"/>
          </p:cNvPicPr>
          <p:nvPr/>
        </p:nvPicPr>
        <p:blipFill rotWithShape="1">
          <a:blip r:embed="rId3">
            <a:extLst>
              <a:ext uri="{28A0092B-C50C-407E-A947-70E740481C1C}">
                <a14:useLocalDpi xmlns:a14="http://schemas.microsoft.com/office/drawing/2010/main" val="0"/>
              </a:ext>
            </a:extLst>
          </a:blip>
          <a:srcRect l="43854" b="76709"/>
          <a:stretch/>
        </p:blipFill>
        <p:spPr>
          <a:xfrm>
            <a:off x="6484912" y="-1276"/>
            <a:ext cx="5707087" cy="3430276"/>
          </a:xfrm>
          <a:prstGeom prst="rect">
            <a:avLst/>
          </a:prstGeom>
        </p:spPr>
      </p:pic>
      <p:pic>
        <p:nvPicPr>
          <p:cNvPr id="4" name="图片 3">
            <a:extLst>
              <a:ext uri="{FF2B5EF4-FFF2-40B4-BE49-F238E27FC236}">
                <a16:creationId xmlns:a16="http://schemas.microsoft.com/office/drawing/2014/main" id="{7D39A166-ECA0-478D-BA06-395C2FA9FFFE}"/>
              </a:ext>
            </a:extLst>
          </p:cNvPr>
          <p:cNvPicPr>
            <a:picLocks noChangeAspect="1"/>
          </p:cNvPicPr>
          <p:nvPr/>
        </p:nvPicPr>
        <p:blipFill rotWithShape="1">
          <a:blip r:embed="rId4">
            <a:extLst>
              <a:ext uri="{28A0092B-C50C-407E-A947-70E740481C1C}">
                <a14:useLocalDpi xmlns:a14="http://schemas.microsoft.com/office/drawing/2010/main" val="0"/>
              </a:ext>
            </a:extLst>
          </a:blip>
          <a:srcRect l="98" t="62109" r="28789" b="-55"/>
          <a:stretch/>
        </p:blipFill>
        <p:spPr>
          <a:xfrm>
            <a:off x="1" y="1388297"/>
            <a:ext cx="6640496" cy="5469703"/>
          </a:xfrm>
          <a:prstGeom prst="rect">
            <a:avLst/>
          </a:prstGeom>
        </p:spPr>
      </p:pic>
      <p:pic>
        <p:nvPicPr>
          <p:cNvPr id="5" name="图片 4">
            <a:extLst>
              <a:ext uri="{FF2B5EF4-FFF2-40B4-BE49-F238E27FC236}">
                <a16:creationId xmlns:a16="http://schemas.microsoft.com/office/drawing/2014/main" id="{1AF36C5B-544C-4465-BF68-E96543FA8EE3}"/>
              </a:ext>
            </a:extLst>
          </p:cNvPr>
          <p:cNvPicPr>
            <a:picLocks noChangeAspect="1"/>
          </p:cNvPicPr>
          <p:nvPr/>
        </p:nvPicPr>
        <p:blipFill rotWithShape="1">
          <a:blip r:embed="rId3">
            <a:extLst>
              <a:ext uri="{28A0092B-C50C-407E-A947-70E740481C1C}">
                <a14:useLocalDpi xmlns:a14="http://schemas.microsoft.com/office/drawing/2010/main" val="0"/>
              </a:ext>
            </a:extLst>
          </a:blip>
          <a:srcRect l="44445" t="61875" r="1276" b="171"/>
          <a:stretch/>
        </p:blipFill>
        <p:spPr>
          <a:xfrm>
            <a:off x="7240153" y="1880886"/>
            <a:ext cx="4951846" cy="5016911"/>
          </a:xfrm>
          <a:prstGeom prst="rect">
            <a:avLst/>
          </a:prstGeom>
        </p:spPr>
      </p:pic>
      <p:pic>
        <p:nvPicPr>
          <p:cNvPr id="3" name="图片 2">
            <a:extLst>
              <a:ext uri="{FF2B5EF4-FFF2-40B4-BE49-F238E27FC236}">
                <a16:creationId xmlns:a16="http://schemas.microsoft.com/office/drawing/2014/main" id="{C3DA95A3-DE1C-4F5B-AB72-03CDB6FF8C9D}"/>
              </a:ext>
            </a:extLst>
          </p:cNvPr>
          <p:cNvPicPr>
            <a:picLocks noChangeAspect="1"/>
          </p:cNvPicPr>
          <p:nvPr/>
        </p:nvPicPr>
        <p:blipFill rotWithShape="1">
          <a:blip r:embed="rId4">
            <a:extLst>
              <a:ext uri="{28A0092B-C50C-407E-A947-70E740481C1C}">
                <a14:useLocalDpi xmlns:a14="http://schemas.microsoft.com/office/drawing/2010/main" val="0"/>
              </a:ext>
            </a:extLst>
          </a:blip>
          <a:srcRect r="40821" b="72996"/>
          <a:stretch/>
        </p:blipFill>
        <p:spPr>
          <a:xfrm>
            <a:off x="1" y="0"/>
            <a:ext cx="5689678" cy="3761772"/>
          </a:xfrm>
          <a:prstGeom prst="rect">
            <a:avLst/>
          </a:prstGeom>
        </p:spPr>
      </p:pic>
      <p:grpSp>
        <p:nvGrpSpPr>
          <p:cNvPr id="6" name="组合 5">
            <a:extLst>
              <a:ext uri="{FF2B5EF4-FFF2-40B4-BE49-F238E27FC236}">
                <a16:creationId xmlns:a16="http://schemas.microsoft.com/office/drawing/2014/main" id="{A6F3A6A9-6BC8-49DE-9AB9-0A21BB312A72}"/>
              </a:ext>
            </a:extLst>
          </p:cNvPr>
          <p:cNvGrpSpPr/>
          <p:nvPr/>
        </p:nvGrpSpPr>
        <p:grpSpPr>
          <a:xfrm>
            <a:off x="219919" y="324091"/>
            <a:ext cx="11972080" cy="6533909"/>
            <a:chOff x="2428568" y="2128383"/>
            <a:chExt cx="7816645" cy="2512443"/>
          </a:xfrm>
        </p:grpSpPr>
        <p:sp>
          <p:nvSpPr>
            <p:cNvPr id="7" name="矩形 6">
              <a:extLst>
                <a:ext uri="{FF2B5EF4-FFF2-40B4-BE49-F238E27FC236}">
                  <a16:creationId xmlns:a16="http://schemas.microsoft.com/office/drawing/2014/main" id="{44380FF9-E548-4329-91DC-6B6FE9101044}"/>
                </a:ext>
              </a:extLst>
            </p:cNvPr>
            <p:cNvSpPr/>
            <p:nvPr/>
          </p:nvSpPr>
          <p:spPr>
            <a:xfrm>
              <a:off x="2428568" y="2128383"/>
              <a:ext cx="7816645" cy="251244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sz="2800" b="1" dirty="0">
                <a:solidFill>
                  <a:srgbClr val="A26D3D"/>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矩形 7">
              <a:extLst>
                <a:ext uri="{FF2B5EF4-FFF2-40B4-BE49-F238E27FC236}">
                  <a16:creationId xmlns:a16="http://schemas.microsoft.com/office/drawing/2014/main" id="{9C4A781F-4A0F-48C0-9457-4292C776A1B7}"/>
                </a:ext>
              </a:extLst>
            </p:cNvPr>
            <p:cNvSpPr/>
            <p:nvPr/>
          </p:nvSpPr>
          <p:spPr>
            <a:xfrm>
              <a:off x="2580968" y="2206305"/>
              <a:ext cx="7497097" cy="2326367"/>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sz="2800" b="1">
                <a:solidFill>
                  <a:srgbClr val="A26D3D"/>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矩形 8">
              <a:extLst>
                <a:ext uri="{FF2B5EF4-FFF2-40B4-BE49-F238E27FC236}">
                  <a16:creationId xmlns:a16="http://schemas.microsoft.com/office/drawing/2014/main" id="{3EBED71A-86FB-4E1A-A586-6A5794A0F34D}"/>
                </a:ext>
              </a:extLst>
            </p:cNvPr>
            <p:cNvSpPr/>
            <p:nvPr/>
          </p:nvSpPr>
          <p:spPr>
            <a:xfrm>
              <a:off x="2492219" y="2165645"/>
              <a:ext cx="167684" cy="207450"/>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sz="2800" b="1">
                <a:solidFill>
                  <a:srgbClr val="A26D3D"/>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矩形 9">
              <a:extLst>
                <a:ext uri="{FF2B5EF4-FFF2-40B4-BE49-F238E27FC236}">
                  <a16:creationId xmlns:a16="http://schemas.microsoft.com/office/drawing/2014/main" id="{CBF9A6DE-B3F7-4CAD-843E-428E0B833E9E}"/>
                </a:ext>
              </a:extLst>
            </p:cNvPr>
            <p:cNvSpPr/>
            <p:nvPr/>
          </p:nvSpPr>
          <p:spPr>
            <a:xfrm>
              <a:off x="9987534" y="4395364"/>
              <a:ext cx="179281" cy="214186"/>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sz="2800" b="1">
                <a:solidFill>
                  <a:srgbClr val="A26D3D"/>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2" name="TextBox 21">
            <a:extLst>
              <a:ext uri="{FF2B5EF4-FFF2-40B4-BE49-F238E27FC236}">
                <a16:creationId xmlns:a16="http://schemas.microsoft.com/office/drawing/2014/main" id="{0C331AD1-A016-4A4F-B89A-5166B4CDAF8A}"/>
              </a:ext>
            </a:extLst>
          </p:cNvPr>
          <p:cNvSpPr txBox="1"/>
          <p:nvPr/>
        </p:nvSpPr>
        <p:spPr>
          <a:xfrm>
            <a:off x="4236881" y="353144"/>
            <a:ext cx="3234572" cy="738664"/>
          </a:xfrm>
          <a:prstGeom prst="rect">
            <a:avLst/>
          </a:prstGeom>
          <a:noFill/>
        </p:spPr>
        <p:txBody>
          <a:bodyPr wrap="square" rtlCol="0">
            <a:spAutoFit/>
          </a:bodyPr>
          <a:lstStyle/>
          <a:p>
            <a:pPr algn="ctr" defTabSz="1219170">
              <a:lnSpc>
                <a:spcPct val="150000"/>
              </a:lnSpc>
              <a:buClr>
                <a:srgbClr val="000000"/>
              </a:buClr>
              <a:defRPr/>
            </a:pPr>
            <a:r>
              <a:rPr lang="vi-VN" sz="2800" b="1" kern="0" dirty="0">
                <a:solidFill>
                  <a:srgbClr val="FF0000"/>
                </a:solidFill>
                <a:latin typeface="+mj-lt"/>
                <a:ea typeface="Arial-Rounded" panose="020B0500000000000000" pitchFamily="34" charset="0"/>
                <a:cs typeface="Arial-Rounded" panose="020B0500000000000000" pitchFamily="34" charset="0"/>
                <a:sym typeface="Arial"/>
              </a:rPr>
              <a:t>Tết đến rồi</a:t>
            </a:r>
            <a:endParaRPr lang="en-US" sz="2800" b="1" kern="0" dirty="0">
              <a:solidFill>
                <a:srgbClr val="FF0000"/>
              </a:solidFill>
              <a:latin typeface="+mj-lt"/>
              <a:ea typeface="Arial-Rounded" panose="020B0500000000000000" pitchFamily="34" charset="0"/>
              <a:cs typeface="Arial-Rounded" panose="020B0500000000000000" pitchFamily="34" charset="0"/>
              <a:sym typeface="Arial"/>
            </a:endParaRPr>
          </a:p>
        </p:txBody>
      </p:sp>
      <p:sp>
        <p:nvSpPr>
          <p:cNvPr id="23" name="TextBox 22">
            <a:extLst>
              <a:ext uri="{FF2B5EF4-FFF2-40B4-BE49-F238E27FC236}">
                <a16:creationId xmlns:a16="http://schemas.microsoft.com/office/drawing/2014/main" id="{2A2D0B4A-2806-410E-9FA4-6946C3339F76}"/>
              </a:ext>
            </a:extLst>
          </p:cNvPr>
          <p:cNvSpPr txBox="1"/>
          <p:nvPr/>
        </p:nvSpPr>
        <p:spPr>
          <a:xfrm>
            <a:off x="387198" y="927532"/>
            <a:ext cx="11173866" cy="5565947"/>
          </a:xfrm>
          <a:prstGeom prst="rect">
            <a:avLst/>
          </a:prstGeom>
          <a:noFill/>
        </p:spPr>
        <p:txBody>
          <a:bodyPr wrap="square" rtlCol="0">
            <a:spAutoFit/>
          </a:bodyPr>
          <a:lstStyle/>
          <a:p>
            <a:pPr marL="59265" algn="just" defTabSz="1219170">
              <a:lnSpc>
                <a:spcPct val="150000"/>
              </a:lnSpc>
              <a:buClr>
                <a:srgbClr val="000000"/>
              </a:buClr>
              <a:defRPr/>
            </a:pPr>
            <a:r>
              <a:rPr lang="vi-VN" sz="2400" kern="0" dirty="0">
                <a:solidFill>
                  <a:srgbClr val="000000"/>
                </a:solidFill>
                <a:latin typeface="+mj-lt"/>
                <a:ea typeface="Arial-Rounded" panose="020B0500000000000000" pitchFamily="34" charset="0"/>
                <a:cs typeface="Arial-Rounded" panose="020B0500000000000000" pitchFamily="34" charset="0"/>
                <a:sym typeface="Arial"/>
              </a:rPr>
              <a:t>        Tết là khởi đầu cho một năm mới, là dịp lễ được mong chờ nhất trong năm.</a:t>
            </a:r>
          </a:p>
          <a:p>
            <a:pPr marL="59265" algn="just" defTabSz="1219170">
              <a:lnSpc>
                <a:spcPct val="150000"/>
              </a:lnSpc>
              <a:buClr>
                <a:srgbClr val="000000"/>
              </a:buClr>
              <a:defRPr/>
            </a:pPr>
            <a:r>
              <a:rPr lang="vi-VN" sz="2400" kern="0" dirty="0">
                <a:solidFill>
                  <a:srgbClr val="000000"/>
                </a:solidFill>
                <a:latin typeface="+mj-lt"/>
                <a:ea typeface="Arial-Rounded" panose="020B0500000000000000" pitchFamily="34" charset="0"/>
                <a:cs typeface="Arial-Rounded" panose="020B0500000000000000" pitchFamily="34" charset="0"/>
                <a:sym typeface="Arial"/>
              </a:rPr>
              <a:t>        Vào dịp Tết, các gia đình thường gói bánh chưng hoặc bánh tét. Bánh chưng hình vuông, gói bằng lá dong. Bánh tét hình trụ, thường gói bằng lá chuối. Cả hai loại bánh đều làm từ gạo nếp, đỗ xanh, thịt lợn.</a:t>
            </a:r>
          </a:p>
          <a:p>
            <a:pPr marL="59265" algn="just" defTabSz="1219170">
              <a:lnSpc>
                <a:spcPct val="150000"/>
              </a:lnSpc>
              <a:buClr>
                <a:srgbClr val="000000"/>
              </a:buClr>
              <a:defRPr/>
            </a:pPr>
            <a:r>
              <a:rPr lang="vi-VN" sz="2400" kern="0" dirty="0">
                <a:solidFill>
                  <a:srgbClr val="000000"/>
                </a:solidFill>
                <a:latin typeface="+mj-lt"/>
                <a:ea typeface="Arial-Rounded" panose="020B0500000000000000" pitchFamily="34" charset="0"/>
                <a:cs typeface="Arial-Rounded" panose="020B0500000000000000" pitchFamily="34" charset="0"/>
                <a:sym typeface="Arial"/>
              </a:rPr>
              <a:t>        Mai và đào là hai loài hoa đặc trưng cho Tết ở hai miền Nam, Bắc. Hoa mai rực rỡ sắc vàng. Hoa đào thường có màu hồng tươi, xen lẫn lá xanh và nụ hồng chúm chím.</a:t>
            </a:r>
          </a:p>
          <a:p>
            <a:pPr marL="59265" algn="just" defTabSz="1219170">
              <a:lnSpc>
                <a:spcPct val="150000"/>
              </a:lnSpc>
              <a:buClr>
                <a:srgbClr val="000000"/>
              </a:buClr>
              <a:defRPr/>
            </a:pPr>
            <a:r>
              <a:rPr lang="vi-VN" sz="2400" kern="0" dirty="0">
                <a:solidFill>
                  <a:srgbClr val="000000"/>
                </a:solidFill>
                <a:latin typeface="+mj-lt"/>
                <a:ea typeface="Arial-Rounded" panose="020B0500000000000000" pitchFamily="34" charset="0"/>
                <a:cs typeface="Arial-Rounded" panose="020B0500000000000000" pitchFamily="34" charset="0"/>
                <a:sym typeface="Arial"/>
              </a:rPr>
              <a:t>        Ngày Tết, người lớn thường tặng trẻ em những bao lì xì xinh xắn, với mong ước các em mạnh khoẻ, giỏi giang. Tết là dịp mọi người quây quần bên nhau và dành cho nhau những lời chúc tốt đẹp.</a:t>
            </a:r>
          </a:p>
          <a:p>
            <a:pPr marL="59265" algn="just" defTabSz="1219170">
              <a:lnSpc>
                <a:spcPct val="150000"/>
              </a:lnSpc>
              <a:buClr>
                <a:srgbClr val="000000"/>
              </a:buClr>
              <a:defRPr/>
            </a:pPr>
            <a:endParaRPr lang="vi-VN" sz="2400" kern="0" dirty="0">
              <a:solidFill>
                <a:srgbClr val="000000"/>
              </a:solidFill>
              <a:latin typeface="+mj-lt"/>
              <a:ea typeface="Arial-Rounded" panose="020B0500000000000000" pitchFamily="34" charset="0"/>
              <a:cs typeface="Arial-Rounded" panose="020B0500000000000000" pitchFamily="34" charset="0"/>
              <a:sym typeface="Arial"/>
            </a:endParaRPr>
          </a:p>
        </p:txBody>
      </p:sp>
      <p:sp>
        <p:nvSpPr>
          <p:cNvPr id="14" name="Cloud 13">
            <a:extLst>
              <a:ext uri="{FF2B5EF4-FFF2-40B4-BE49-F238E27FC236}">
                <a16:creationId xmlns:a16="http://schemas.microsoft.com/office/drawing/2014/main" id="{3B8FED1E-5043-4E52-B2D9-7C419BDD84CE}"/>
              </a:ext>
            </a:extLst>
          </p:cNvPr>
          <p:cNvSpPr/>
          <p:nvPr/>
        </p:nvSpPr>
        <p:spPr>
          <a:xfrm>
            <a:off x="8676640" y="119698"/>
            <a:ext cx="3515359" cy="862471"/>
          </a:xfrm>
          <a:prstGeom prst="cloud">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defRPr/>
            </a:pPr>
            <a:r>
              <a:rPr lang="en-US" sz="2800" dirty="0" err="1">
                <a:solidFill>
                  <a:srgbClr val="FFFFFF"/>
                </a:solidFill>
                <a:latin typeface="Arial-Rounded" panose="020B0500000000000000" pitchFamily="34" charset="0"/>
                <a:ea typeface="Arial-Rounded" panose="020B0500000000000000" pitchFamily="34" charset="0"/>
                <a:cs typeface="Arial-Rounded" panose="020B0500000000000000" pitchFamily="34" charset="0"/>
              </a:rPr>
              <a:t>Luyện</a:t>
            </a:r>
            <a:r>
              <a:rPr lang="en-US" sz="2800" dirty="0">
                <a:solidFill>
                  <a:srgbClr val="FFFFFF"/>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FFFF"/>
                </a:solidFill>
                <a:latin typeface="Arial-Rounded" panose="020B0500000000000000" pitchFamily="34" charset="0"/>
                <a:ea typeface="Arial-Rounded" panose="020B0500000000000000" pitchFamily="34" charset="0"/>
                <a:cs typeface="Arial-Rounded" panose="020B0500000000000000" pitchFamily="34" charset="0"/>
              </a:rPr>
              <a:t>đọc</a:t>
            </a:r>
            <a:r>
              <a:rPr lang="en-US" sz="2800" dirty="0">
                <a:solidFill>
                  <a:srgbClr val="FFFFFF"/>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FFFF"/>
                </a:solidFill>
                <a:latin typeface="Arial-Rounded" panose="020B0500000000000000" pitchFamily="34" charset="0"/>
                <a:ea typeface="Arial-Rounded" panose="020B0500000000000000" pitchFamily="34" charset="0"/>
                <a:cs typeface="Arial-Rounded" panose="020B0500000000000000" pitchFamily="34" charset="0"/>
              </a:rPr>
              <a:t>lại</a:t>
            </a:r>
            <a:endParaRPr lang="en-US" sz="2800" dirty="0">
              <a:solidFill>
                <a:srgbClr val="FFFFFF"/>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929309577"/>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1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3C0946B-8596-41AE-826C-CB1D0F7A13FD}"/>
              </a:ext>
            </a:extLst>
          </p:cNvPr>
          <p:cNvPicPr>
            <a:picLocks noChangeAspect="1"/>
          </p:cNvPicPr>
          <p:nvPr/>
        </p:nvPicPr>
        <p:blipFill rotWithShape="1">
          <a:blip r:embed="rId3">
            <a:extLst>
              <a:ext uri="{28A0092B-C50C-407E-A947-70E740481C1C}">
                <a14:useLocalDpi xmlns:a14="http://schemas.microsoft.com/office/drawing/2010/main" val="0"/>
              </a:ext>
            </a:extLst>
          </a:blip>
          <a:srcRect l="43854" b="76709"/>
          <a:stretch/>
        </p:blipFill>
        <p:spPr>
          <a:xfrm>
            <a:off x="6484912" y="-1276"/>
            <a:ext cx="5707087" cy="3430276"/>
          </a:xfrm>
          <a:prstGeom prst="rect">
            <a:avLst/>
          </a:prstGeom>
        </p:spPr>
      </p:pic>
      <p:pic>
        <p:nvPicPr>
          <p:cNvPr id="4" name="图片 3">
            <a:extLst>
              <a:ext uri="{FF2B5EF4-FFF2-40B4-BE49-F238E27FC236}">
                <a16:creationId xmlns:a16="http://schemas.microsoft.com/office/drawing/2014/main" id="{7D39A166-ECA0-478D-BA06-395C2FA9FFFE}"/>
              </a:ext>
            </a:extLst>
          </p:cNvPr>
          <p:cNvPicPr>
            <a:picLocks noChangeAspect="1"/>
          </p:cNvPicPr>
          <p:nvPr/>
        </p:nvPicPr>
        <p:blipFill rotWithShape="1">
          <a:blip r:embed="rId4">
            <a:extLst>
              <a:ext uri="{28A0092B-C50C-407E-A947-70E740481C1C}">
                <a14:useLocalDpi xmlns:a14="http://schemas.microsoft.com/office/drawing/2010/main" val="0"/>
              </a:ext>
            </a:extLst>
          </a:blip>
          <a:srcRect l="98" t="62109" r="28789" b="-55"/>
          <a:stretch/>
        </p:blipFill>
        <p:spPr>
          <a:xfrm>
            <a:off x="0" y="1388297"/>
            <a:ext cx="6532423" cy="5469703"/>
          </a:xfrm>
          <a:prstGeom prst="rect">
            <a:avLst/>
          </a:prstGeom>
        </p:spPr>
      </p:pic>
      <p:pic>
        <p:nvPicPr>
          <p:cNvPr id="5" name="图片 4">
            <a:extLst>
              <a:ext uri="{FF2B5EF4-FFF2-40B4-BE49-F238E27FC236}">
                <a16:creationId xmlns:a16="http://schemas.microsoft.com/office/drawing/2014/main" id="{1AF36C5B-544C-4465-BF68-E96543FA8EE3}"/>
              </a:ext>
            </a:extLst>
          </p:cNvPr>
          <p:cNvPicPr>
            <a:picLocks noChangeAspect="1"/>
          </p:cNvPicPr>
          <p:nvPr/>
        </p:nvPicPr>
        <p:blipFill rotWithShape="1">
          <a:blip r:embed="rId3">
            <a:extLst>
              <a:ext uri="{28A0092B-C50C-407E-A947-70E740481C1C}">
                <a14:useLocalDpi xmlns:a14="http://schemas.microsoft.com/office/drawing/2010/main" val="0"/>
              </a:ext>
            </a:extLst>
          </a:blip>
          <a:srcRect l="44445" t="61875" r="1276" b="171"/>
          <a:stretch/>
        </p:blipFill>
        <p:spPr>
          <a:xfrm>
            <a:off x="7240153" y="1880886"/>
            <a:ext cx="4951846" cy="5016911"/>
          </a:xfrm>
          <a:prstGeom prst="rect">
            <a:avLst/>
          </a:prstGeom>
        </p:spPr>
      </p:pic>
      <p:pic>
        <p:nvPicPr>
          <p:cNvPr id="3" name="图片 2">
            <a:extLst>
              <a:ext uri="{FF2B5EF4-FFF2-40B4-BE49-F238E27FC236}">
                <a16:creationId xmlns:a16="http://schemas.microsoft.com/office/drawing/2014/main" id="{C3DA95A3-DE1C-4F5B-AB72-03CDB6FF8C9D}"/>
              </a:ext>
            </a:extLst>
          </p:cNvPr>
          <p:cNvPicPr>
            <a:picLocks noChangeAspect="1"/>
          </p:cNvPicPr>
          <p:nvPr/>
        </p:nvPicPr>
        <p:blipFill rotWithShape="1">
          <a:blip r:embed="rId4">
            <a:extLst>
              <a:ext uri="{28A0092B-C50C-407E-A947-70E740481C1C}">
                <a14:useLocalDpi xmlns:a14="http://schemas.microsoft.com/office/drawing/2010/main" val="0"/>
              </a:ext>
            </a:extLst>
          </a:blip>
          <a:srcRect r="40821" b="72996"/>
          <a:stretch/>
        </p:blipFill>
        <p:spPr>
          <a:xfrm>
            <a:off x="1" y="0"/>
            <a:ext cx="5689678" cy="3761772"/>
          </a:xfrm>
          <a:prstGeom prst="rect">
            <a:avLst/>
          </a:prstGeom>
        </p:spPr>
      </p:pic>
      <p:grpSp>
        <p:nvGrpSpPr>
          <p:cNvPr id="6" name="组合 5">
            <a:extLst>
              <a:ext uri="{FF2B5EF4-FFF2-40B4-BE49-F238E27FC236}">
                <a16:creationId xmlns:a16="http://schemas.microsoft.com/office/drawing/2014/main" id="{A6F3A6A9-6BC8-49DE-9AB9-0A21BB312A72}"/>
              </a:ext>
            </a:extLst>
          </p:cNvPr>
          <p:cNvGrpSpPr/>
          <p:nvPr/>
        </p:nvGrpSpPr>
        <p:grpSpPr>
          <a:xfrm>
            <a:off x="219919" y="324091"/>
            <a:ext cx="11727754" cy="6195495"/>
            <a:chOff x="2428568" y="2128383"/>
            <a:chExt cx="7816645" cy="2512443"/>
          </a:xfrm>
        </p:grpSpPr>
        <p:sp>
          <p:nvSpPr>
            <p:cNvPr id="7" name="矩形 6">
              <a:extLst>
                <a:ext uri="{FF2B5EF4-FFF2-40B4-BE49-F238E27FC236}">
                  <a16:creationId xmlns:a16="http://schemas.microsoft.com/office/drawing/2014/main" id="{44380FF9-E548-4329-91DC-6B6FE9101044}"/>
                </a:ext>
              </a:extLst>
            </p:cNvPr>
            <p:cNvSpPr/>
            <p:nvPr/>
          </p:nvSpPr>
          <p:spPr>
            <a:xfrm>
              <a:off x="2428568" y="2128383"/>
              <a:ext cx="7816645" cy="251244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sz="8000" b="1" dirty="0">
                <a:solidFill>
                  <a:srgbClr val="A26D3D"/>
                </a:solidFill>
                <a:latin typeface="小单纯体" panose="02010601030101010101" pitchFamily="2" charset="-122"/>
                <a:ea typeface="小单纯体" panose="02010601030101010101" pitchFamily="2" charset="-122"/>
              </a:endParaRPr>
            </a:p>
          </p:txBody>
        </p:sp>
        <p:sp>
          <p:nvSpPr>
            <p:cNvPr id="8" name="矩形 7">
              <a:extLst>
                <a:ext uri="{FF2B5EF4-FFF2-40B4-BE49-F238E27FC236}">
                  <a16:creationId xmlns:a16="http://schemas.microsoft.com/office/drawing/2014/main" id="{9C4A781F-4A0F-48C0-9457-4292C776A1B7}"/>
                </a:ext>
              </a:extLst>
            </p:cNvPr>
            <p:cNvSpPr/>
            <p:nvPr/>
          </p:nvSpPr>
          <p:spPr>
            <a:xfrm>
              <a:off x="2580968" y="2206305"/>
              <a:ext cx="7497097" cy="2326367"/>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sz="2800" b="1">
                <a:solidFill>
                  <a:srgbClr val="A26D3D"/>
                </a:solidFill>
                <a:latin typeface="小单纯体" panose="02010601030101010101" pitchFamily="2" charset="-122"/>
                <a:ea typeface="小单纯体" panose="02010601030101010101" pitchFamily="2" charset="-122"/>
              </a:endParaRPr>
            </a:p>
          </p:txBody>
        </p:sp>
        <p:sp>
          <p:nvSpPr>
            <p:cNvPr id="9" name="矩形 8">
              <a:extLst>
                <a:ext uri="{FF2B5EF4-FFF2-40B4-BE49-F238E27FC236}">
                  <a16:creationId xmlns:a16="http://schemas.microsoft.com/office/drawing/2014/main" id="{3EBED71A-86FB-4E1A-A586-6A5794A0F34D}"/>
                </a:ext>
              </a:extLst>
            </p:cNvPr>
            <p:cNvSpPr/>
            <p:nvPr/>
          </p:nvSpPr>
          <p:spPr>
            <a:xfrm>
              <a:off x="2492219" y="2165645"/>
              <a:ext cx="167684" cy="207450"/>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sz="2800" b="1">
                <a:solidFill>
                  <a:srgbClr val="A26D3D"/>
                </a:solidFill>
                <a:latin typeface="小单纯体" panose="02010601030101010101" pitchFamily="2" charset="-122"/>
                <a:ea typeface="小单纯体" panose="02010601030101010101" pitchFamily="2" charset="-122"/>
              </a:endParaRPr>
            </a:p>
          </p:txBody>
        </p:sp>
        <p:sp>
          <p:nvSpPr>
            <p:cNvPr id="10" name="矩形 9">
              <a:extLst>
                <a:ext uri="{FF2B5EF4-FFF2-40B4-BE49-F238E27FC236}">
                  <a16:creationId xmlns:a16="http://schemas.microsoft.com/office/drawing/2014/main" id="{CBF9A6DE-B3F7-4CAD-843E-428E0B833E9E}"/>
                </a:ext>
              </a:extLst>
            </p:cNvPr>
            <p:cNvSpPr/>
            <p:nvPr/>
          </p:nvSpPr>
          <p:spPr>
            <a:xfrm>
              <a:off x="9987534" y="4395364"/>
              <a:ext cx="179281" cy="214186"/>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sz="2800" b="1">
                <a:solidFill>
                  <a:srgbClr val="A26D3D"/>
                </a:solidFill>
                <a:latin typeface="小单纯体" panose="02010601030101010101" pitchFamily="2" charset="-122"/>
                <a:ea typeface="小单纯体" panose="02010601030101010101" pitchFamily="2" charset="-122"/>
              </a:endParaRPr>
            </a:p>
          </p:txBody>
        </p:sp>
      </p:grpSp>
      <p:pic>
        <p:nvPicPr>
          <p:cNvPr id="16" name="图片 15">
            <a:extLst>
              <a:ext uri="{FF2B5EF4-FFF2-40B4-BE49-F238E27FC236}">
                <a16:creationId xmlns:a16="http://schemas.microsoft.com/office/drawing/2014/main" id="{B8DE34AC-5409-4C62-9D4F-BAE814A4098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1876" y="476878"/>
            <a:ext cx="5815372" cy="5815372"/>
          </a:xfrm>
          <a:prstGeom prst="rect">
            <a:avLst/>
          </a:prstGeom>
        </p:spPr>
      </p:pic>
      <p:sp>
        <p:nvSpPr>
          <p:cNvPr id="20" name="矩形 19">
            <a:extLst>
              <a:ext uri="{FF2B5EF4-FFF2-40B4-BE49-F238E27FC236}">
                <a16:creationId xmlns:a16="http://schemas.microsoft.com/office/drawing/2014/main" id="{079E158A-0EF5-415F-BDA0-6A042CD76B8B}"/>
              </a:ext>
            </a:extLst>
          </p:cNvPr>
          <p:cNvSpPr/>
          <p:nvPr/>
        </p:nvSpPr>
        <p:spPr>
          <a:xfrm rot="16200000">
            <a:off x="6985863" y="17159"/>
            <a:ext cx="3231654" cy="6424099"/>
          </a:xfrm>
          <a:prstGeom prst="rect">
            <a:avLst/>
          </a:prstGeom>
        </p:spPr>
        <p:txBody>
          <a:bodyPr vert="eaVert" wrap="square">
            <a:spAutoFit/>
          </a:bodyPr>
          <a:lstStyle/>
          <a:p>
            <a:pPr algn="ctr" defTabSz="457200">
              <a:defRPr/>
            </a:pPr>
            <a:r>
              <a:rPr lang="en-US" altLang="zh-CN" sz="6600" b="1" dirty="0">
                <a:ln w="15875">
                  <a:solidFill>
                    <a:srgbClr val="FFB79A"/>
                  </a:solidFill>
                </a:ln>
                <a:solidFill>
                  <a:srgbClr val="FF0000"/>
                </a:solidFill>
                <a:effectLst>
                  <a:outerShdw blurRad="38100" dist="38100" dir="2700000" algn="tl">
                    <a:srgbClr val="000000">
                      <a:alpha val="43137"/>
                    </a:srgbClr>
                  </a:outerShdw>
                </a:effectLst>
                <a:latin typeface="Arial" panose="020B0604020202020204" pitchFamily="34" charset="0"/>
                <a:ea typeface="小单纯体" panose="02010601030101010101" pitchFamily="2" charset="-122"/>
                <a:cs typeface="Arial" panose="020B0604020202020204" pitchFamily="34" charset="0"/>
              </a:rPr>
              <a:t>LUYỆN TẬP THEO VĂN BẢN ĐỌC</a:t>
            </a:r>
            <a:endParaRPr lang="zh-CN" altLang="en-US" sz="6600" b="1" dirty="0">
              <a:ln w="15875">
                <a:solidFill>
                  <a:srgbClr val="FFB79A"/>
                </a:solidFill>
              </a:ln>
              <a:solidFill>
                <a:srgbClr val="FF0000"/>
              </a:solidFill>
              <a:effectLst>
                <a:outerShdw blurRad="38100" dist="38100" dir="2700000" algn="tl">
                  <a:srgbClr val="000000">
                    <a:alpha val="43137"/>
                  </a:srgbClr>
                </a:outerShdw>
              </a:effectLst>
              <a:latin typeface="Arial" panose="020B0604020202020204" pitchFamily="34" charset="0"/>
              <a:ea typeface="小单纯体" panose="02010601030101010101" pitchFamily="2" charset="-122"/>
              <a:cs typeface="Arial" panose="020B0604020202020204" pitchFamily="34" charset="0"/>
            </a:endParaRPr>
          </a:p>
        </p:txBody>
      </p:sp>
      <p:pic>
        <p:nvPicPr>
          <p:cNvPr id="21" name="图片 20">
            <a:extLst>
              <a:ext uri="{FF2B5EF4-FFF2-40B4-BE49-F238E27FC236}">
                <a16:creationId xmlns:a16="http://schemas.microsoft.com/office/drawing/2014/main" id="{9FAF4BCC-E02C-451B-8375-AD5BE1E9B35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534" t="41519" r="74729" b="47173"/>
          <a:stretch/>
        </p:blipFill>
        <p:spPr>
          <a:xfrm>
            <a:off x="7702906" y="294043"/>
            <a:ext cx="1288608" cy="1166714"/>
          </a:xfrm>
          <a:prstGeom prst="rect">
            <a:avLst/>
          </a:prstGeom>
        </p:spPr>
      </p:pic>
      <p:pic>
        <p:nvPicPr>
          <p:cNvPr id="22" name="图片 21">
            <a:extLst>
              <a:ext uri="{FF2B5EF4-FFF2-40B4-BE49-F238E27FC236}">
                <a16:creationId xmlns:a16="http://schemas.microsoft.com/office/drawing/2014/main" id="{D83F42B1-4A9B-4AAC-BD86-4B7031A959D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534" t="41519" r="74729" b="47173"/>
          <a:stretch/>
        </p:blipFill>
        <p:spPr>
          <a:xfrm>
            <a:off x="9191700" y="5311162"/>
            <a:ext cx="1288608" cy="1166714"/>
          </a:xfrm>
          <a:prstGeom prst="rect">
            <a:avLst/>
          </a:prstGeom>
        </p:spPr>
      </p:pic>
      <p:pic>
        <p:nvPicPr>
          <p:cNvPr id="23" name="图片 22">
            <a:extLst>
              <a:ext uri="{FF2B5EF4-FFF2-40B4-BE49-F238E27FC236}">
                <a16:creationId xmlns:a16="http://schemas.microsoft.com/office/drawing/2014/main" id="{2E631989-C5BE-4B36-B316-590059C854A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4637" t="26498" r="72450" b="67088"/>
          <a:stretch/>
        </p:blipFill>
        <p:spPr>
          <a:xfrm>
            <a:off x="5908905" y="4347863"/>
            <a:ext cx="2112312" cy="1573886"/>
          </a:xfrm>
          <a:prstGeom prst="rect">
            <a:avLst/>
          </a:prstGeom>
        </p:spPr>
      </p:pic>
      <p:pic>
        <p:nvPicPr>
          <p:cNvPr id="24" name="图片 23">
            <a:extLst>
              <a:ext uri="{FF2B5EF4-FFF2-40B4-BE49-F238E27FC236}">
                <a16:creationId xmlns:a16="http://schemas.microsoft.com/office/drawing/2014/main" id="{AB7E03D9-D68C-4A18-84E8-89B74A4F9D7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4637" t="26498" r="72450" b="67088"/>
          <a:stretch/>
        </p:blipFill>
        <p:spPr>
          <a:xfrm>
            <a:off x="940665" y="1570150"/>
            <a:ext cx="2112312" cy="1573886"/>
          </a:xfrm>
          <a:prstGeom prst="rect">
            <a:avLst/>
          </a:prstGeom>
        </p:spPr>
      </p:pic>
      <p:sp>
        <p:nvSpPr>
          <p:cNvPr id="17" name="Rectangle 16">
            <a:extLst>
              <a:ext uri="{FF2B5EF4-FFF2-40B4-BE49-F238E27FC236}">
                <a16:creationId xmlns:a16="http://schemas.microsoft.com/office/drawing/2014/main" id="{850F972D-BE6E-4C5C-87C1-5D0A5ADAFC76}"/>
              </a:ext>
            </a:extLst>
          </p:cNvPr>
          <p:cNvSpPr/>
          <p:nvPr/>
        </p:nvSpPr>
        <p:spPr>
          <a:xfrm>
            <a:off x="5221357" y="6546574"/>
            <a:ext cx="2773034" cy="311426"/>
          </a:xfrm>
          <a:prstGeom prst="rect">
            <a:avLst/>
          </a:prstGeom>
          <a:solidFill>
            <a:srgbClr val="EDE7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2113106154"/>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par>
                                <p:cTn id="15" presetID="53" presetClass="entr" presetSubtype="16"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p:cTn id="17" dur="500" fill="hold"/>
                                        <p:tgtEl>
                                          <p:spTgt spid="22"/>
                                        </p:tgtEl>
                                        <p:attrNameLst>
                                          <p:attrName>ppt_w</p:attrName>
                                        </p:attrNameLst>
                                      </p:cBhvr>
                                      <p:tavLst>
                                        <p:tav tm="0">
                                          <p:val>
                                            <p:fltVal val="0"/>
                                          </p:val>
                                        </p:tav>
                                        <p:tav tm="100000">
                                          <p:val>
                                            <p:strVal val="#ppt_w"/>
                                          </p:val>
                                        </p:tav>
                                      </p:tavLst>
                                    </p:anim>
                                    <p:anim calcmode="lin" valueType="num">
                                      <p:cBhvr>
                                        <p:cTn id="18" dur="500" fill="hold"/>
                                        <p:tgtEl>
                                          <p:spTgt spid="22"/>
                                        </p:tgtEl>
                                        <p:attrNameLst>
                                          <p:attrName>ppt_h</p:attrName>
                                        </p:attrNameLst>
                                      </p:cBhvr>
                                      <p:tavLst>
                                        <p:tav tm="0">
                                          <p:val>
                                            <p:fltVal val="0"/>
                                          </p:val>
                                        </p:tav>
                                        <p:tav tm="100000">
                                          <p:val>
                                            <p:strVal val="#ppt_h"/>
                                          </p:val>
                                        </p:tav>
                                      </p:tavLst>
                                    </p:anim>
                                    <p:animEffect transition="in" filter="fade">
                                      <p:cBhvr>
                                        <p:cTn id="19" dur="5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down)">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0">
                                            <p:txEl>
                                              <p:pRg st="0" end="0"/>
                                            </p:txEl>
                                          </p:spTgt>
                                        </p:tgtEl>
                                        <p:attrNameLst>
                                          <p:attrName>style.visibility</p:attrName>
                                        </p:attrNameLst>
                                      </p:cBhvr>
                                      <p:to>
                                        <p:strVal val="visible"/>
                                      </p:to>
                                    </p:set>
                                    <p:anim calcmode="lin" valueType="num">
                                      <p:cBhvr additive="base">
                                        <p:cTn id="29"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3C0946B-8596-41AE-826C-CB1D0F7A13FD}"/>
              </a:ext>
            </a:extLst>
          </p:cNvPr>
          <p:cNvPicPr>
            <a:picLocks noChangeAspect="1"/>
          </p:cNvPicPr>
          <p:nvPr/>
        </p:nvPicPr>
        <p:blipFill rotWithShape="1">
          <a:blip r:embed="rId3">
            <a:extLst>
              <a:ext uri="{28A0092B-C50C-407E-A947-70E740481C1C}">
                <a14:useLocalDpi xmlns:a14="http://schemas.microsoft.com/office/drawing/2010/main" val="0"/>
              </a:ext>
            </a:extLst>
          </a:blip>
          <a:srcRect l="43854" b="76709"/>
          <a:stretch/>
        </p:blipFill>
        <p:spPr>
          <a:xfrm>
            <a:off x="6484912" y="-1276"/>
            <a:ext cx="5707087" cy="3430276"/>
          </a:xfrm>
          <a:prstGeom prst="rect">
            <a:avLst/>
          </a:prstGeom>
        </p:spPr>
      </p:pic>
      <p:pic>
        <p:nvPicPr>
          <p:cNvPr id="4" name="图片 3">
            <a:extLst>
              <a:ext uri="{FF2B5EF4-FFF2-40B4-BE49-F238E27FC236}">
                <a16:creationId xmlns:a16="http://schemas.microsoft.com/office/drawing/2014/main" id="{7D39A166-ECA0-478D-BA06-395C2FA9FFFE}"/>
              </a:ext>
            </a:extLst>
          </p:cNvPr>
          <p:cNvPicPr>
            <a:picLocks noChangeAspect="1"/>
          </p:cNvPicPr>
          <p:nvPr/>
        </p:nvPicPr>
        <p:blipFill rotWithShape="1">
          <a:blip r:embed="rId4">
            <a:extLst>
              <a:ext uri="{28A0092B-C50C-407E-A947-70E740481C1C}">
                <a14:useLocalDpi xmlns:a14="http://schemas.microsoft.com/office/drawing/2010/main" val="0"/>
              </a:ext>
            </a:extLst>
          </a:blip>
          <a:srcRect l="98" t="62109" r="28789" b="-55"/>
          <a:stretch/>
        </p:blipFill>
        <p:spPr>
          <a:xfrm>
            <a:off x="1" y="1388297"/>
            <a:ext cx="6438376" cy="5469703"/>
          </a:xfrm>
          <a:prstGeom prst="rect">
            <a:avLst/>
          </a:prstGeom>
        </p:spPr>
      </p:pic>
      <p:pic>
        <p:nvPicPr>
          <p:cNvPr id="5" name="图片 4">
            <a:extLst>
              <a:ext uri="{FF2B5EF4-FFF2-40B4-BE49-F238E27FC236}">
                <a16:creationId xmlns:a16="http://schemas.microsoft.com/office/drawing/2014/main" id="{1AF36C5B-544C-4465-BF68-E96543FA8EE3}"/>
              </a:ext>
            </a:extLst>
          </p:cNvPr>
          <p:cNvPicPr>
            <a:picLocks noChangeAspect="1"/>
          </p:cNvPicPr>
          <p:nvPr/>
        </p:nvPicPr>
        <p:blipFill rotWithShape="1">
          <a:blip r:embed="rId3">
            <a:extLst>
              <a:ext uri="{28A0092B-C50C-407E-A947-70E740481C1C}">
                <a14:useLocalDpi xmlns:a14="http://schemas.microsoft.com/office/drawing/2010/main" val="0"/>
              </a:ext>
            </a:extLst>
          </a:blip>
          <a:srcRect l="44445" t="61875" r="1276" b="171"/>
          <a:stretch/>
        </p:blipFill>
        <p:spPr>
          <a:xfrm>
            <a:off x="7240153" y="1880886"/>
            <a:ext cx="4951846" cy="5016911"/>
          </a:xfrm>
          <a:prstGeom prst="rect">
            <a:avLst/>
          </a:prstGeom>
        </p:spPr>
      </p:pic>
      <p:pic>
        <p:nvPicPr>
          <p:cNvPr id="3" name="图片 2">
            <a:extLst>
              <a:ext uri="{FF2B5EF4-FFF2-40B4-BE49-F238E27FC236}">
                <a16:creationId xmlns:a16="http://schemas.microsoft.com/office/drawing/2014/main" id="{C3DA95A3-DE1C-4F5B-AB72-03CDB6FF8C9D}"/>
              </a:ext>
            </a:extLst>
          </p:cNvPr>
          <p:cNvPicPr>
            <a:picLocks noChangeAspect="1"/>
          </p:cNvPicPr>
          <p:nvPr/>
        </p:nvPicPr>
        <p:blipFill rotWithShape="1">
          <a:blip r:embed="rId4">
            <a:extLst>
              <a:ext uri="{28A0092B-C50C-407E-A947-70E740481C1C}">
                <a14:useLocalDpi xmlns:a14="http://schemas.microsoft.com/office/drawing/2010/main" val="0"/>
              </a:ext>
            </a:extLst>
          </a:blip>
          <a:srcRect r="40821" b="72996"/>
          <a:stretch/>
        </p:blipFill>
        <p:spPr>
          <a:xfrm>
            <a:off x="1" y="0"/>
            <a:ext cx="5689678" cy="3761772"/>
          </a:xfrm>
          <a:prstGeom prst="rect">
            <a:avLst/>
          </a:prstGeom>
        </p:spPr>
      </p:pic>
      <p:grpSp>
        <p:nvGrpSpPr>
          <p:cNvPr id="6" name="组合 5">
            <a:extLst>
              <a:ext uri="{FF2B5EF4-FFF2-40B4-BE49-F238E27FC236}">
                <a16:creationId xmlns:a16="http://schemas.microsoft.com/office/drawing/2014/main" id="{A6F3A6A9-6BC8-49DE-9AB9-0A21BB312A72}"/>
              </a:ext>
            </a:extLst>
          </p:cNvPr>
          <p:cNvGrpSpPr/>
          <p:nvPr/>
        </p:nvGrpSpPr>
        <p:grpSpPr>
          <a:xfrm>
            <a:off x="219919" y="324091"/>
            <a:ext cx="11727754" cy="6195495"/>
            <a:chOff x="2428568" y="2128383"/>
            <a:chExt cx="7816645" cy="2512443"/>
          </a:xfrm>
        </p:grpSpPr>
        <p:sp>
          <p:nvSpPr>
            <p:cNvPr id="7" name="矩形 6">
              <a:extLst>
                <a:ext uri="{FF2B5EF4-FFF2-40B4-BE49-F238E27FC236}">
                  <a16:creationId xmlns:a16="http://schemas.microsoft.com/office/drawing/2014/main" id="{44380FF9-E548-4329-91DC-6B6FE9101044}"/>
                </a:ext>
              </a:extLst>
            </p:cNvPr>
            <p:cNvSpPr/>
            <p:nvPr/>
          </p:nvSpPr>
          <p:spPr>
            <a:xfrm>
              <a:off x="2428568" y="2128383"/>
              <a:ext cx="7816645" cy="251244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sz="8000" b="1" dirty="0">
                <a:solidFill>
                  <a:srgbClr val="A26D3D"/>
                </a:solidFill>
                <a:latin typeface="Times New Roman" panose="02020603050405020304" pitchFamily="18" charset="0"/>
                <a:ea typeface="小单纯体" panose="02010601030101010101" pitchFamily="2" charset="-122"/>
                <a:cs typeface="Times New Roman" panose="02020603050405020304" pitchFamily="18" charset="0"/>
              </a:endParaRPr>
            </a:p>
          </p:txBody>
        </p:sp>
        <p:sp>
          <p:nvSpPr>
            <p:cNvPr id="8" name="矩形 7">
              <a:extLst>
                <a:ext uri="{FF2B5EF4-FFF2-40B4-BE49-F238E27FC236}">
                  <a16:creationId xmlns:a16="http://schemas.microsoft.com/office/drawing/2014/main" id="{9C4A781F-4A0F-48C0-9457-4292C776A1B7}"/>
                </a:ext>
              </a:extLst>
            </p:cNvPr>
            <p:cNvSpPr/>
            <p:nvPr/>
          </p:nvSpPr>
          <p:spPr>
            <a:xfrm>
              <a:off x="2580968" y="2206305"/>
              <a:ext cx="7497097" cy="2326367"/>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sz="2800" b="1">
                <a:solidFill>
                  <a:srgbClr val="A26D3D"/>
                </a:solidFill>
                <a:latin typeface="Times New Roman" panose="02020603050405020304" pitchFamily="18" charset="0"/>
                <a:ea typeface="小单纯体" panose="02010601030101010101" pitchFamily="2" charset="-122"/>
                <a:cs typeface="Times New Roman" panose="02020603050405020304" pitchFamily="18" charset="0"/>
              </a:endParaRPr>
            </a:p>
          </p:txBody>
        </p:sp>
        <p:sp>
          <p:nvSpPr>
            <p:cNvPr id="9" name="矩形 8">
              <a:extLst>
                <a:ext uri="{FF2B5EF4-FFF2-40B4-BE49-F238E27FC236}">
                  <a16:creationId xmlns:a16="http://schemas.microsoft.com/office/drawing/2014/main" id="{3EBED71A-86FB-4E1A-A586-6A5794A0F34D}"/>
                </a:ext>
              </a:extLst>
            </p:cNvPr>
            <p:cNvSpPr/>
            <p:nvPr/>
          </p:nvSpPr>
          <p:spPr>
            <a:xfrm>
              <a:off x="2492219" y="2165645"/>
              <a:ext cx="167684" cy="207450"/>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sz="2800" b="1">
                <a:solidFill>
                  <a:srgbClr val="A26D3D"/>
                </a:solidFill>
                <a:latin typeface="Times New Roman" panose="02020603050405020304" pitchFamily="18" charset="0"/>
                <a:ea typeface="小单纯体" panose="02010601030101010101" pitchFamily="2" charset="-122"/>
                <a:cs typeface="Times New Roman" panose="02020603050405020304" pitchFamily="18" charset="0"/>
              </a:endParaRPr>
            </a:p>
          </p:txBody>
        </p:sp>
        <p:sp>
          <p:nvSpPr>
            <p:cNvPr id="10" name="矩形 9">
              <a:extLst>
                <a:ext uri="{FF2B5EF4-FFF2-40B4-BE49-F238E27FC236}">
                  <a16:creationId xmlns:a16="http://schemas.microsoft.com/office/drawing/2014/main" id="{CBF9A6DE-B3F7-4CAD-843E-428E0B833E9E}"/>
                </a:ext>
              </a:extLst>
            </p:cNvPr>
            <p:cNvSpPr/>
            <p:nvPr/>
          </p:nvSpPr>
          <p:spPr>
            <a:xfrm>
              <a:off x="9987534" y="4395364"/>
              <a:ext cx="179281" cy="214186"/>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sz="2800" b="1">
                <a:solidFill>
                  <a:srgbClr val="A26D3D"/>
                </a:solidFill>
                <a:latin typeface="Times New Roman" panose="02020603050405020304" pitchFamily="18" charset="0"/>
                <a:ea typeface="小单纯体" panose="02010601030101010101" pitchFamily="2" charset="-122"/>
                <a:cs typeface="Times New Roman" panose="02020603050405020304" pitchFamily="18" charset="0"/>
              </a:endParaRPr>
            </a:p>
          </p:txBody>
        </p:sp>
      </p:grpSp>
      <p:pic>
        <p:nvPicPr>
          <p:cNvPr id="16" name="图片 15">
            <a:extLst>
              <a:ext uri="{FF2B5EF4-FFF2-40B4-BE49-F238E27FC236}">
                <a16:creationId xmlns:a16="http://schemas.microsoft.com/office/drawing/2014/main" id="{B8DE34AC-5409-4C62-9D4F-BAE814A4098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9096" y="476878"/>
            <a:ext cx="5976810" cy="5815372"/>
          </a:xfrm>
          <a:prstGeom prst="rect">
            <a:avLst/>
          </a:prstGeom>
        </p:spPr>
      </p:pic>
      <p:pic>
        <p:nvPicPr>
          <p:cNvPr id="21" name="图片 20">
            <a:extLst>
              <a:ext uri="{FF2B5EF4-FFF2-40B4-BE49-F238E27FC236}">
                <a16:creationId xmlns:a16="http://schemas.microsoft.com/office/drawing/2014/main" id="{9FAF4BCC-E02C-451B-8375-AD5BE1E9B35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534" t="41519" r="74729" b="47173"/>
          <a:stretch/>
        </p:blipFill>
        <p:spPr>
          <a:xfrm>
            <a:off x="7702906" y="294043"/>
            <a:ext cx="1288608" cy="1166714"/>
          </a:xfrm>
          <a:prstGeom prst="rect">
            <a:avLst/>
          </a:prstGeom>
        </p:spPr>
      </p:pic>
      <p:pic>
        <p:nvPicPr>
          <p:cNvPr id="22" name="图片 21">
            <a:extLst>
              <a:ext uri="{FF2B5EF4-FFF2-40B4-BE49-F238E27FC236}">
                <a16:creationId xmlns:a16="http://schemas.microsoft.com/office/drawing/2014/main" id="{D83F42B1-4A9B-4AAC-BD86-4B7031A959D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534" t="41519" r="74729" b="47173"/>
          <a:stretch/>
        </p:blipFill>
        <p:spPr>
          <a:xfrm>
            <a:off x="9191700" y="5311162"/>
            <a:ext cx="1288608" cy="1166714"/>
          </a:xfrm>
          <a:prstGeom prst="rect">
            <a:avLst/>
          </a:prstGeom>
        </p:spPr>
      </p:pic>
      <p:pic>
        <p:nvPicPr>
          <p:cNvPr id="23" name="图片 22">
            <a:extLst>
              <a:ext uri="{FF2B5EF4-FFF2-40B4-BE49-F238E27FC236}">
                <a16:creationId xmlns:a16="http://schemas.microsoft.com/office/drawing/2014/main" id="{2E631989-C5BE-4B36-B316-590059C854A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4637" t="26498" r="72450" b="67088"/>
          <a:stretch/>
        </p:blipFill>
        <p:spPr>
          <a:xfrm>
            <a:off x="5908905" y="4347863"/>
            <a:ext cx="2112312" cy="1573886"/>
          </a:xfrm>
          <a:prstGeom prst="rect">
            <a:avLst/>
          </a:prstGeom>
        </p:spPr>
      </p:pic>
      <p:pic>
        <p:nvPicPr>
          <p:cNvPr id="24" name="图片 23">
            <a:extLst>
              <a:ext uri="{FF2B5EF4-FFF2-40B4-BE49-F238E27FC236}">
                <a16:creationId xmlns:a16="http://schemas.microsoft.com/office/drawing/2014/main" id="{AB7E03D9-D68C-4A18-84E8-89B74A4F9D7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4637" t="26498" r="72450" b="67088"/>
          <a:stretch/>
        </p:blipFill>
        <p:spPr>
          <a:xfrm>
            <a:off x="940665" y="1570150"/>
            <a:ext cx="2112312" cy="1573886"/>
          </a:xfrm>
          <a:prstGeom prst="rect">
            <a:avLst/>
          </a:prstGeom>
        </p:spPr>
      </p:pic>
      <p:sp>
        <p:nvSpPr>
          <p:cNvPr id="11" name="TextBox 10">
            <a:extLst>
              <a:ext uri="{FF2B5EF4-FFF2-40B4-BE49-F238E27FC236}">
                <a16:creationId xmlns:a16="http://schemas.microsoft.com/office/drawing/2014/main" id="{3AE3A7F9-580A-4DDC-AFD1-AA2D0FBBC0B0}"/>
              </a:ext>
            </a:extLst>
          </p:cNvPr>
          <p:cNvSpPr txBox="1"/>
          <p:nvPr/>
        </p:nvSpPr>
        <p:spPr>
          <a:xfrm>
            <a:off x="6282079" y="1476634"/>
            <a:ext cx="5461347" cy="2554545"/>
          </a:xfrm>
          <a:prstGeom prst="rect">
            <a:avLst/>
          </a:prstGeom>
          <a:noFill/>
        </p:spPr>
        <p:txBody>
          <a:bodyPr wrap="square" rtlCol="0">
            <a:spAutoFit/>
          </a:bodyPr>
          <a:lstStyle/>
          <a:p>
            <a:pPr algn="ctr">
              <a:defRPr/>
            </a:pPr>
            <a:r>
              <a:rPr lang="en-US" sz="800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Bài</a:t>
            </a:r>
            <a:r>
              <a:rPr lang="en-US" sz="80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4:</a:t>
            </a:r>
          </a:p>
          <a:p>
            <a:pPr algn="ctr">
              <a:defRPr/>
            </a:pPr>
            <a:r>
              <a:rPr lang="en-US" sz="80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800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Tết</a:t>
            </a:r>
            <a:r>
              <a:rPr lang="en-US" sz="80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800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đến</a:t>
            </a:r>
            <a:r>
              <a:rPr lang="en-US" sz="80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800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rồi</a:t>
            </a:r>
            <a:endParaRPr lang="en-US" sz="80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7" name="Rectangle 16">
            <a:extLst>
              <a:ext uri="{FF2B5EF4-FFF2-40B4-BE49-F238E27FC236}">
                <a16:creationId xmlns:a16="http://schemas.microsoft.com/office/drawing/2014/main" id="{FB0C1862-792A-4B99-951B-F476FFC733E1}"/>
              </a:ext>
            </a:extLst>
          </p:cNvPr>
          <p:cNvSpPr/>
          <p:nvPr/>
        </p:nvSpPr>
        <p:spPr>
          <a:xfrm>
            <a:off x="5221357" y="6546574"/>
            <a:ext cx="2773034" cy="311426"/>
          </a:xfrm>
          <a:prstGeom prst="rect">
            <a:avLst/>
          </a:prstGeom>
          <a:solidFill>
            <a:srgbClr val="EDE7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35592049"/>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A1072C0-7CDA-3B41-9683-C01B2BFCAA3D}"/>
              </a:ext>
            </a:extLst>
          </p:cNvPr>
          <p:cNvSpPr txBox="1"/>
          <p:nvPr/>
        </p:nvSpPr>
        <p:spPr>
          <a:xfrm>
            <a:off x="2081723" y="1410177"/>
            <a:ext cx="8437308" cy="2031325"/>
          </a:xfrm>
          <a:prstGeom prst="rect">
            <a:avLst/>
          </a:prstGeom>
          <a:noFill/>
        </p:spPr>
        <p:txBody>
          <a:bodyPr wrap="square" rtlCol="0">
            <a:spAutoFit/>
          </a:bodyPr>
          <a:lstStyle/>
          <a:p>
            <a:pPr algn="just" defTabSz="1219170">
              <a:lnSpc>
                <a:spcPct val="150000"/>
              </a:lnSpc>
              <a:buClr>
                <a:srgbClr val="000000"/>
              </a:buClr>
              <a:defRPr/>
            </a:pPr>
            <a:r>
              <a:rPr lang="vi-VN" sz="2800" b="1" kern="0" dirty="0">
                <a:solidFill>
                  <a:srgbClr val="FC7D77">
                    <a:lumMod val="75000"/>
                  </a:srgbClr>
                </a:solidFill>
                <a:latin typeface="+mj-lt"/>
                <a:ea typeface="Arial-Rounded" panose="020B0500000000000000" pitchFamily="34" charset="0"/>
                <a:cs typeface="Arial-Rounded" panose="020B0500000000000000" pitchFamily="34" charset="0"/>
                <a:sym typeface="Arial"/>
              </a:rPr>
              <a:t>1. </a:t>
            </a:r>
            <a:r>
              <a:rPr lang="vi-VN" sz="2800" kern="0" dirty="0">
                <a:solidFill>
                  <a:srgbClr val="000000"/>
                </a:solidFill>
                <a:latin typeface="+mj-lt"/>
                <a:ea typeface="Arial-Rounded" panose="020B0500000000000000" pitchFamily="34" charset="0"/>
                <a:cs typeface="Arial-Rounded" panose="020B0500000000000000" pitchFamily="34" charset="0"/>
                <a:sym typeface="Arial"/>
              </a:rPr>
              <a:t>Tìm trong bài những từ miêu tả:</a:t>
            </a:r>
          </a:p>
          <a:p>
            <a:pPr marL="457189" indent="-457189" algn="just" defTabSz="1219170">
              <a:lnSpc>
                <a:spcPct val="150000"/>
              </a:lnSpc>
              <a:buClr>
                <a:srgbClr val="000000"/>
              </a:buClr>
              <a:buFont typeface="Arial"/>
              <a:buAutoNum type="alphaLcPeriod"/>
              <a:defRPr/>
            </a:pPr>
            <a:r>
              <a:rPr lang="vi-VN" sz="2800" kern="0" dirty="0">
                <a:solidFill>
                  <a:srgbClr val="000000"/>
                </a:solidFill>
                <a:latin typeface="+mj-lt"/>
                <a:ea typeface="Arial-Rounded" panose="020B0500000000000000" pitchFamily="34" charset="0"/>
                <a:cs typeface="Arial-Rounded" panose="020B0500000000000000" pitchFamily="34" charset="0"/>
                <a:sym typeface="Arial"/>
              </a:rPr>
              <a:t>Hoa đào:</a:t>
            </a:r>
          </a:p>
          <a:p>
            <a:pPr marL="457189" indent="-457189" algn="just" defTabSz="1219170">
              <a:lnSpc>
                <a:spcPct val="150000"/>
              </a:lnSpc>
              <a:buClr>
                <a:srgbClr val="000000"/>
              </a:buClr>
              <a:buFont typeface="Arial"/>
              <a:buAutoNum type="alphaLcPeriod"/>
              <a:defRPr/>
            </a:pPr>
            <a:r>
              <a:rPr lang="vi-VN" sz="2800" kern="0" dirty="0">
                <a:solidFill>
                  <a:srgbClr val="000000"/>
                </a:solidFill>
                <a:latin typeface="+mj-lt"/>
                <a:ea typeface="Arial-Rounded" panose="020B0500000000000000" pitchFamily="34" charset="0"/>
                <a:cs typeface="Arial-Rounded" panose="020B0500000000000000" pitchFamily="34" charset="0"/>
                <a:sym typeface="Arial"/>
              </a:rPr>
              <a:t>Hoa mai:</a:t>
            </a:r>
          </a:p>
        </p:txBody>
      </p:sp>
      <p:pic>
        <p:nvPicPr>
          <p:cNvPr id="9" name="Picture 8">
            <a:extLst>
              <a:ext uri="{FF2B5EF4-FFF2-40B4-BE49-F238E27FC236}">
                <a16:creationId xmlns:a16="http://schemas.microsoft.com/office/drawing/2014/main" id="{99BA426D-B5A3-E442-8C77-E8728BFC6BBF}"/>
              </a:ext>
            </a:extLst>
          </p:cNvPr>
          <p:cNvPicPr>
            <a:picLocks noChangeAspect="1"/>
          </p:cNvPicPr>
          <p:nvPr/>
        </p:nvPicPr>
        <p:blipFill>
          <a:blip r:embed="rId4">
            <a:clrChange>
              <a:clrFrom>
                <a:srgbClr val="FEFFFE"/>
              </a:clrFrom>
              <a:clrTo>
                <a:srgbClr val="FEFFFE">
                  <a:alpha val="0"/>
                </a:srgbClr>
              </a:clrTo>
            </a:clrChange>
            <a:extLst>
              <a:ext uri="{BEBA8EAE-BF5A-486C-A8C5-ECC9F3942E4B}">
                <a14:imgProps xmlns:a14="http://schemas.microsoft.com/office/drawing/2010/main">
                  <a14:imgLayer r:embed="rId5">
                    <a14:imgEffect>
                      <a14:sharpenSoften amount="33000"/>
                    </a14:imgEffect>
                    <a14:imgEffect>
                      <a14:brightnessContrast contrast="1000"/>
                    </a14:imgEffect>
                  </a14:imgLayer>
                </a14:imgProps>
              </a:ext>
            </a:extLst>
          </a:blip>
          <a:stretch>
            <a:fillRect/>
          </a:stretch>
        </p:blipFill>
        <p:spPr>
          <a:xfrm>
            <a:off x="717810" y="606924"/>
            <a:ext cx="866623" cy="799385"/>
          </a:xfrm>
          <a:prstGeom prst="rect">
            <a:avLst/>
          </a:prstGeom>
        </p:spPr>
      </p:pic>
      <p:sp>
        <p:nvSpPr>
          <p:cNvPr id="10" name="TextBox 9">
            <a:extLst>
              <a:ext uri="{FF2B5EF4-FFF2-40B4-BE49-F238E27FC236}">
                <a16:creationId xmlns:a16="http://schemas.microsoft.com/office/drawing/2014/main" id="{620DAA4B-708D-44B7-90F2-7934B08BEBDD}"/>
              </a:ext>
            </a:extLst>
          </p:cNvPr>
          <p:cNvSpPr txBox="1"/>
          <p:nvPr/>
        </p:nvSpPr>
        <p:spPr>
          <a:xfrm>
            <a:off x="4451376" y="526942"/>
            <a:ext cx="3289247" cy="738664"/>
          </a:xfrm>
          <a:prstGeom prst="rect">
            <a:avLst/>
          </a:prstGeom>
          <a:noFill/>
        </p:spPr>
        <p:txBody>
          <a:bodyPr wrap="square" rtlCol="0">
            <a:spAutoFit/>
          </a:bodyPr>
          <a:lstStyle/>
          <a:p>
            <a:pPr algn="ctr" defTabSz="1219170">
              <a:lnSpc>
                <a:spcPct val="150000"/>
              </a:lnSpc>
              <a:buClr>
                <a:srgbClr val="000000"/>
              </a:buClr>
              <a:defRPr/>
            </a:pPr>
            <a:r>
              <a:rPr lang="vi-VN" sz="2800" b="1" kern="0" dirty="0">
                <a:solidFill>
                  <a:srgbClr val="17479D"/>
                </a:solidFill>
                <a:latin typeface="+mj-lt"/>
                <a:ea typeface="Arial-Rounded" panose="020B0500000000000000" pitchFamily="34" charset="0"/>
                <a:cs typeface="Arial-Rounded" panose="020B0500000000000000" pitchFamily="34" charset="0"/>
                <a:sym typeface="Arial"/>
              </a:rPr>
              <a:t> LUYỆN TẬP</a:t>
            </a:r>
            <a:endParaRPr lang="en-US" sz="2800" b="1" kern="0" dirty="0">
              <a:solidFill>
                <a:srgbClr val="17479D"/>
              </a:solidFill>
              <a:latin typeface="+mj-lt"/>
              <a:ea typeface="Arial-Rounded" panose="020B0500000000000000" pitchFamily="34" charset="0"/>
              <a:cs typeface="Arial-Rounded" panose="020B0500000000000000" pitchFamily="34" charset="0"/>
              <a:sym typeface="Arial"/>
            </a:endParaRPr>
          </a:p>
        </p:txBody>
      </p:sp>
      <p:sp>
        <p:nvSpPr>
          <p:cNvPr id="11" name="TextBox 10">
            <a:extLst>
              <a:ext uri="{FF2B5EF4-FFF2-40B4-BE49-F238E27FC236}">
                <a16:creationId xmlns:a16="http://schemas.microsoft.com/office/drawing/2014/main" id="{555B0BEB-2CEA-4DEB-A3FC-80A1DD339C62}"/>
              </a:ext>
            </a:extLst>
          </p:cNvPr>
          <p:cNvSpPr txBox="1"/>
          <p:nvPr/>
        </p:nvSpPr>
        <p:spPr>
          <a:xfrm>
            <a:off x="2081723" y="3735901"/>
            <a:ext cx="8437308" cy="1815882"/>
          </a:xfrm>
          <a:prstGeom prst="rect">
            <a:avLst/>
          </a:prstGeom>
          <a:noFill/>
        </p:spPr>
        <p:txBody>
          <a:bodyPr wrap="square" rtlCol="0">
            <a:spAutoFit/>
          </a:bodyPr>
          <a:lstStyle/>
          <a:p>
            <a:pPr algn="just" defTabSz="1219170">
              <a:lnSpc>
                <a:spcPct val="200000"/>
              </a:lnSpc>
              <a:buClr>
                <a:srgbClr val="000000"/>
              </a:buClr>
              <a:defRPr/>
            </a:pPr>
            <a:r>
              <a:rPr lang="vi-VN" sz="2800" b="1" kern="0" dirty="0">
                <a:solidFill>
                  <a:srgbClr val="FC7D77">
                    <a:lumMod val="75000"/>
                  </a:srgbClr>
                </a:solidFill>
                <a:latin typeface="+mj-lt"/>
                <a:ea typeface="Arial-Rounded" panose="020B0500000000000000" pitchFamily="34" charset="0"/>
                <a:cs typeface="Arial-Rounded" panose="020B0500000000000000" pitchFamily="34" charset="0"/>
                <a:sym typeface="Arial"/>
              </a:rPr>
              <a:t>2. </a:t>
            </a:r>
            <a:r>
              <a:rPr lang="vi-VN" sz="2800" kern="0" dirty="0">
                <a:solidFill>
                  <a:srgbClr val="000000"/>
                </a:solidFill>
                <a:latin typeface="+mj-lt"/>
                <a:ea typeface="Arial-Rounded" panose="020B0500000000000000" pitchFamily="34" charset="0"/>
                <a:cs typeface="Arial-Rounded" panose="020B0500000000000000" pitchFamily="34" charset="0"/>
                <a:sym typeface="Arial"/>
              </a:rPr>
              <a:t>Đặt một câu giới thiệu về loài hoa em thích.</a:t>
            </a:r>
          </a:p>
          <a:p>
            <a:pPr algn="just" defTabSz="1219170">
              <a:lnSpc>
                <a:spcPct val="200000"/>
              </a:lnSpc>
              <a:buClr>
                <a:srgbClr val="000000"/>
              </a:buClr>
              <a:defRPr/>
            </a:pPr>
            <a:r>
              <a:rPr lang="vi-VN" sz="2800" kern="0" dirty="0">
                <a:solidFill>
                  <a:srgbClr val="002060"/>
                </a:solidFill>
                <a:latin typeface="+mj-lt"/>
                <a:ea typeface="Arial-Rounded" panose="020B0500000000000000" pitchFamily="34" charset="0"/>
                <a:cs typeface="Arial-Rounded" panose="020B0500000000000000" pitchFamily="34" charset="0"/>
                <a:sym typeface="Arial"/>
              </a:rPr>
              <a:t>M: </a:t>
            </a:r>
            <a:r>
              <a:rPr lang="vi-VN" sz="2800" kern="0" dirty="0">
                <a:solidFill>
                  <a:srgbClr val="FF0000"/>
                </a:solidFill>
                <a:latin typeface="+mj-lt"/>
                <a:ea typeface="Arial-Rounded" panose="020B0500000000000000" pitchFamily="34" charset="0"/>
                <a:cs typeface="Arial-Rounded" panose="020B0500000000000000" pitchFamily="34" charset="0"/>
                <a:sym typeface="Arial"/>
              </a:rPr>
              <a:t>Đào là loài hoa đặc trưng cho Tết ở miền Bắc.</a:t>
            </a:r>
          </a:p>
        </p:txBody>
      </p:sp>
      <p:sp>
        <p:nvSpPr>
          <p:cNvPr id="3" name="TextBox 2">
            <a:extLst>
              <a:ext uri="{FF2B5EF4-FFF2-40B4-BE49-F238E27FC236}">
                <a16:creationId xmlns:a16="http://schemas.microsoft.com/office/drawing/2014/main" id="{319846F8-3186-1C49-B632-E5A04C39200A}"/>
              </a:ext>
            </a:extLst>
          </p:cNvPr>
          <p:cNvSpPr txBox="1"/>
          <p:nvPr/>
        </p:nvSpPr>
        <p:spPr>
          <a:xfrm>
            <a:off x="3961817" y="2167436"/>
            <a:ext cx="2739853" cy="523220"/>
          </a:xfrm>
          <a:prstGeom prst="rect">
            <a:avLst/>
          </a:prstGeom>
          <a:noFill/>
        </p:spPr>
        <p:txBody>
          <a:bodyPr wrap="none" rtlCol="0">
            <a:spAutoFit/>
          </a:bodyPr>
          <a:lstStyle/>
          <a:p>
            <a:pPr defTabSz="1219170">
              <a:buClr>
                <a:srgbClr val="000000"/>
              </a:buClr>
              <a:defRPr/>
            </a:pPr>
            <a:r>
              <a:rPr lang="en-US" sz="2800" kern="0" dirty="0">
                <a:solidFill>
                  <a:srgbClr val="FF0000"/>
                </a:solidFill>
                <a:latin typeface="+mj-lt"/>
                <a:ea typeface="Arial-Rounded" panose="020B0500000000000000" pitchFamily="34" charset="0"/>
                <a:cs typeface="Arial-Rounded" panose="020B0500000000000000" pitchFamily="34" charset="0"/>
                <a:sym typeface="Arial"/>
              </a:rPr>
              <a:t>m</a:t>
            </a:r>
            <a:r>
              <a:rPr lang="x-none" sz="2800" kern="0" dirty="0">
                <a:solidFill>
                  <a:srgbClr val="FF0000"/>
                </a:solidFill>
                <a:latin typeface="+mj-lt"/>
                <a:ea typeface="Arial-Rounded" panose="020B0500000000000000" pitchFamily="34" charset="0"/>
                <a:cs typeface="Arial-Rounded" panose="020B0500000000000000" pitchFamily="34" charset="0"/>
                <a:sym typeface="Arial"/>
              </a:rPr>
              <a:t>àu hồng tươi, </a:t>
            </a:r>
          </a:p>
        </p:txBody>
      </p:sp>
      <p:sp>
        <p:nvSpPr>
          <p:cNvPr id="17" name="TextBox 16">
            <a:extLst>
              <a:ext uri="{FF2B5EF4-FFF2-40B4-BE49-F238E27FC236}">
                <a16:creationId xmlns:a16="http://schemas.microsoft.com/office/drawing/2014/main" id="{11288B10-912F-D04A-B3EF-04E686680248}"/>
              </a:ext>
            </a:extLst>
          </p:cNvPr>
          <p:cNvSpPr txBox="1"/>
          <p:nvPr/>
        </p:nvSpPr>
        <p:spPr>
          <a:xfrm>
            <a:off x="6437383" y="2144709"/>
            <a:ext cx="1409360" cy="523220"/>
          </a:xfrm>
          <a:prstGeom prst="rect">
            <a:avLst/>
          </a:prstGeom>
          <a:noFill/>
        </p:spPr>
        <p:txBody>
          <a:bodyPr wrap="none" rtlCol="0">
            <a:spAutoFit/>
          </a:bodyPr>
          <a:lstStyle/>
          <a:p>
            <a:pPr defTabSz="1219170">
              <a:buClr>
                <a:srgbClr val="000000"/>
              </a:buClr>
              <a:defRPr/>
            </a:pPr>
            <a:r>
              <a:rPr lang="vi-VN" sz="2800" kern="0" dirty="0">
                <a:solidFill>
                  <a:srgbClr val="FF0000"/>
                </a:solidFill>
                <a:latin typeface="+mj-lt"/>
                <a:ea typeface="Arial-Rounded" panose="020B0500000000000000" pitchFamily="34" charset="0"/>
                <a:cs typeface="Arial-Rounded" panose="020B0500000000000000" pitchFamily="34" charset="0"/>
                <a:sym typeface="Arial"/>
              </a:rPr>
              <a:t>lá xanh, </a:t>
            </a:r>
            <a:endParaRPr lang="x-none" sz="2800" kern="0" dirty="0">
              <a:solidFill>
                <a:srgbClr val="FF0000"/>
              </a:solidFill>
              <a:latin typeface="+mj-lt"/>
              <a:ea typeface="Arial-Rounded" panose="020B0500000000000000" pitchFamily="34" charset="0"/>
              <a:cs typeface="Arial-Rounded" panose="020B0500000000000000" pitchFamily="34" charset="0"/>
              <a:sym typeface="Arial"/>
            </a:endParaRPr>
          </a:p>
        </p:txBody>
      </p:sp>
      <p:sp>
        <p:nvSpPr>
          <p:cNvPr id="18" name="TextBox 17">
            <a:extLst>
              <a:ext uri="{FF2B5EF4-FFF2-40B4-BE49-F238E27FC236}">
                <a16:creationId xmlns:a16="http://schemas.microsoft.com/office/drawing/2014/main" id="{5AE9EE38-3356-344F-A640-499967990F11}"/>
              </a:ext>
            </a:extLst>
          </p:cNvPr>
          <p:cNvSpPr txBox="1"/>
          <p:nvPr/>
        </p:nvSpPr>
        <p:spPr>
          <a:xfrm>
            <a:off x="7710017" y="2156073"/>
            <a:ext cx="3458092" cy="523220"/>
          </a:xfrm>
          <a:prstGeom prst="rect">
            <a:avLst/>
          </a:prstGeom>
          <a:noFill/>
        </p:spPr>
        <p:txBody>
          <a:bodyPr wrap="square" rtlCol="0">
            <a:spAutoFit/>
          </a:bodyPr>
          <a:lstStyle/>
          <a:p>
            <a:pPr defTabSz="1219170">
              <a:buClr>
                <a:srgbClr val="000000"/>
              </a:buClr>
              <a:defRPr/>
            </a:pPr>
            <a:r>
              <a:rPr lang="vi-VN" sz="2800" kern="0" dirty="0">
                <a:solidFill>
                  <a:srgbClr val="FF0000"/>
                </a:solidFill>
                <a:latin typeface="+mj-lt"/>
                <a:ea typeface="Arial-Rounded" panose="020B0500000000000000" pitchFamily="34" charset="0"/>
                <a:cs typeface="Arial-Rounded" panose="020B0500000000000000" pitchFamily="34" charset="0"/>
                <a:sym typeface="Arial"/>
              </a:rPr>
              <a:t>nụ hồng ch</a:t>
            </a:r>
            <a:r>
              <a:rPr lang="en-US" sz="2800" kern="0" dirty="0">
                <a:solidFill>
                  <a:srgbClr val="FF0000"/>
                </a:solidFill>
                <a:latin typeface="+mj-lt"/>
                <a:ea typeface="Arial-Rounded" panose="020B0500000000000000" pitchFamily="34" charset="0"/>
                <a:cs typeface="Arial-Rounded" panose="020B0500000000000000" pitchFamily="34" charset="0"/>
                <a:sym typeface="Arial"/>
              </a:rPr>
              <a:t>ú</a:t>
            </a:r>
            <a:r>
              <a:rPr lang="vi-VN" sz="2800" kern="0" dirty="0">
                <a:solidFill>
                  <a:srgbClr val="FF0000"/>
                </a:solidFill>
                <a:latin typeface="+mj-lt"/>
                <a:ea typeface="Arial-Rounded" panose="020B0500000000000000" pitchFamily="34" charset="0"/>
                <a:cs typeface="Arial-Rounded" panose="020B0500000000000000" pitchFamily="34" charset="0"/>
                <a:sym typeface="Arial"/>
              </a:rPr>
              <a:t>m</a:t>
            </a:r>
            <a:r>
              <a:rPr lang="en-US" sz="2800" kern="0" dirty="0">
                <a:solidFill>
                  <a:srgbClr val="FF0000"/>
                </a:solidFill>
                <a:latin typeface="+mj-lt"/>
                <a:ea typeface="Arial-Rounded" panose="020B0500000000000000" pitchFamily="34" charset="0"/>
                <a:cs typeface="Arial-Rounded" panose="020B0500000000000000" pitchFamily="34" charset="0"/>
                <a:sym typeface="Arial"/>
              </a:rPr>
              <a:t> </a:t>
            </a:r>
            <a:r>
              <a:rPr lang="en-US" sz="2800" kern="0" dirty="0" err="1">
                <a:solidFill>
                  <a:srgbClr val="FF0000"/>
                </a:solidFill>
                <a:latin typeface="+mj-lt"/>
                <a:ea typeface="Arial-Rounded" panose="020B0500000000000000" pitchFamily="34" charset="0"/>
                <a:cs typeface="Arial-Rounded" panose="020B0500000000000000" pitchFamily="34" charset="0"/>
                <a:sym typeface="Arial"/>
              </a:rPr>
              <a:t>chím</a:t>
            </a:r>
            <a:endParaRPr lang="x-none" sz="2800" kern="0" dirty="0">
              <a:solidFill>
                <a:srgbClr val="FF0000"/>
              </a:solidFill>
              <a:latin typeface="+mj-lt"/>
              <a:ea typeface="Arial-Rounded" panose="020B0500000000000000" pitchFamily="34" charset="0"/>
              <a:cs typeface="Arial-Rounded" panose="020B0500000000000000" pitchFamily="34" charset="0"/>
              <a:sym typeface="Arial"/>
            </a:endParaRPr>
          </a:p>
        </p:txBody>
      </p:sp>
      <p:sp>
        <p:nvSpPr>
          <p:cNvPr id="19" name="Rectangle 18">
            <a:extLst>
              <a:ext uri="{FF2B5EF4-FFF2-40B4-BE49-F238E27FC236}">
                <a16:creationId xmlns:a16="http://schemas.microsoft.com/office/drawing/2014/main" id="{137014EC-2EC1-2E44-866C-40F0E27206C4}"/>
              </a:ext>
            </a:extLst>
          </p:cNvPr>
          <p:cNvSpPr/>
          <p:nvPr/>
        </p:nvSpPr>
        <p:spPr>
          <a:xfrm>
            <a:off x="3961817" y="2813697"/>
            <a:ext cx="2561920" cy="523220"/>
          </a:xfrm>
          <a:prstGeom prst="rect">
            <a:avLst/>
          </a:prstGeom>
        </p:spPr>
        <p:txBody>
          <a:bodyPr wrap="none">
            <a:spAutoFit/>
          </a:bodyPr>
          <a:lstStyle/>
          <a:p>
            <a:pPr defTabSz="1219170">
              <a:buClr>
                <a:srgbClr val="000000"/>
              </a:buClr>
              <a:defRPr/>
            </a:pPr>
            <a:r>
              <a:rPr lang="vi-VN" sz="2800" kern="0" dirty="0">
                <a:solidFill>
                  <a:srgbClr val="FF0000"/>
                </a:solidFill>
                <a:latin typeface="+mj-lt"/>
                <a:ea typeface="Arial-Rounded" panose="020B0500000000000000" pitchFamily="34" charset="0"/>
                <a:cs typeface="Arial-Rounded" panose="020B0500000000000000" pitchFamily="34" charset="0"/>
                <a:sym typeface="Arial"/>
              </a:rPr>
              <a:t>rực rỡ sắc vàng.</a:t>
            </a:r>
            <a:endParaRPr lang="x-none" sz="2800" kern="0" dirty="0">
              <a:solidFill>
                <a:srgbClr val="000000"/>
              </a:solidFill>
              <a:latin typeface="+mj-lt"/>
              <a:ea typeface="Arial-Rounded" panose="020B0500000000000000" pitchFamily="34" charset="0"/>
              <a:cs typeface="Arial-Rounded" panose="020B0500000000000000" pitchFamily="34" charset="0"/>
              <a:sym typeface="Arial"/>
            </a:endParaRPr>
          </a:p>
        </p:txBody>
      </p:sp>
      <p:pic>
        <p:nvPicPr>
          <p:cNvPr id="20" name="Picture 2" descr="Hoa đào nở vào mùa nào ? Đọc bài Làm việc thật là vui Quanh">
            <a:extLst>
              <a:ext uri="{FF2B5EF4-FFF2-40B4-BE49-F238E27FC236}">
                <a16:creationId xmlns:a16="http://schemas.microsoft.com/office/drawing/2014/main" id="{0618140D-F523-554D-8EE0-413EEDB73D11}"/>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5013472"/>
            <a:ext cx="3658251" cy="2222109"/>
          </a:xfrm>
          <a:prstGeom prst="rect">
            <a:avLst/>
          </a:prstGeom>
          <a:noFill/>
          <a:extLst>
            <a:ext uri="{909E8E84-426E-40DD-AFC4-6F175D3DCCD1}">
              <a14:hiddenFill xmlns:a14="http://schemas.microsoft.com/office/drawing/2010/main">
                <a:solidFill>
                  <a:srgbClr val="FFFFFF"/>
                </a:solidFill>
              </a14:hiddenFill>
            </a:ext>
          </a:extLst>
        </p:spPr>
      </p:pic>
      <p:pic>
        <p:nvPicPr>
          <p:cNvPr id="17410" name="Picture 2" descr="Hoa mai png » PNG Image">
            <a:extLst>
              <a:ext uri="{FF2B5EF4-FFF2-40B4-BE49-F238E27FC236}">
                <a16:creationId xmlns:a16="http://schemas.microsoft.com/office/drawing/2014/main" id="{BC19C013-B9FC-9C43-9313-8DBAA201BD8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39063" y="-121971"/>
            <a:ext cx="2667937" cy="2086803"/>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408F4CC6-B4B7-4F22-BE65-054F5B0AAF01}"/>
              </a:ext>
            </a:extLst>
          </p:cNvPr>
          <p:cNvSpPr/>
          <p:nvPr/>
        </p:nvSpPr>
        <p:spPr>
          <a:xfrm>
            <a:off x="9034653" y="6546574"/>
            <a:ext cx="3157347" cy="31142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atin typeface="+mj-lt"/>
            </a:endParaRPr>
          </a:p>
        </p:txBody>
      </p:sp>
      <p:cxnSp>
        <p:nvCxnSpPr>
          <p:cNvPr id="13" name="Straight Connector 12">
            <a:extLst>
              <a:ext uri="{FF2B5EF4-FFF2-40B4-BE49-F238E27FC236}">
                <a16:creationId xmlns:a16="http://schemas.microsoft.com/office/drawing/2014/main" id="{B7A29E1D-796A-4D35-BB0D-F7121E62D4A0}"/>
              </a:ext>
            </a:extLst>
          </p:cNvPr>
          <p:cNvCxnSpPr>
            <a:cxnSpLocks/>
          </p:cNvCxnSpPr>
          <p:nvPr/>
        </p:nvCxnSpPr>
        <p:spPr>
          <a:xfrm>
            <a:off x="2592785" y="1993328"/>
            <a:ext cx="518905" cy="0"/>
          </a:xfrm>
          <a:prstGeom prst="line">
            <a:avLst/>
          </a:prstGeom>
          <a:ln w="38100"/>
        </p:spPr>
        <p:style>
          <a:lnRef idx="1">
            <a:schemeClr val="accent6"/>
          </a:lnRef>
          <a:fillRef idx="0">
            <a:schemeClr val="accent6"/>
          </a:fillRef>
          <a:effectRef idx="0">
            <a:schemeClr val="accent6"/>
          </a:effectRef>
          <a:fontRef idx="minor">
            <a:schemeClr val="tx1"/>
          </a:fontRef>
        </p:style>
      </p:cxnSp>
      <p:cxnSp>
        <p:nvCxnSpPr>
          <p:cNvPr id="16" name="Straight Connector 15">
            <a:extLst>
              <a:ext uri="{FF2B5EF4-FFF2-40B4-BE49-F238E27FC236}">
                <a16:creationId xmlns:a16="http://schemas.microsoft.com/office/drawing/2014/main" id="{28570875-908A-4462-90AC-3C22DABE8126}"/>
              </a:ext>
            </a:extLst>
          </p:cNvPr>
          <p:cNvCxnSpPr>
            <a:cxnSpLocks/>
          </p:cNvCxnSpPr>
          <p:nvPr/>
        </p:nvCxnSpPr>
        <p:spPr>
          <a:xfrm>
            <a:off x="5513696" y="2008229"/>
            <a:ext cx="1583140" cy="0"/>
          </a:xfrm>
          <a:prstGeom prst="line">
            <a:avLst/>
          </a:prstGeom>
          <a:ln w="38100"/>
        </p:spPr>
        <p:style>
          <a:lnRef idx="1">
            <a:schemeClr val="accent6"/>
          </a:lnRef>
          <a:fillRef idx="0">
            <a:schemeClr val="accent6"/>
          </a:fillRef>
          <a:effectRef idx="0">
            <a:schemeClr val="accent6"/>
          </a:effectRef>
          <a:fontRef idx="minor">
            <a:schemeClr val="tx1"/>
          </a:fontRef>
        </p:style>
      </p:cxnSp>
      <p:cxnSp>
        <p:nvCxnSpPr>
          <p:cNvPr id="21" name="Straight Connector 20">
            <a:extLst>
              <a:ext uri="{FF2B5EF4-FFF2-40B4-BE49-F238E27FC236}">
                <a16:creationId xmlns:a16="http://schemas.microsoft.com/office/drawing/2014/main" id="{BD9EF970-5902-4A88-B2F9-BC9F0FE3F410}"/>
              </a:ext>
            </a:extLst>
          </p:cNvPr>
          <p:cNvCxnSpPr>
            <a:cxnSpLocks/>
          </p:cNvCxnSpPr>
          <p:nvPr/>
        </p:nvCxnSpPr>
        <p:spPr>
          <a:xfrm>
            <a:off x="2681177" y="2617551"/>
            <a:ext cx="1216632" cy="10345"/>
          </a:xfrm>
          <a:prstGeom prst="line">
            <a:avLst/>
          </a:prstGeom>
          <a:ln w="38100"/>
        </p:spPr>
        <p:style>
          <a:lnRef idx="1">
            <a:schemeClr val="accent6"/>
          </a:lnRef>
          <a:fillRef idx="0">
            <a:schemeClr val="accent6"/>
          </a:fillRef>
          <a:effectRef idx="0">
            <a:schemeClr val="accent6"/>
          </a:effectRef>
          <a:fontRef idx="minor">
            <a:schemeClr val="tx1"/>
          </a:fontRef>
        </p:style>
      </p:cxnSp>
      <p:cxnSp>
        <p:nvCxnSpPr>
          <p:cNvPr id="22" name="Straight Connector 21">
            <a:extLst>
              <a:ext uri="{FF2B5EF4-FFF2-40B4-BE49-F238E27FC236}">
                <a16:creationId xmlns:a16="http://schemas.microsoft.com/office/drawing/2014/main" id="{C42200EA-B281-4581-B844-31A87495A100}"/>
              </a:ext>
            </a:extLst>
          </p:cNvPr>
          <p:cNvCxnSpPr>
            <a:cxnSpLocks/>
          </p:cNvCxnSpPr>
          <p:nvPr/>
        </p:nvCxnSpPr>
        <p:spPr>
          <a:xfrm>
            <a:off x="2681177" y="3255922"/>
            <a:ext cx="1216632" cy="10345"/>
          </a:xfrm>
          <a:prstGeom prst="line">
            <a:avLst/>
          </a:prstGeom>
          <a:ln w="38100"/>
        </p:spPr>
        <p:style>
          <a:lnRef idx="1">
            <a:schemeClr val="accent6"/>
          </a:lnRef>
          <a:fillRef idx="0">
            <a:schemeClr val="accent6"/>
          </a:fillRef>
          <a:effectRef idx="0">
            <a:schemeClr val="accent6"/>
          </a:effectRef>
          <a:fontRef idx="minor">
            <a:schemeClr val="tx1"/>
          </a:fontRef>
        </p:style>
      </p:cxnSp>
      <p:cxnSp>
        <p:nvCxnSpPr>
          <p:cNvPr id="23" name="Straight Connector 22">
            <a:extLst>
              <a:ext uri="{FF2B5EF4-FFF2-40B4-BE49-F238E27FC236}">
                <a16:creationId xmlns:a16="http://schemas.microsoft.com/office/drawing/2014/main" id="{A2445FBC-4E2F-4218-9645-E9EC3245AD2E}"/>
              </a:ext>
            </a:extLst>
          </p:cNvPr>
          <p:cNvCxnSpPr>
            <a:cxnSpLocks/>
          </p:cNvCxnSpPr>
          <p:nvPr/>
        </p:nvCxnSpPr>
        <p:spPr>
          <a:xfrm>
            <a:off x="2592784" y="4440872"/>
            <a:ext cx="1858592" cy="0"/>
          </a:xfrm>
          <a:prstGeom prst="line">
            <a:avLst/>
          </a:prstGeom>
          <a:ln w="38100"/>
        </p:spPr>
        <p:style>
          <a:lnRef idx="1">
            <a:schemeClr val="accent6"/>
          </a:lnRef>
          <a:fillRef idx="0">
            <a:schemeClr val="accent6"/>
          </a:fillRef>
          <a:effectRef idx="0">
            <a:schemeClr val="accent6"/>
          </a:effectRef>
          <a:fontRef idx="minor">
            <a:schemeClr val="tx1"/>
          </a:fontRef>
        </p:style>
      </p:cxnSp>
      <p:cxnSp>
        <p:nvCxnSpPr>
          <p:cNvPr id="25" name="Straight Connector 24">
            <a:extLst>
              <a:ext uri="{FF2B5EF4-FFF2-40B4-BE49-F238E27FC236}">
                <a16:creationId xmlns:a16="http://schemas.microsoft.com/office/drawing/2014/main" id="{CF8E2DAF-0F40-4BCB-95CE-9F45BD3C0A11}"/>
              </a:ext>
            </a:extLst>
          </p:cNvPr>
          <p:cNvCxnSpPr>
            <a:cxnSpLocks/>
          </p:cNvCxnSpPr>
          <p:nvPr/>
        </p:nvCxnSpPr>
        <p:spPr>
          <a:xfrm>
            <a:off x="4093151" y="4452872"/>
            <a:ext cx="1579767" cy="0"/>
          </a:xfrm>
          <a:prstGeom prst="line">
            <a:avLst/>
          </a:prstGeom>
          <a:ln w="38100"/>
        </p:spPr>
        <p:style>
          <a:lnRef idx="1">
            <a:schemeClr val="accent6"/>
          </a:lnRef>
          <a:fillRef idx="0">
            <a:schemeClr val="accent6"/>
          </a:fillRef>
          <a:effectRef idx="0">
            <a:schemeClr val="accent6"/>
          </a:effectRef>
          <a:fontRef idx="minor">
            <a:schemeClr val="tx1"/>
          </a:fontRef>
        </p:style>
      </p:cxnSp>
      <p:cxnSp>
        <p:nvCxnSpPr>
          <p:cNvPr id="27" name="Straight Connector 26">
            <a:extLst>
              <a:ext uri="{FF2B5EF4-FFF2-40B4-BE49-F238E27FC236}">
                <a16:creationId xmlns:a16="http://schemas.microsoft.com/office/drawing/2014/main" id="{2B481628-23B6-4844-B286-A472E13D6618}"/>
              </a:ext>
            </a:extLst>
          </p:cNvPr>
          <p:cNvCxnSpPr>
            <a:cxnSpLocks/>
          </p:cNvCxnSpPr>
          <p:nvPr/>
        </p:nvCxnSpPr>
        <p:spPr>
          <a:xfrm>
            <a:off x="6113035" y="4452870"/>
            <a:ext cx="2727273" cy="0"/>
          </a:xfrm>
          <a:prstGeom prst="line">
            <a:avLst/>
          </a:prstGeom>
          <a:ln w="38100"/>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2743119715"/>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500"/>
                                        <p:tgtEl>
                                          <p:spTgt spid="8">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wipe(left)">
                                      <p:cBhvr>
                                        <p:cTn id="12" dur="500"/>
                                        <p:tgtEl>
                                          <p:spTgt spid="8">
                                            <p:txEl>
                                              <p:pRg st="1" end="1"/>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2" name="cashreg.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wipe(left)">
                                      <p:cBhvr>
                                        <p:cTn id="17" dur="500"/>
                                        <p:tgtEl>
                                          <p:spTgt spid="8">
                                            <p:txEl>
                                              <p:pRg st="2" end="2"/>
                                            </p:txEl>
                                          </p:spTgt>
                                        </p:tgtEl>
                                      </p:cBhvr>
                                    </p:animEffect>
                                  </p:childTnLst>
                                  <p:subTnLst>
                                    <p:audio>
                                      <p:cMediaNode>
                                        <p:cTn display="0" masterRel="sameClick">
                                          <p:stCondLst>
                                            <p:cond evt="begin" delay="0">
                                              <p:tn val="15"/>
                                            </p:cond>
                                          </p:stCondLst>
                                          <p:endCondLst>
                                            <p:cond evt="onStopAudio" delay="0">
                                              <p:tgtEl>
                                                <p:sldTgt/>
                                              </p:tgtEl>
                                            </p:cond>
                                          </p:endCondLst>
                                        </p:cTn>
                                        <p:tgtEl>
                                          <p:sndTgt r:embed="rId2" name="cashreg.wav"/>
                                        </p:tgtEl>
                                      </p:cMediaNode>
                                    </p:audio>
                                  </p:sub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par>
                                <p:cTn id="23" presetID="16" presetClass="entr" presetSubtype="21"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barn(inVertical)">
                                      <p:cBhvr>
                                        <p:cTn id="25" dur="500"/>
                                        <p:tgtEl>
                                          <p:spTgt spid="16"/>
                                        </p:tgtEl>
                                      </p:cBhvr>
                                    </p:animEffect>
                                  </p:childTnLst>
                                </p:cTn>
                              </p:par>
                              <p:par>
                                <p:cTn id="26" presetID="16" presetClass="entr" presetSubtype="21" fill="hold"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barn(inVertical)">
                                      <p:cBhvr>
                                        <p:cTn id="28" dur="500"/>
                                        <p:tgtEl>
                                          <p:spTgt spid="22"/>
                                        </p:tgtEl>
                                      </p:cBhvr>
                                    </p:animEffect>
                                  </p:childTnLst>
                                </p:cTn>
                              </p:par>
                              <p:par>
                                <p:cTn id="29" presetID="16" presetClass="entr" presetSubtype="21"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barn(inVertical)">
                                      <p:cBhvr>
                                        <p:cTn id="31" dur="500"/>
                                        <p:tgtEl>
                                          <p:spTgt spid="21"/>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fade">
                                      <p:cBhvr>
                                        <p:cTn id="36" dur="500"/>
                                        <p:tgtEl>
                                          <p:spTgt spid="3"/>
                                        </p:tgtEl>
                                      </p:cBhvr>
                                    </p:animEffect>
                                  </p:childTnLst>
                                  <p:subTnLst>
                                    <p:audio>
                                      <p:cMediaNode>
                                        <p:cTn display="0" masterRel="sameClick">
                                          <p:stCondLst>
                                            <p:cond evt="begin" delay="0">
                                              <p:tn val="34"/>
                                            </p:cond>
                                          </p:stCondLst>
                                          <p:endCondLst>
                                            <p:cond evt="onStopAudio" delay="0">
                                              <p:tgtEl>
                                                <p:sldTgt/>
                                              </p:tgtEl>
                                            </p:cond>
                                          </p:endCondLst>
                                        </p:cTn>
                                        <p:tgtEl>
                                          <p:sndTgt r:embed="rId3" name="chimes.wav"/>
                                        </p:tgtEl>
                                      </p:cMediaNode>
                                    </p:audio>
                                  </p:sub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500"/>
                                        <p:tgtEl>
                                          <p:spTgt spid="17"/>
                                        </p:tgtEl>
                                      </p:cBhvr>
                                    </p:animEffect>
                                  </p:childTnLst>
                                  <p:subTnLst>
                                    <p:audio>
                                      <p:cMediaNode>
                                        <p:cTn display="0" masterRel="sameClick">
                                          <p:stCondLst>
                                            <p:cond evt="begin" delay="0">
                                              <p:tn val="39"/>
                                            </p:cond>
                                          </p:stCondLst>
                                          <p:endCondLst>
                                            <p:cond evt="onStopAudio" delay="0">
                                              <p:tgtEl>
                                                <p:sldTgt/>
                                              </p:tgtEl>
                                            </p:cond>
                                          </p:endCondLst>
                                        </p:cTn>
                                        <p:tgtEl>
                                          <p:sndTgt r:embed="rId3" name="chimes.wav"/>
                                        </p:tgtEl>
                                      </p:cMediaNode>
                                    </p:audio>
                                  </p:sub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fade">
                                      <p:cBhvr>
                                        <p:cTn id="46" dur="500"/>
                                        <p:tgtEl>
                                          <p:spTgt spid="18"/>
                                        </p:tgtEl>
                                      </p:cBhvr>
                                    </p:animEffect>
                                  </p:childTnLst>
                                  <p:subTnLst>
                                    <p:audio>
                                      <p:cMediaNode>
                                        <p:cTn display="0" masterRel="sameClick">
                                          <p:stCondLst>
                                            <p:cond evt="begin" delay="0">
                                              <p:tn val="44"/>
                                            </p:cond>
                                          </p:stCondLst>
                                          <p:endCondLst>
                                            <p:cond evt="onStopAudio" delay="0">
                                              <p:tgtEl>
                                                <p:sldTgt/>
                                              </p:tgtEl>
                                            </p:cond>
                                          </p:endCondLst>
                                        </p:cTn>
                                        <p:tgtEl>
                                          <p:sndTgt r:embed="rId3" name="chimes.wav"/>
                                        </p:tgtEl>
                                      </p:cMediaNode>
                                    </p:audio>
                                  </p:sub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fade">
                                      <p:cBhvr>
                                        <p:cTn id="51" dur="500"/>
                                        <p:tgtEl>
                                          <p:spTgt spid="19"/>
                                        </p:tgtEl>
                                      </p:cBhvr>
                                    </p:animEffect>
                                  </p:childTnLst>
                                  <p:subTnLst>
                                    <p:audio>
                                      <p:cMediaNode>
                                        <p:cTn display="0" masterRel="sameClick">
                                          <p:stCondLst>
                                            <p:cond evt="begin" delay="0">
                                              <p:tn val="49"/>
                                            </p:cond>
                                          </p:stCondLst>
                                          <p:endCondLst>
                                            <p:cond evt="onStopAudio" delay="0">
                                              <p:tgtEl>
                                                <p:sldTgt/>
                                              </p:tgtEl>
                                            </p:cond>
                                          </p:endCondLst>
                                        </p:cTn>
                                        <p:tgtEl>
                                          <p:sndTgt r:embed="rId3" name="chimes.wav"/>
                                        </p:tgtEl>
                                      </p:cMediaNode>
                                    </p:audio>
                                  </p:sub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11">
                                            <p:txEl>
                                              <p:pRg st="0" end="0"/>
                                            </p:txEl>
                                          </p:spTgt>
                                        </p:tgtEl>
                                        <p:attrNameLst>
                                          <p:attrName>style.visibility</p:attrName>
                                        </p:attrNameLst>
                                      </p:cBhvr>
                                      <p:to>
                                        <p:strVal val="visible"/>
                                      </p:to>
                                    </p:set>
                                    <p:animEffect transition="in" filter="wipe(left)">
                                      <p:cBhvr>
                                        <p:cTn id="56" dur="500"/>
                                        <p:tgtEl>
                                          <p:spTgt spid="11">
                                            <p:txEl>
                                              <p:pRg st="0" end="0"/>
                                            </p:txEl>
                                          </p:spTgt>
                                        </p:tgtEl>
                                      </p:cBhvr>
                                    </p:animEffect>
                                  </p:childTnLst>
                                  <p:subTnLst>
                                    <p:audio>
                                      <p:cMediaNode>
                                        <p:cTn display="0" masterRel="sameClick">
                                          <p:stCondLst>
                                            <p:cond evt="begin" delay="0">
                                              <p:tn val="54"/>
                                            </p:cond>
                                          </p:stCondLst>
                                          <p:endCondLst>
                                            <p:cond evt="onStopAudio" delay="0">
                                              <p:tgtEl>
                                                <p:sldTgt/>
                                              </p:tgtEl>
                                            </p:cond>
                                          </p:endCondLst>
                                        </p:cTn>
                                        <p:tgtEl>
                                          <p:sndTgt r:embed="rId2" name="cashreg.wav"/>
                                        </p:tgtEl>
                                      </p:cMediaNode>
                                    </p:audio>
                                  </p:subTnLst>
                                </p:cTn>
                              </p:par>
                            </p:childTnLst>
                          </p:cTn>
                        </p:par>
                      </p:childTnLst>
                    </p:cTn>
                  </p:par>
                  <p:par>
                    <p:cTn id="57" fill="hold">
                      <p:stCondLst>
                        <p:cond delay="indefinite"/>
                      </p:stCondLst>
                      <p:childTnLst>
                        <p:par>
                          <p:cTn id="58" fill="hold">
                            <p:stCondLst>
                              <p:cond delay="0"/>
                            </p:stCondLst>
                            <p:childTnLst>
                              <p:par>
                                <p:cTn id="59" presetID="16" presetClass="entr" presetSubtype="21" fill="hold" nodeType="clickEffect">
                                  <p:stCondLst>
                                    <p:cond delay="0"/>
                                  </p:stCondLst>
                                  <p:childTnLst>
                                    <p:set>
                                      <p:cBhvr>
                                        <p:cTn id="60" dur="1" fill="hold">
                                          <p:stCondLst>
                                            <p:cond delay="0"/>
                                          </p:stCondLst>
                                        </p:cTn>
                                        <p:tgtEl>
                                          <p:spTgt spid="23"/>
                                        </p:tgtEl>
                                        <p:attrNameLst>
                                          <p:attrName>style.visibility</p:attrName>
                                        </p:attrNameLst>
                                      </p:cBhvr>
                                      <p:to>
                                        <p:strVal val="visible"/>
                                      </p:to>
                                    </p:set>
                                    <p:animEffect transition="in" filter="barn(inVertical)">
                                      <p:cBhvr>
                                        <p:cTn id="61" dur="500"/>
                                        <p:tgtEl>
                                          <p:spTgt spid="23"/>
                                        </p:tgtEl>
                                      </p:cBhvr>
                                    </p:animEffect>
                                  </p:childTnLst>
                                </p:cTn>
                              </p:par>
                              <p:par>
                                <p:cTn id="62" presetID="16" presetClass="entr" presetSubtype="21" fill="hold" nodeType="withEffect">
                                  <p:stCondLst>
                                    <p:cond delay="0"/>
                                  </p:stCondLst>
                                  <p:childTnLst>
                                    <p:set>
                                      <p:cBhvr>
                                        <p:cTn id="63" dur="1" fill="hold">
                                          <p:stCondLst>
                                            <p:cond delay="0"/>
                                          </p:stCondLst>
                                        </p:cTn>
                                        <p:tgtEl>
                                          <p:spTgt spid="25"/>
                                        </p:tgtEl>
                                        <p:attrNameLst>
                                          <p:attrName>style.visibility</p:attrName>
                                        </p:attrNameLst>
                                      </p:cBhvr>
                                      <p:to>
                                        <p:strVal val="visible"/>
                                      </p:to>
                                    </p:set>
                                    <p:animEffect transition="in" filter="barn(inVertical)">
                                      <p:cBhvr>
                                        <p:cTn id="64" dur="500"/>
                                        <p:tgtEl>
                                          <p:spTgt spid="25"/>
                                        </p:tgtEl>
                                      </p:cBhvr>
                                    </p:animEffect>
                                  </p:childTnLst>
                                </p:cTn>
                              </p:par>
                              <p:par>
                                <p:cTn id="65" presetID="16" presetClass="entr" presetSubtype="21" fill="hold" nodeType="withEffect">
                                  <p:stCondLst>
                                    <p:cond delay="0"/>
                                  </p:stCondLst>
                                  <p:childTnLst>
                                    <p:set>
                                      <p:cBhvr>
                                        <p:cTn id="66" dur="1" fill="hold">
                                          <p:stCondLst>
                                            <p:cond delay="0"/>
                                          </p:stCondLst>
                                        </p:cTn>
                                        <p:tgtEl>
                                          <p:spTgt spid="27"/>
                                        </p:tgtEl>
                                        <p:attrNameLst>
                                          <p:attrName>style.visibility</p:attrName>
                                        </p:attrNameLst>
                                      </p:cBhvr>
                                      <p:to>
                                        <p:strVal val="visible"/>
                                      </p:to>
                                    </p:set>
                                    <p:animEffect transition="in" filter="barn(inVertical)">
                                      <p:cBhvr>
                                        <p:cTn id="67" dur="500"/>
                                        <p:tgtEl>
                                          <p:spTgt spid="27"/>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11">
                                            <p:txEl>
                                              <p:pRg st="1" end="1"/>
                                            </p:txEl>
                                          </p:spTgt>
                                        </p:tgtEl>
                                        <p:attrNameLst>
                                          <p:attrName>style.visibility</p:attrName>
                                        </p:attrNameLst>
                                      </p:cBhvr>
                                      <p:to>
                                        <p:strVal val="visible"/>
                                      </p:to>
                                    </p:set>
                                    <p:animEffect transition="in" filter="wipe(left)">
                                      <p:cBhvr>
                                        <p:cTn id="72" dur="500"/>
                                        <p:tgtEl>
                                          <p:spTgt spid="11">
                                            <p:txEl>
                                              <p:pRg st="1" end="1"/>
                                            </p:txEl>
                                          </p:spTgt>
                                        </p:tgtEl>
                                      </p:cBhvr>
                                    </p:animEffect>
                                  </p:childTnLst>
                                  <p:subTnLst>
                                    <p:audio>
                                      <p:cMediaNode>
                                        <p:cTn display="0" masterRel="sameClick">
                                          <p:stCondLst>
                                            <p:cond evt="begin" delay="0">
                                              <p:tn val="70"/>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P spid="11" grpId="0" uiExpand="1" build="p"/>
      <p:bldP spid="3" grpId="0"/>
      <p:bldP spid="17" grpId="0"/>
      <p:bldP spid="18" grpId="0"/>
      <p:bldP spid="1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3C0946B-8596-41AE-826C-CB1D0F7A13FD}"/>
              </a:ext>
            </a:extLst>
          </p:cNvPr>
          <p:cNvPicPr>
            <a:picLocks noChangeAspect="1"/>
          </p:cNvPicPr>
          <p:nvPr/>
        </p:nvPicPr>
        <p:blipFill rotWithShape="1">
          <a:blip r:embed="rId3">
            <a:extLst>
              <a:ext uri="{28A0092B-C50C-407E-A947-70E740481C1C}">
                <a14:useLocalDpi xmlns:a14="http://schemas.microsoft.com/office/drawing/2010/main" val="0"/>
              </a:ext>
            </a:extLst>
          </a:blip>
          <a:srcRect l="43854" b="76709"/>
          <a:stretch/>
        </p:blipFill>
        <p:spPr>
          <a:xfrm>
            <a:off x="6484912" y="-1276"/>
            <a:ext cx="5707087" cy="3430276"/>
          </a:xfrm>
          <a:prstGeom prst="rect">
            <a:avLst/>
          </a:prstGeom>
        </p:spPr>
      </p:pic>
      <p:pic>
        <p:nvPicPr>
          <p:cNvPr id="4" name="图片 3">
            <a:extLst>
              <a:ext uri="{FF2B5EF4-FFF2-40B4-BE49-F238E27FC236}">
                <a16:creationId xmlns:a16="http://schemas.microsoft.com/office/drawing/2014/main" id="{7D39A166-ECA0-478D-BA06-395C2FA9FFFE}"/>
              </a:ext>
            </a:extLst>
          </p:cNvPr>
          <p:cNvPicPr>
            <a:picLocks noChangeAspect="1"/>
          </p:cNvPicPr>
          <p:nvPr/>
        </p:nvPicPr>
        <p:blipFill rotWithShape="1">
          <a:blip r:embed="rId4">
            <a:extLst>
              <a:ext uri="{28A0092B-C50C-407E-A947-70E740481C1C}">
                <a14:useLocalDpi xmlns:a14="http://schemas.microsoft.com/office/drawing/2010/main" val="0"/>
              </a:ext>
            </a:extLst>
          </a:blip>
          <a:srcRect l="98" t="62109" r="28789" b="-55"/>
          <a:stretch/>
        </p:blipFill>
        <p:spPr>
          <a:xfrm>
            <a:off x="0" y="1388297"/>
            <a:ext cx="6502323" cy="5469703"/>
          </a:xfrm>
          <a:prstGeom prst="rect">
            <a:avLst/>
          </a:prstGeom>
        </p:spPr>
      </p:pic>
      <p:pic>
        <p:nvPicPr>
          <p:cNvPr id="5" name="图片 4">
            <a:extLst>
              <a:ext uri="{FF2B5EF4-FFF2-40B4-BE49-F238E27FC236}">
                <a16:creationId xmlns:a16="http://schemas.microsoft.com/office/drawing/2014/main" id="{1AF36C5B-544C-4465-BF68-E96543FA8EE3}"/>
              </a:ext>
            </a:extLst>
          </p:cNvPr>
          <p:cNvPicPr>
            <a:picLocks noChangeAspect="1"/>
          </p:cNvPicPr>
          <p:nvPr/>
        </p:nvPicPr>
        <p:blipFill rotWithShape="1">
          <a:blip r:embed="rId3">
            <a:extLst>
              <a:ext uri="{28A0092B-C50C-407E-A947-70E740481C1C}">
                <a14:useLocalDpi xmlns:a14="http://schemas.microsoft.com/office/drawing/2010/main" val="0"/>
              </a:ext>
            </a:extLst>
          </a:blip>
          <a:srcRect l="44445" t="61875" r="1276" b="171"/>
          <a:stretch/>
        </p:blipFill>
        <p:spPr>
          <a:xfrm>
            <a:off x="7240153" y="1880886"/>
            <a:ext cx="4951846" cy="5016911"/>
          </a:xfrm>
          <a:prstGeom prst="rect">
            <a:avLst/>
          </a:prstGeom>
        </p:spPr>
      </p:pic>
      <p:pic>
        <p:nvPicPr>
          <p:cNvPr id="3" name="图片 2">
            <a:extLst>
              <a:ext uri="{FF2B5EF4-FFF2-40B4-BE49-F238E27FC236}">
                <a16:creationId xmlns:a16="http://schemas.microsoft.com/office/drawing/2014/main" id="{C3DA95A3-DE1C-4F5B-AB72-03CDB6FF8C9D}"/>
              </a:ext>
            </a:extLst>
          </p:cNvPr>
          <p:cNvPicPr>
            <a:picLocks noChangeAspect="1"/>
          </p:cNvPicPr>
          <p:nvPr/>
        </p:nvPicPr>
        <p:blipFill rotWithShape="1">
          <a:blip r:embed="rId4">
            <a:extLst>
              <a:ext uri="{28A0092B-C50C-407E-A947-70E740481C1C}">
                <a14:useLocalDpi xmlns:a14="http://schemas.microsoft.com/office/drawing/2010/main" val="0"/>
              </a:ext>
            </a:extLst>
          </a:blip>
          <a:srcRect r="40821" b="72996"/>
          <a:stretch/>
        </p:blipFill>
        <p:spPr>
          <a:xfrm>
            <a:off x="1" y="0"/>
            <a:ext cx="5689678" cy="3761772"/>
          </a:xfrm>
          <a:prstGeom prst="rect">
            <a:avLst/>
          </a:prstGeom>
        </p:spPr>
      </p:pic>
      <p:grpSp>
        <p:nvGrpSpPr>
          <p:cNvPr id="16" name="组合 15">
            <a:extLst>
              <a:ext uri="{FF2B5EF4-FFF2-40B4-BE49-F238E27FC236}">
                <a16:creationId xmlns:a16="http://schemas.microsoft.com/office/drawing/2014/main" id="{F16612A4-CAB9-4A66-ABD4-F8503C3C5F37}"/>
              </a:ext>
            </a:extLst>
          </p:cNvPr>
          <p:cNvGrpSpPr/>
          <p:nvPr/>
        </p:nvGrpSpPr>
        <p:grpSpPr>
          <a:xfrm>
            <a:off x="2364936" y="2051505"/>
            <a:ext cx="7917564" cy="2665450"/>
            <a:chOff x="2364936" y="2051505"/>
            <a:chExt cx="7917564" cy="2665450"/>
          </a:xfrm>
        </p:grpSpPr>
        <p:sp>
          <p:nvSpPr>
            <p:cNvPr id="17" name="矩形 16">
              <a:extLst>
                <a:ext uri="{FF2B5EF4-FFF2-40B4-BE49-F238E27FC236}">
                  <a16:creationId xmlns:a16="http://schemas.microsoft.com/office/drawing/2014/main" id="{5B917BA8-C6A6-433D-9077-EF5F564C1CE1}"/>
                </a:ext>
              </a:extLst>
            </p:cNvPr>
            <p:cNvSpPr/>
            <p:nvPr/>
          </p:nvSpPr>
          <p:spPr>
            <a:xfrm>
              <a:off x="2428568" y="2128383"/>
              <a:ext cx="7816645" cy="25124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sz="8000" b="1" dirty="0">
                <a:solidFill>
                  <a:srgbClr val="A26D3D"/>
                </a:solidFill>
                <a:latin typeface="小单纯体" panose="02010601030101010101" pitchFamily="2" charset="-122"/>
                <a:ea typeface="小单纯体" panose="02010601030101010101" pitchFamily="2" charset="-122"/>
              </a:endParaRPr>
            </a:p>
          </p:txBody>
        </p:sp>
        <p:sp>
          <p:nvSpPr>
            <p:cNvPr id="18" name="矩形 17">
              <a:extLst>
                <a:ext uri="{FF2B5EF4-FFF2-40B4-BE49-F238E27FC236}">
                  <a16:creationId xmlns:a16="http://schemas.microsoft.com/office/drawing/2014/main" id="{5F6365CF-F53D-43C6-BCE7-BF3FCA52DEDA}"/>
                </a:ext>
              </a:extLst>
            </p:cNvPr>
            <p:cNvSpPr/>
            <p:nvPr/>
          </p:nvSpPr>
          <p:spPr>
            <a:xfrm>
              <a:off x="2580968" y="2280784"/>
              <a:ext cx="7497097" cy="2251888"/>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sz="2800" b="1">
                <a:solidFill>
                  <a:srgbClr val="A26D3D"/>
                </a:solidFill>
                <a:latin typeface="小单纯体" panose="02010601030101010101" pitchFamily="2" charset="-122"/>
                <a:ea typeface="小单纯体" panose="02010601030101010101" pitchFamily="2" charset="-122"/>
              </a:endParaRPr>
            </a:p>
          </p:txBody>
        </p:sp>
        <p:sp>
          <p:nvSpPr>
            <p:cNvPr id="19" name="矩形 18">
              <a:extLst>
                <a:ext uri="{FF2B5EF4-FFF2-40B4-BE49-F238E27FC236}">
                  <a16:creationId xmlns:a16="http://schemas.microsoft.com/office/drawing/2014/main" id="{4EBA1B63-E0F8-43FE-8861-35B86B1DB06D}"/>
                </a:ext>
              </a:extLst>
            </p:cNvPr>
            <p:cNvSpPr/>
            <p:nvPr/>
          </p:nvSpPr>
          <p:spPr>
            <a:xfrm>
              <a:off x="2364936" y="2051505"/>
              <a:ext cx="294967" cy="321591"/>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sz="2800" b="1">
                <a:solidFill>
                  <a:srgbClr val="A26D3D"/>
                </a:solidFill>
                <a:latin typeface="小单纯体" panose="02010601030101010101" pitchFamily="2" charset="-122"/>
                <a:ea typeface="小单纯体" panose="02010601030101010101" pitchFamily="2" charset="-122"/>
              </a:endParaRPr>
            </a:p>
          </p:txBody>
        </p:sp>
        <p:sp>
          <p:nvSpPr>
            <p:cNvPr id="20" name="矩形 19">
              <a:extLst>
                <a:ext uri="{FF2B5EF4-FFF2-40B4-BE49-F238E27FC236}">
                  <a16:creationId xmlns:a16="http://schemas.microsoft.com/office/drawing/2014/main" id="{E9B24768-1EB9-4F89-84F2-F9E780B90DC9}"/>
                </a:ext>
              </a:extLst>
            </p:cNvPr>
            <p:cNvSpPr/>
            <p:nvPr/>
          </p:nvSpPr>
          <p:spPr>
            <a:xfrm>
              <a:off x="9987533" y="4395364"/>
              <a:ext cx="294967" cy="321591"/>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sz="2800" b="1">
                <a:solidFill>
                  <a:srgbClr val="A26D3D"/>
                </a:solidFill>
                <a:latin typeface="小单纯体" panose="02010601030101010101" pitchFamily="2" charset="-122"/>
                <a:ea typeface="小单纯体" panose="02010601030101010101" pitchFamily="2" charset="-122"/>
              </a:endParaRPr>
            </a:p>
          </p:txBody>
        </p:sp>
      </p:grpSp>
      <p:sp>
        <p:nvSpPr>
          <p:cNvPr id="27" name="矩形 26">
            <a:extLst>
              <a:ext uri="{FF2B5EF4-FFF2-40B4-BE49-F238E27FC236}">
                <a16:creationId xmlns:a16="http://schemas.microsoft.com/office/drawing/2014/main" id="{C32C0BDC-400A-4396-AE9E-FD83351A6C72}"/>
              </a:ext>
            </a:extLst>
          </p:cNvPr>
          <p:cNvSpPr/>
          <p:nvPr/>
        </p:nvSpPr>
        <p:spPr>
          <a:xfrm>
            <a:off x="2653830" y="2580792"/>
            <a:ext cx="7366119" cy="1200329"/>
          </a:xfrm>
          <a:prstGeom prst="rect">
            <a:avLst/>
          </a:prstGeom>
        </p:spPr>
        <p:txBody>
          <a:bodyPr wrap="none">
            <a:spAutoFit/>
          </a:bodyPr>
          <a:lstStyle/>
          <a:p>
            <a:pPr algn="ctr" defTabSz="457200">
              <a:defRPr/>
            </a:pPr>
            <a:r>
              <a:rPr lang="en-US" altLang="zh-CN" sz="7200" b="1" dirty="0" err="1">
                <a:solidFill>
                  <a:srgbClr val="A26D3D"/>
                </a:solidFill>
                <a:latin typeface="Arial" panose="020B0604020202020204" pitchFamily="34" charset="0"/>
                <a:ea typeface="小单纯体" panose="02010601030101010101" pitchFamily="2" charset="-122"/>
                <a:cs typeface="Arial" panose="020B0604020202020204" pitchFamily="34" charset="0"/>
              </a:rPr>
              <a:t>Củng</a:t>
            </a:r>
            <a:r>
              <a:rPr lang="en-US" altLang="zh-CN" sz="7200" b="1" dirty="0">
                <a:solidFill>
                  <a:srgbClr val="A26D3D"/>
                </a:solidFill>
                <a:latin typeface="Arial" panose="020B0604020202020204" pitchFamily="34" charset="0"/>
                <a:ea typeface="小单纯体" panose="02010601030101010101" pitchFamily="2" charset="-122"/>
                <a:cs typeface="Arial" panose="020B0604020202020204" pitchFamily="34" charset="0"/>
              </a:rPr>
              <a:t> </a:t>
            </a:r>
            <a:r>
              <a:rPr lang="en-US" altLang="zh-CN" sz="7200" b="1" dirty="0" err="1">
                <a:solidFill>
                  <a:srgbClr val="A26D3D"/>
                </a:solidFill>
                <a:latin typeface="Arial" panose="020B0604020202020204" pitchFamily="34" charset="0"/>
                <a:ea typeface="小单纯体" panose="02010601030101010101" pitchFamily="2" charset="-122"/>
                <a:cs typeface="Arial" panose="020B0604020202020204" pitchFamily="34" charset="0"/>
              </a:rPr>
              <a:t>cố</a:t>
            </a:r>
            <a:r>
              <a:rPr lang="en-US" altLang="zh-CN" sz="7200" b="1" dirty="0">
                <a:solidFill>
                  <a:srgbClr val="A26D3D"/>
                </a:solidFill>
                <a:latin typeface="Arial" panose="020B0604020202020204" pitchFamily="34" charset="0"/>
                <a:ea typeface="小单纯体" panose="02010601030101010101" pitchFamily="2" charset="-122"/>
                <a:cs typeface="Arial" panose="020B0604020202020204" pitchFamily="34" charset="0"/>
              </a:rPr>
              <a:t> </a:t>
            </a:r>
            <a:r>
              <a:rPr lang="en-US" altLang="zh-CN" sz="7200" b="1" dirty="0" err="1">
                <a:solidFill>
                  <a:srgbClr val="A26D3D"/>
                </a:solidFill>
                <a:latin typeface="Arial" panose="020B0604020202020204" pitchFamily="34" charset="0"/>
                <a:ea typeface="小单纯体" panose="02010601030101010101" pitchFamily="2" charset="-122"/>
                <a:cs typeface="Arial" panose="020B0604020202020204" pitchFamily="34" charset="0"/>
              </a:rPr>
              <a:t>bài</a:t>
            </a:r>
            <a:r>
              <a:rPr lang="en-US" altLang="zh-CN" sz="7200" b="1" dirty="0">
                <a:solidFill>
                  <a:srgbClr val="A26D3D"/>
                </a:solidFill>
                <a:latin typeface="Arial" panose="020B0604020202020204" pitchFamily="34" charset="0"/>
                <a:ea typeface="小单纯体" panose="02010601030101010101" pitchFamily="2" charset="-122"/>
                <a:cs typeface="Arial" panose="020B0604020202020204" pitchFamily="34" charset="0"/>
              </a:rPr>
              <a:t> </a:t>
            </a:r>
            <a:r>
              <a:rPr lang="en-US" altLang="zh-CN" sz="7200" b="1" dirty="0" err="1">
                <a:solidFill>
                  <a:srgbClr val="A26D3D"/>
                </a:solidFill>
                <a:latin typeface="Arial" panose="020B0604020202020204" pitchFamily="34" charset="0"/>
                <a:ea typeface="小单纯体" panose="02010601030101010101" pitchFamily="2" charset="-122"/>
                <a:cs typeface="Arial" panose="020B0604020202020204" pitchFamily="34" charset="0"/>
              </a:rPr>
              <a:t>học</a:t>
            </a:r>
            <a:endParaRPr lang="zh-CN" altLang="en-US" sz="7200" b="1" dirty="0">
              <a:solidFill>
                <a:srgbClr val="A26D3D"/>
              </a:solidFill>
              <a:latin typeface="Arial" panose="020B0604020202020204" pitchFamily="34" charset="0"/>
              <a:ea typeface="小单纯体" panose="02010601030101010101" pitchFamily="2" charset="-122"/>
              <a:cs typeface="Arial" panose="020B0604020202020204" pitchFamily="34" charset="0"/>
            </a:endParaRPr>
          </a:p>
        </p:txBody>
      </p:sp>
      <p:pic>
        <p:nvPicPr>
          <p:cNvPr id="29" name="图片 28">
            <a:extLst>
              <a:ext uri="{FF2B5EF4-FFF2-40B4-BE49-F238E27FC236}">
                <a16:creationId xmlns:a16="http://schemas.microsoft.com/office/drawing/2014/main" id="{1834BFB7-EDB9-42CF-91DA-47612E2802E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83879" b="98908" l="26886" r="47932"/>
                    </a14:imgEffect>
                  </a14:imgLayer>
                </a14:imgProps>
              </a:ext>
              <a:ext uri="{28A0092B-C50C-407E-A947-70E740481C1C}">
                <a14:useLocalDpi xmlns:a14="http://schemas.microsoft.com/office/drawing/2010/main" val="0"/>
              </a:ext>
            </a:extLst>
          </a:blip>
          <a:srcRect l="26496" t="83312" r="51923" b="344"/>
          <a:stretch/>
        </p:blipFill>
        <p:spPr>
          <a:xfrm>
            <a:off x="4058140" y="1308122"/>
            <a:ext cx="1040692" cy="1141913"/>
          </a:xfrm>
          <a:prstGeom prst="rect">
            <a:avLst/>
          </a:prstGeom>
          <a:effectLst>
            <a:outerShdw blurRad="50800" dist="38100" dir="2700000" sx="104000" sy="104000" algn="tl" rotWithShape="0">
              <a:prstClr val="black">
                <a:alpha val="34000"/>
              </a:prstClr>
            </a:outerShdw>
          </a:effectLst>
        </p:spPr>
      </p:pic>
      <p:pic>
        <p:nvPicPr>
          <p:cNvPr id="30" name="图片 29">
            <a:extLst>
              <a:ext uri="{FF2B5EF4-FFF2-40B4-BE49-F238E27FC236}">
                <a16:creationId xmlns:a16="http://schemas.microsoft.com/office/drawing/2014/main" id="{97EA54EA-08A6-4F5B-A051-45EB7EFD4E1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83879" b="98908" l="26886" r="47932"/>
                    </a14:imgEffect>
                  </a14:imgLayer>
                </a14:imgProps>
              </a:ext>
              <a:ext uri="{28A0092B-C50C-407E-A947-70E740481C1C}">
                <a14:useLocalDpi xmlns:a14="http://schemas.microsoft.com/office/drawing/2010/main" val="0"/>
              </a:ext>
            </a:extLst>
          </a:blip>
          <a:srcRect l="26496" t="83312" r="51923" b="344"/>
          <a:stretch/>
        </p:blipFill>
        <p:spPr>
          <a:xfrm>
            <a:off x="7830157" y="4231852"/>
            <a:ext cx="783500" cy="859705"/>
          </a:xfrm>
          <a:prstGeom prst="rect">
            <a:avLst/>
          </a:prstGeom>
          <a:effectLst>
            <a:outerShdw blurRad="50800" dist="38100" dir="2700000" sx="104000" sy="104000" algn="tl" rotWithShape="0">
              <a:prstClr val="black">
                <a:alpha val="34000"/>
              </a:prstClr>
            </a:outerShdw>
          </a:effectLst>
        </p:spPr>
      </p:pic>
      <p:sp>
        <p:nvSpPr>
          <p:cNvPr id="14" name="Rectangle 13">
            <a:extLst>
              <a:ext uri="{FF2B5EF4-FFF2-40B4-BE49-F238E27FC236}">
                <a16:creationId xmlns:a16="http://schemas.microsoft.com/office/drawing/2014/main" id="{A8584E88-CEEB-469C-9C8E-AA2A8EA70CA4}"/>
              </a:ext>
            </a:extLst>
          </p:cNvPr>
          <p:cNvSpPr/>
          <p:nvPr/>
        </p:nvSpPr>
        <p:spPr>
          <a:xfrm>
            <a:off x="5221357" y="6546574"/>
            <a:ext cx="2773034" cy="311426"/>
          </a:xfrm>
          <a:prstGeom prst="rect">
            <a:avLst/>
          </a:prstGeom>
          <a:solidFill>
            <a:srgbClr val="EDE7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3547444782"/>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53" presetClass="entr" presetSubtype="16" fill="hold" nodeType="with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p:cTn id="12" dur="500" fill="hold"/>
                                        <p:tgtEl>
                                          <p:spTgt spid="29"/>
                                        </p:tgtEl>
                                        <p:attrNameLst>
                                          <p:attrName>ppt_w</p:attrName>
                                        </p:attrNameLst>
                                      </p:cBhvr>
                                      <p:tavLst>
                                        <p:tav tm="0">
                                          <p:val>
                                            <p:fltVal val="0"/>
                                          </p:val>
                                        </p:tav>
                                        <p:tav tm="100000">
                                          <p:val>
                                            <p:strVal val="#ppt_w"/>
                                          </p:val>
                                        </p:tav>
                                      </p:tavLst>
                                    </p:anim>
                                    <p:anim calcmode="lin" valueType="num">
                                      <p:cBhvr>
                                        <p:cTn id="13" dur="500" fill="hold"/>
                                        <p:tgtEl>
                                          <p:spTgt spid="29"/>
                                        </p:tgtEl>
                                        <p:attrNameLst>
                                          <p:attrName>ppt_h</p:attrName>
                                        </p:attrNameLst>
                                      </p:cBhvr>
                                      <p:tavLst>
                                        <p:tav tm="0">
                                          <p:val>
                                            <p:fltVal val="0"/>
                                          </p:val>
                                        </p:tav>
                                        <p:tav tm="100000">
                                          <p:val>
                                            <p:strVal val="#ppt_h"/>
                                          </p:val>
                                        </p:tav>
                                      </p:tavLst>
                                    </p:anim>
                                    <p:animEffect transition="in" filter="fade">
                                      <p:cBhvr>
                                        <p:cTn id="14" dur="500"/>
                                        <p:tgtEl>
                                          <p:spTgt spid="2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wipe(down)">
                                      <p:cBhvr>
                                        <p:cTn id="1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3C0946B-8596-41AE-826C-CB1D0F7A13FD}"/>
              </a:ext>
            </a:extLst>
          </p:cNvPr>
          <p:cNvPicPr>
            <a:picLocks noChangeAspect="1"/>
          </p:cNvPicPr>
          <p:nvPr/>
        </p:nvPicPr>
        <p:blipFill rotWithShape="1">
          <a:blip r:embed="rId3">
            <a:extLst>
              <a:ext uri="{28A0092B-C50C-407E-A947-70E740481C1C}">
                <a14:useLocalDpi xmlns:a14="http://schemas.microsoft.com/office/drawing/2010/main" val="0"/>
              </a:ext>
            </a:extLst>
          </a:blip>
          <a:srcRect l="43854" b="76709"/>
          <a:stretch/>
        </p:blipFill>
        <p:spPr>
          <a:xfrm>
            <a:off x="6484912" y="-1276"/>
            <a:ext cx="5707087" cy="3430276"/>
          </a:xfrm>
          <a:prstGeom prst="rect">
            <a:avLst/>
          </a:prstGeom>
        </p:spPr>
      </p:pic>
      <p:pic>
        <p:nvPicPr>
          <p:cNvPr id="4" name="图片 3">
            <a:extLst>
              <a:ext uri="{FF2B5EF4-FFF2-40B4-BE49-F238E27FC236}">
                <a16:creationId xmlns:a16="http://schemas.microsoft.com/office/drawing/2014/main" id="{7D39A166-ECA0-478D-BA06-395C2FA9FFFE}"/>
              </a:ext>
            </a:extLst>
          </p:cNvPr>
          <p:cNvPicPr>
            <a:picLocks noChangeAspect="1"/>
          </p:cNvPicPr>
          <p:nvPr/>
        </p:nvPicPr>
        <p:blipFill rotWithShape="1">
          <a:blip r:embed="rId4">
            <a:extLst>
              <a:ext uri="{28A0092B-C50C-407E-A947-70E740481C1C}">
                <a14:useLocalDpi xmlns:a14="http://schemas.microsoft.com/office/drawing/2010/main" val="0"/>
              </a:ext>
            </a:extLst>
          </a:blip>
          <a:srcRect l="98" t="62109" r="28789" b="-55"/>
          <a:stretch/>
        </p:blipFill>
        <p:spPr>
          <a:xfrm>
            <a:off x="1" y="1388297"/>
            <a:ext cx="6438376" cy="5469703"/>
          </a:xfrm>
          <a:prstGeom prst="rect">
            <a:avLst/>
          </a:prstGeom>
        </p:spPr>
      </p:pic>
      <p:pic>
        <p:nvPicPr>
          <p:cNvPr id="5" name="图片 4">
            <a:extLst>
              <a:ext uri="{FF2B5EF4-FFF2-40B4-BE49-F238E27FC236}">
                <a16:creationId xmlns:a16="http://schemas.microsoft.com/office/drawing/2014/main" id="{1AF36C5B-544C-4465-BF68-E96543FA8EE3}"/>
              </a:ext>
            </a:extLst>
          </p:cNvPr>
          <p:cNvPicPr>
            <a:picLocks noChangeAspect="1"/>
          </p:cNvPicPr>
          <p:nvPr/>
        </p:nvPicPr>
        <p:blipFill rotWithShape="1">
          <a:blip r:embed="rId3">
            <a:extLst>
              <a:ext uri="{28A0092B-C50C-407E-A947-70E740481C1C}">
                <a14:useLocalDpi xmlns:a14="http://schemas.microsoft.com/office/drawing/2010/main" val="0"/>
              </a:ext>
            </a:extLst>
          </a:blip>
          <a:srcRect l="44445" t="61875" r="1276" b="171"/>
          <a:stretch/>
        </p:blipFill>
        <p:spPr>
          <a:xfrm>
            <a:off x="7240153" y="1880886"/>
            <a:ext cx="4951846" cy="5016911"/>
          </a:xfrm>
          <a:prstGeom prst="rect">
            <a:avLst/>
          </a:prstGeom>
        </p:spPr>
      </p:pic>
      <p:pic>
        <p:nvPicPr>
          <p:cNvPr id="3" name="图片 2">
            <a:extLst>
              <a:ext uri="{FF2B5EF4-FFF2-40B4-BE49-F238E27FC236}">
                <a16:creationId xmlns:a16="http://schemas.microsoft.com/office/drawing/2014/main" id="{C3DA95A3-DE1C-4F5B-AB72-03CDB6FF8C9D}"/>
              </a:ext>
            </a:extLst>
          </p:cNvPr>
          <p:cNvPicPr>
            <a:picLocks noChangeAspect="1"/>
          </p:cNvPicPr>
          <p:nvPr/>
        </p:nvPicPr>
        <p:blipFill rotWithShape="1">
          <a:blip r:embed="rId4">
            <a:extLst>
              <a:ext uri="{28A0092B-C50C-407E-A947-70E740481C1C}">
                <a14:useLocalDpi xmlns:a14="http://schemas.microsoft.com/office/drawing/2010/main" val="0"/>
              </a:ext>
            </a:extLst>
          </a:blip>
          <a:srcRect r="40821" b="72996"/>
          <a:stretch/>
        </p:blipFill>
        <p:spPr>
          <a:xfrm>
            <a:off x="1" y="0"/>
            <a:ext cx="5689678" cy="3761772"/>
          </a:xfrm>
          <a:prstGeom prst="rect">
            <a:avLst/>
          </a:prstGeom>
        </p:spPr>
      </p:pic>
      <p:grpSp>
        <p:nvGrpSpPr>
          <p:cNvPr id="6" name="组合 5">
            <a:extLst>
              <a:ext uri="{FF2B5EF4-FFF2-40B4-BE49-F238E27FC236}">
                <a16:creationId xmlns:a16="http://schemas.microsoft.com/office/drawing/2014/main" id="{A6F3A6A9-6BC8-49DE-9AB9-0A21BB312A72}"/>
              </a:ext>
            </a:extLst>
          </p:cNvPr>
          <p:cNvGrpSpPr/>
          <p:nvPr/>
        </p:nvGrpSpPr>
        <p:grpSpPr>
          <a:xfrm>
            <a:off x="219919" y="324091"/>
            <a:ext cx="11727754" cy="6195495"/>
            <a:chOff x="2428568" y="2128383"/>
            <a:chExt cx="7816645" cy="2512443"/>
          </a:xfrm>
        </p:grpSpPr>
        <p:sp>
          <p:nvSpPr>
            <p:cNvPr id="7" name="矩形 6">
              <a:extLst>
                <a:ext uri="{FF2B5EF4-FFF2-40B4-BE49-F238E27FC236}">
                  <a16:creationId xmlns:a16="http://schemas.microsoft.com/office/drawing/2014/main" id="{44380FF9-E548-4329-91DC-6B6FE9101044}"/>
                </a:ext>
              </a:extLst>
            </p:cNvPr>
            <p:cNvSpPr/>
            <p:nvPr/>
          </p:nvSpPr>
          <p:spPr>
            <a:xfrm>
              <a:off x="2428568" y="2128383"/>
              <a:ext cx="7816645" cy="251244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sz="8000" b="1" dirty="0">
                <a:solidFill>
                  <a:srgbClr val="A26D3D"/>
                </a:solidFill>
                <a:latin typeface="小单纯体" panose="02010601030101010101" pitchFamily="2" charset="-122"/>
                <a:ea typeface="小单纯体" panose="02010601030101010101" pitchFamily="2" charset="-122"/>
              </a:endParaRPr>
            </a:p>
          </p:txBody>
        </p:sp>
        <p:sp>
          <p:nvSpPr>
            <p:cNvPr id="8" name="矩形 7">
              <a:extLst>
                <a:ext uri="{FF2B5EF4-FFF2-40B4-BE49-F238E27FC236}">
                  <a16:creationId xmlns:a16="http://schemas.microsoft.com/office/drawing/2014/main" id="{9C4A781F-4A0F-48C0-9457-4292C776A1B7}"/>
                </a:ext>
              </a:extLst>
            </p:cNvPr>
            <p:cNvSpPr/>
            <p:nvPr/>
          </p:nvSpPr>
          <p:spPr>
            <a:xfrm>
              <a:off x="2580968" y="2206305"/>
              <a:ext cx="7497097" cy="2326367"/>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sz="2800" b="1">
                <a:solidFill>
                  <a:srgbClr val="A26D3D"/>
                </a:solidFill>
                <a:latin typeface="小单纯体" panose="02010601030101010101" pitchFamily="2" charset="-122"/>
                <a:ea typeface="小单纯体" panose="02010601030101010101" pitchFamily="2" charset="-122"/>
              </a:endParaRPr>
            </a:p>
          </p:txBody>
        </p:sp>
        <p:sp>
          <p:nvSpPr>
            <p:cNvPr id="9" name="矩形 8">
              <a:extLst>
                <a:ext uri="{FF2B5EF4-FFF2-40B4-BE49-F238E27FC236}">
                  <a16:creationId xmlns:a16="http://schemas.microsoft.com/office/drawing/2014/main" id="{3EBED71A-86FB-4E1A-A586-6A5794A0F34D}"/>
                </a:ext>
              </a:extLst>
            </p:cNvPr>
            <p:cNvSpPr/>
            <p:nvPr/>
          </p:nvSpPr>
          <p:spPr>
            <a:xfrm>
              <a:off x="2492219" y="2165645"/>
              <a:ext cx="167684" cy="207450"/>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sz="2800" b="1">
                <a:solidFill>
                  <a:srgbClr val="A26D3D"/>
                </a:solidFill>
                <a:latin typeface="小单纯体" panose="02010601030101010101" pitchFamily="2" charset="-122"/>
                <a:ea typeface="小单纯体" panose="02010601030101010101" pitchFamily="2" charset="-122"/>
              </a:endParaRPr>
            </a:p>
          </p:txBody>
        </p:sp>
        <p:sp>
          <p:nvSpPr>
            <p:cNvPr id="10" name="矩形 9">
              <a:extLst>
                <a:ext uri="{FF2B5EF4-FFF2-40B4-BE49-F238E27FC236}">
                  <a16:creationId xmlns:a16="http://schemas.microsoft.com/office/drawing/2014/main" id="{CBF9A6DE-B3F7-4CAD-843E-428E0B833E9E}"/>
                </a:ext>
              </a:extLst>
            </p:cNvPr>
            <p:cNvSpPr/>
            <p:nvPr/>
          </p:nvSpPr>
          <p:spPr>
            <a:xfrm>
              <a:off x="9987534" y="4395364"/>
              <a:ext cx="179281" cy="214186"/>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sz="2800" b="1">
                <a:solidFill>
                  <a:srgbClr val="A26D3D"/>
                </a:solidFill>
                <a:latin typeface="小单纯体" panose="02010601030101010101" pitchFamily="2" charset="-122"/>
                <a:ea typeface="小单纯体" panose="02010601030101010101" pitchFamily="2" charset="-122"/>
              </a:endParaRPr>
            </a:p>
          </p:txBody>
        </p:sp>
      </p:grpSp>
      <p:pic>
        <p:nvPicPr>
          <p:cNvPr id="16" name="图片 15">
            <a:extLst>
              <a:ext uri="{FF2B5EF4-FFF2-40B4-BE49-F238E27FC236}">
                <a16:creationId xmlns:a16="http://schemas.microsoft.com/office/drawing/2014/main" id="{B8DE34AC-5409-4C62-9D4F-BAE814A4098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8573" y="2471142"/>
            <a:ext cx="3836562" cy="3732934"/>
          </a:xfrm>
          <a:prstGeom prst="rect">
            <a:avLst/>
          </a:prstGeom>
        </p:spPr>
      </p:pic>
      <p:pic>
        <p:nvPicPr>
          <p:cNvPr id="21" name="图片 20">
            <a:extLst>
              <a:ext uri="{FF2B5EF4-FFF2-40B4-BE49-F238E27FC236}">
                <a16:creationId xmlns:a16="http://schemas.microsoft.com/office/drawing/2014/main" id="{9FAF4BCC-E02C-451B-8375-AD5BE1E9B35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534" t="41519" r="74729" b="47173"/>
          <a:stretch/>
        </p:blipFill>
        <p:spPr>
          <a:xfrm>
            <a:off x="10381250" y="315804"/>
            <a:ext cx="1288608" cy="1166714"/>
          </a:xfrm>
          <a:prstGeom prst="rect">
            <a:avLst/>
          </a:prstGeom>
        </p:spPr>
      </p:pic>
      <p:pic>
        <p:nvPicPr>
          <p:cNvPr id="22" name="图片 21">
            <a:extLst>
              <a:ext uri="{FF2B5EF4-FFF2-40B4-BE49-F238E27FC236}">
                <a16:creationId xmlns:a16="http://schemas.microsoft.com/office/drawing/2014/main" id="{D83F42B1-4A9B-4AAC-BD86-4B7031A959D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534" t="41519" r="74729" b="47173"/>
          <a:stretch/>
        </p:blipFill>
        <p:spPr>
          <a:xfrm>
            <a:off x="9191700" y="5311162"/>
            <a:ext cx="1288608" cy="1166714"/>
          </a:xfrm>
          <a:prstGeom prst="rect">
            <a:avLst/>
          </a:prstGeom>
        </p:spPr>
      </p:pic>
      <p:pic>
        <p:nvPicPr>
          <p:cNvPr id="23" name="图片 22">
            <a:extLst>
              <a:ext uri="{FF2B5EF4-FFF2-40B4-BE49-F238E27FC236}">
                <a16:creationId xmlns:a16="http://schemas.microsoft.com/office/drawing/2014/main" id="{2E631989-C5BE-4B36-B316-590059C854A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4637" t="26498" r="72450" b="67088"/>
          <a:stretch/>
        </p:blipFill>
        <p:spPr>
          <a:xfrm>
            <a:off x="10192871" y="4835668"/>
            <a:ext cx="2112312" cy="1573886"/>
          </a:xfrm>
          <a:prstGeom prst="rect">
            <a:avLst/>
          </a:prstGeom>
        </p:spPr>
      </p:pic>
      <p:pic>
        <p:nvPicPr>
          <p:cNvPr id="24" name="图片 23">
            <a:extLst>
              <a:ext uri="{FF2B5EF4-FFF2-40B4-BE49-F238E27FC236}">
                <a16:creationId xmlns:a16="http://schemas.microsoft.com/office/drawing/2014/main" id="{AB7E03D9-D68C-4A18-84E8-89B74A4F9D7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4637" t="26498" r="72450" b="67088"/>
          <a:stretch/>
        </p:blipFill>
        <p:spPr>
          <a:xfrm>
            <a:off x="940665" y="1570150"/>
            <a:ext cx="2112312" cy="1573886"/>
          </a:xfrm>
          <a:prstGeom prst="rect">
            <a:avLst/>
          </a:prstGeom>
        </p:spPr>
      </p:pic>
      <p:sp>
        <p:nvSpPr>
          <p:cNvPr id="17" name="Rectangle 16">
            <a:extLst>
              <a:ext uri="{FF2B5EF4-FFF2-40B4-BE49-F238E27FC236}">
                <a16:creationId xmlns:a16="http://schemas.microsoft.com/office/drawing/2014/main" id="{FB0C1862-792A-4B99-951B-F476FFC733E1}"/>
              </a:ext>
            </a:extLst>
          </p:cNvPr>
          <p:cNvSpPr/>
          <p:nvPr/>
        </p:nvSpPr>
        <p:spPr>
          <a:xfrm>
            <a:off x="5221357" y="6546574"/>
            <a:ext cx="2773034" cy="311426"/>
          </a:xfrm>
          <a:prstGeom prst="rect">
            <a:avLst/>
          </a:prstGeom>
          <a:solidFill>
            <a:srgbClr val="EDE7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5" name="TextBox 71">
            <a:extLst>
              <a:ext uri="{FF2B5EF4-FFF2-40B4-BE49-F238E27FC236}">
                <a16:creationId xmlns:a16="http://schemas.microsoft.com/office/drawing/2014/main" id="{B51608E5-98DE-410C-BFB2-F851FD22000A}"/>
              </a:ext>
            </a:extLst>
          </p:cNvPr>
          <p:cNvSpPr txBox="1"/>
          <p:nvPr/>
        </p:nvSpPr>
        <p:spPr>
          <a:xfrm>
            <a:off x="5071773" y="2023476"/>
            <a:ext cx="7080764" cy="523220"/>
          </a:xfrm>
          <a:prstGeom prst="rect">
            <a:avLst/>
          </a:prstGeom>
          <a:noFill/>
          <a:ln w="9525">
            <a:noFill/>
          </a:ln>
        </p:spPr>
        <p:txBody>
          <a:bodyPr wrap="square">
            <a:spAutoFit/>
          </a:bodyPr>
          <a:lstStyle/>
          <a:p>
            <a:pPr defTabSz="1219170">
              <a:buClr>
                <a:srgbClr val="FFAB40"/>
              </a:buClr>
            </a:pPr>
            <a:r>
              <a:rPr lang="en-US" sz="2800" kern="0" dirty="0" err="1">
                <a:solidFill>
                  <a:srgbClr val="000000"/>
                </a:solidFill>
                <a:latin typeface="Times New Roman" pitchFamily="18" charset="0"/>
                <a:cs typeface="Times New Roman" pitchFamily="18" charset="0"/>
                <a:sym typeface="Arial"/>
              </a:rPr>
              <a:t>Đọc</a:t>
            </a:r>
            <a:r>
              <a:rPr lang="en-US" sz="2800" kern="0" dirty="0">
                <a:solidFill>
                  <a:srgbClr val="000000"/>
                </a:solidFill>
                <a:latin typeface="Times New Roman" pitchFamily="18" charset="0"/>
                <a:cs typeface="Times New Roman" pitchFamily="18" charset="0"/>
                <a:sym typeface="Arial"/>
              </a:rPr>
              <a:t> </a:t>
            </a:r>
            <a:r>
              <a:rPr lang="en-US" sz="2800" kern="0" dirty="0" err="1">
                <a:solidFill>
                  <a:srgbClr val="000000"/>
                </a:solidFill>
                <a:latin typeface="Times New Roman" pitchFamily="18" charset="0"/>
                <a:cs typeface="Times New Roman" pitchFamily="18" charset="0"/>
                <a:sym typeface="Arial"/>
              </a:rPr>
              <a:t>đúng</a:t>
            </a:r>
            <a:r>
              <a:rPr lang="en-US" sz="2800" kern="0" dirty="0">
                <a:solidFill>
                  <a:srgbClr val="000000"/>
                </a:solidFill>
                <a:latin typeface="Times New Roman" pitchFamily="18" charset="0"/>
                <a:cs typeface="Times New Roman" pitchFamily="18" charset="0"/>
                <a:sym typeface="Arial"/>
              </a:rPr>
              <a:t> </a:t>
            </a:r>
            <a:r>
              <a:rPr lang="en-US" sz="2800" kern="0" dirty="0" err="1">
                <a:solidFill>
                  <a:srgbClr val="000000"/>
                </a:solidFill>
                <a:latin typeface="Times New Roman" pitchFamily="18" charset="0"/>
                <a:cs typeface="Times New Roman" pitchFamily="18" charset="0"/>
                <a:sym typeface="Arial"/>
              </a:rPr>
              <a:t>các</a:t>
            </a:r>
            <a:r>
              <a:rPr lang="en-US" sz="2800" kern="0" dirty="0">
                <a:solidFill>
                  <a:srgbClr val="000000"/>
                </a:solidFill>
                <a:latin typeface="Times New Roman" pitchFamily="18" charset="0"/>
                <a:cs typeface="Times New Roman" pitchFamily="18" charset="0"/>
                <a:sym typeface="Arial"/>
              </a:rPr>
              <a:t> </a:t>
            </a:r>
            <a:r>
              <a:rPr lang="en-US" sz="2800" kern="0" dirty="0" err="1">
                <a:solidFill>
                  <a:srgbClr val="000000"/>
                </a:solidFill>
                <a:latin typeface="Times New Roman" pitchFamily="18" charset="0"/>
                <a:cs typeface="Times New Roman" pitchFamily="18" charset="0"/>
                <a:sym typeface="Arial"/>
              </a:rPr>
              <a:t>từ</a:t>
            </a:r>
            <a:r>
              <a:rPr lang="en-US" sz="2800" kern="0" dirty="0">
                <a:solidFill>
                  <a:srgbClr val="000000"/>
                </a:solidFill>
                <a:latin typeface="Times New Roman" pitchFamily="18" charset="0"/>
                <a:cs typeface="Times New Roman" pitchFamily="18" charset="0"/>
                <a:sym typeface="Arial"/>
              </a:rPr>
              <a:t> </a:t>
            </a:r>
            <a:r>
              <a:rPr lang="en-US" sz="2800" kern="0" dirty="0" err="1">
                <a:solidFill>
                  <a:srgbClr val="000000"/>
                </a:solidFill>
                <a:latin typeface="Times New Roman" pitchFamily="18" charset="0"/>
                <a:cs typeface="Times New Roman" pitchFamily="18" charset="0"/>
                <a:sym typeface="Arial"/>
              </a:rPr>
              <a:t>ngữ</a:t>
            </a:r>
            <a:r>
              <a:rPr lang="en-US" sz="2800" kern="0" dirty="0">
                <a:solidFill>
                  <a:srgbClr val="000000"/>
                </a:solidFill>
                <a:latin typeface="Times New Roman" pitchFamily="18" charset="0"/>
                <a:cs typeface="Times New Roman" pitchFamily="18" charset="0"/>
                <a:sym typeface="Arial"/>
              </a:rPr>
              <a:t>, </a:t>
            </a:r>
            <a:r>
              <a:rPr lang="en-US" sz="2800" kern="0" dirty="0" err="1">
                <a:solidFill>
                  <a:srgbClr val="000000"/>
                </a:solidFill>
                <a:latin typeface="Times New Roman" pitchFamily="18" charset="0"/>
                <a:cs typeface="Times New Roman" pitchFamily="18" charset="0"/>
                <a:sym typeface="Arial"/>
              </a:rPr>
              <a:t>đọc</a:t>
            </a:r>
            <a:r>
              <a:rPr lang="en-US" sz="2800" kern="0" dirty="0">
                <a:solidFill>
                  <a:srgbClr val="000000"/>
                </a:solidFill>
                <a:latin typeface="Times New Roman" pitchFamily="18" charset="0"/>
                <a:cs typeface="Times New Roman" pitchFamily="18" charset="0"/>
                <a:sym typeface="Arial"/>
              </a:rPr>
              <a:t> </a:t>
            </a:r>
            <a:r>
              <a:rPr lang="en-US" sz="2800" kern="0" dirty="0" err="1">
                <a:solidFill>
                  <a:srgbClr val="000000"/>
                </a:solidFill>
                <a:latin typeface="Times New Roman" pitchFamily="18" charset="0"/>
                <a:cs typeface="Times New Roman" pitchFamily="18" charset="0"/>
                <a:sym typeface="Arial"/>
              </a:rPr>
              <a:t>rõ</a:t>
            </a:r>
            <a:r>
              <a:rPr lang="en-US" sz="2800" kern="0" dirty="0">
                <a:solidFill>
                  <a:srgbClr val="000000"/>
                </a:solidFill>
                <a:latin typeface="Times New Roman" pitchFamily="18" charset="0"/>
                <a:cs typeface="Times New Roman" pitchFamily="18" charset="0"/>
                <a:sym typeface="Arial"/>
              </a:rPr>
              <a:t> </a:t>
            </a:r>
            <a:r>
              <a:rPr lang="en-US" sz="2800" kern="0" dirty="0" err="1">
                <a:solidFill>
                  <a:srgbClr val="000000"/>
                </a:solidFill>
                <a:latin typeface="Times New Roman" pitchFamily="18" charset="0"/>
                <a:cs typeface="Times New Roman" pitchFamily="18" charset="0"/>
                <a:sym typeface="Arial"/>
              </a:rPr>
              <a:t>ràng</a:t>
            </a:r>
            <a:r>
              <a:rPr lang="en-US" sz="2800" kern="0" dirty="0">
                <a:solidFill>
                  <a:srgbClr val="000000"/>
                </a:solidFill>
                <a:latin typeface="Times New Roman" pitchFamily="18" charset="0"/>
                <a:cs typeface="Times New Roman" pitchFamily="18" charset="0"/>
                <a:sym typeface="Arial"/>
              </a:rPr>
              <a:t> </a:t>
            </a:r>
            <a:r>
              <a:rPr lang="en-US" sz="2800" kern="0" dirty="0" err="1">
                <a:solidFill>
                  <a:srgbClr val="000000"/>
                </a:solidFill>
                <a:latin typeface="Times New Roman" pitchFamily="18" charset="0"/>
                <a:cs typeface="Times New Roman" pitchFamily="18" charset="0"/>
                <a:sym typeface="Arial"/>
              </a:rPr>
              <a:t>câu</a:t>
            </a:r>
            <a:r>
              <a:rPr lang="en-US" sz="2800" kern="0" dirty="0">
                <a:solidFill>
                  <a:srgbClr val="000000"/>
                </a:solidFill>
                <a:latin typeface="Times New Roman" pitchFamily="18" charset="0"/>
                <a:cs typeface="Times New Roman" pitchFamily="18" charset="0"/>
                <a:sym typeface="Arial"/>
              </a:rPr>
              <a:t> </a:t>
            </a:r>
            <a:r>
              <a:rPr lang="en-US" sz="2800" kern="0" dirty="0" err="1">
                <a:solidFill>
                  <a:srgbClr val="000000"/>
                </a:solidFill>
                <a:latin typeface="Times New Roman" pitchFamily="18" charset="0"/>
                <a:cs typeface="Times New Roman" pitchFamily="18" charset="0"/>
                <a:sym typeface="Arial"/>
              </a:rPr>
              <a:t>chuyện</a:t>
            </a:r>
            <a:r>
              <a:rPr lang="en-US" sz="2800" kern="0" dirty="0">
                <a:solidFill>
                  <a:srgbClr val="000000"/>
                </a:solidFill>
                <a:latin typeface="Times New Roman" pitchFamily="18" charset="0"/>
                <a:cs typeface="Times New Roman" pitchFamily="18" charset="0"/>
                <a:sym typeface="Arial"/>
              </a:rPr>
              <a:t>.</a:t>
            </a:r>
          </a:p>
        </p:txBody>
      </p:sp>
      <p:pic>
        <p:nvPicPr>
          <p:cNvPr id="26" name="图片 46124" descr="png-0730">
            <a:extLst>
              <a:ext uri="{FF2B5EF4-FFF2-40B4-BE49-F238E27FC236}">
                <a16:creationId xmlns:a16="http://schemas.microsoft.com/office/drawing/2014/main" id="{9158DEE7-8589-45BC-8214-CCE52224B177}"/>
              </a:ext>
            </a:extLst>
          </p:cNvPr>
          <p:cNvPicPr>
            <a:picLocks noChangeAspect="1"/>
          </p:cNvPicPr>
          <p:nvPr/>
        </p:nvPicPr>
        <p:blipFill>
          <a:blip r:embed="rId8"/>
          <a:stretch>
            <a:fillRect/>
          </a:stretch>
        </p:blipFill>
        <p:spPr>
          <a:xfrm>
            <a:off x="4045083" y="1873378"/>
            <a:ext cx="1096962" cy="1008062"/>
          </a:xfrm>
          <a:prstGeom prst="rect">
            <a:avLst/>
          </a:prstGeom>
          <a:noFill/>
          <a:ln w="9525">
            <a:noFill/>
          </a:ln>
        </p:spPr>
      </p:pic>
      <p:pic>
        <p:nvPicPr>
          <p:cNvPr id="27" name="图片 46127" descr="png-0731">
            <a:extLst>
              <a:ext uri="{FF2B5EF4-FFF2-40B4-BE49-F238E27FC236}">
                <a16:creationId xmlns:a16="http://schemas.microsoft.com/office/drawing/2014/main" id="{67CBE933-08C7-43C9-9FB4-96574975003D}"/>
              </a:ext>
            </a:extLst>
          </p:cNvPr>
          <p:cNvPicPr>
            <a:picLocks noChangeAspect="1"/>
          </p:cNvPicPr>
          <p:nvPr/>
        </p:nvPicPr>
        <p:blipFill>
          <a:blip r:embed="rId9"/>
          <a:stretch>
            <a:fillRect/>
          </a:stretch>
        </p:blipFill>
        <p:spPr>
          <a:xfrm>
            <a:off x="4020371" y="3010028"/>
            <a:ext cx="1096962" cy="1096962"/>
          </a:xfrm>
          <a:prstGeom prst="rect">
            <a:avLst/>
          </a:prstGeom>
          <a:noFill/>
          <a:ln w="9525">
            <a:noFill/>
          </a:ln>
        </p:spPr>
      </p:pic>
      <p:pic>
        <p:nvPicPr>
          <p:cNvPr id="28" name="图片 46130" descr="png-0731副本">
            <a:extLst>
              <a:ext uri="{FF2B5EF4-FFF2-40B4-BE49-F238E27FC236}">
                <a16:creationId xmlns:a16="http://schemas.microsoft.com/office/drawing/2014/main" id="{DEE4C67C-9D23-4BDD-BF93-4FB3665646B4}"/>
              </a:ext>
            </a:extLst>
          </p:cNvPr>
          <p:cNvPicPr>
            <a:picLocks noChangeAspect="1"/>
          </p:cNvPicPr>
          <p:nvPr/>
        </p:nvPicPr>
        <p:blipFill>
          <a:blip r:embed="rId10"/>
          <a:stretch>
            <a:fillRect/>
          </a:stretch>
        </p:blipFill>
        <p:spPr>
          <a:xfrm>
            <a:off x="4045083" y="4391279"/>
            <a:ext cx="939800" cy="1111250"/>
          </a:xfrm>
          <a:prstGeom prst="rect">
            <a:avLst/>
          </a:prstGeom>
          <a:noFill/>
          <a:ln w="9525">
            <a:noFill/>
          </a:ln>
        </p:spPr>
      </p:pic>
      <p:sp>
        <p:nvSpPr>
          <p:cNvPr id="29" name="Rectangle 28">
            <a:extLst>
              <a:ext uri="{FF2B5EF4-FFF2-40B4-BE49-F238E27FC236}">
                <a16:creationId xmlns:a16="http://schemas.microsoft.com/office/drawing/2014/main" id="{A4E46C72-780D-4266-B590-FC2AE7B79843}"/>
              </a:ext>
            </a:extLst>
          </p:cNvPr>
          <p:cNvSpPr/>
          <p:nvPr/>
        </p:nvSpPr>
        <p:spPr>
          <a:xfrm>
            <a:off x="5086911" y="3144096"/>
            <a:ext cx="6419018" cy="954107"/>
          </a:xfrm>
          <a:prstGeom prst="rect">
            <a:avLst/>
          </a:prstGeom>
        </p:spPr>
        <p:txBody>
          <a:bodyPr wrap="square">
            <a:spAutoFit/>
          </a:bodyPr>
          <a:lstStyle/>
          <a:p>
            <a:r>
              <a:rPr lang="en-US" sz="2800" kern="0" dirty="0" err="1">
                <a:solidFill>
                  <a:srgbClr val="000000"/>
                </a:solidFill>
                <a:latin typeface="Times New Roman" pitchFamily="18" charset="0"/>
                <a:ea typeface="Calibri" panose="020F0502020204030204" pitchFamily="34" charset="0"/>
                <a:cs typeface="Times New Roman" pitchFamily="18" charset="0"/>
                <a:sym typeface="Arial"/>
              </a:rPr>
              <a:t>Trả</a:t>
            </a:r>
            <a:r>
              <a:rPr lang="en-US" sz="2800" kern="0" dirty="0">
                <a:solidFill>
                  <a:srgbClr val="000000"/>
                </a:solidFill>
                <a:latin typeface="Times New Roman" pitchFamily="18" charset="0"/>
                <a:ea typeface="Calibri" panose="020F0502020204030204" pitchFamily="34" charset="0"/>
                <a:cs typeface="Times New Roman" pitchFamily="18" charset="0"/>
                <a:sym typeface="Arial"/>
              </a:rPr>
              <a:t> </a:t>
            </a:r>
            <a:r>
              <a:rPr lang="en-US" sz="2800" kern="0" dirty="0" err="1">
                <a:solidFill>
                  <a:srgbClr val="000000"/>
                </a:solidFill>
                <a:latin typeface="Times New Roman" pitchFamily="18" charset="0"/>
                <a:ea typeface="Calibri" panose="020F0502020204030204" pitchFamily="34" charset="0"/>
                <a:cs typeface="Times New Roman" pitchFamily="18" charset="0"/>
                <a:sym typeface="Arial"/>
              </a:rPr>
              <a:t>lời</a:t>
            </a:r>
            <a:r>
              <a:rPr lang="en-US" sz="2800" kern="0" dirty="0">
                <a:solidFill>
                  <a:srgbClr val="000000"/>
                </a:solidFill>
                <a:latin typeface="Times New Roman" pitchFamily="18" charset="0"/>
                <a:ea typeface="Calibri" panose="020F0502020204030204" pitchFamily="34" charset="0"/>
                <a:cs typeface="Times New Roman" pitchFamily="18" charset="0"/>
                <a:sym typeface="Arial"/>
              </a:rPr>
              <a:t> </a:t>
            </a:r>
            <a:r>
              <a:rPr lang="en-US" sz="2800" kern="0" dirty="0" err="1">
                <a:solidFill>
                  <a:srgbClr val="000000"/>
                </a:solidFill>
                <a:latin typeface="Times New Roman" pitchFamily="18" charset="0"/>
                <a:ea typeface="Calibri" panose="020F0502020204030204" pitchFamily="34" charset="0"/>
                <a:cs typeface="Times New Roman" pitchFamily="18" charset="0"/>
                <a:sym typeface="Arial"/>
              </a:rPr>
              <a:t>được</a:t>
            </a:r>
            <a:r>
              <a:rPr lang="en-US" sz="2800" kern="0" dirty="0">
                <a:solidFill>
                  <a:srgbClr val="000000"/>
                </a:solidFill>
                <a:latin typeface="Times New Roman" pitchFamily="18" charset="0"/>
                <a:ea typeface="Calibri" panose="020F0502020204030204" pitchFamily="34" charset="0"/>
                <a:cs typeface="Times New Roman" pitchFamily="18" charset="0"/>
                <a:sym typeface="Arial"/>
              </a:rPr>
              <a:t> </a:t>
            </a:r>
            <a:r>
              <a:rPr lang="en-US" sz="2800" kern="0" dirty="0" err="1">
                <a:solidFill>
                  <a:srgbClr val="000000"/>
                </a:solidFill>
                <a:latin typeface="Times New Roman" pitchFamily="18" charset="0"/>
                <a:ea typeface="Calibri" panose="020F0502020204030204" pitchFamily="34" charset="0"/>
                <a:cs typeface="Times New Roman" pitchFamily="18" charset="0"/>
                <a:sym typeface="Arial"/>
              </a:rPr>
              <a:t>các</a:t>
            </a:r>
            <a:r>
              <a:rPr lang="en-US" sz="2800" kern="0" dirty="0">
                <a:solidFill>
                  <a:srgbClr val="000000"/>
                </a:solidFill>
                <a:latin typeface="Times New Roman" pitchFamily="18" charset="0"/>
                <a:ea typeface="Calibri" panose="020F0502020204030204" pitchFamily="34" charset="0"/>
                <a:cs typeface="Times New Roman" pitchFamily="18" charset="0"/>
                <a:sym typeface="Arial"/>
              </a:rPr>
              <a:t> </a:t>
            </a:r>
            <a:r>
              <a:rPr lang="en-US" sz="2800" kern="0" dirty="0" err="1">
                <a:solidFill>
                  <a:srgbClr val="000000"/>
                </a:solidFill>
                <a:latin typeface="Times New Roman" pitchFamily="18" charset="0"/>
                <a:ea typeface="Calibri" panose="020F0502020204030204" pitchFamily="34" charset="0"/>
                <a:cs typeface="Times New Roman" pitchFamily="18" charset="0"/>
                <a:sym typeface="Arial"/>
              </a:rPr>
              <a:t>câu</a:t>
            </a:r>
            <a:r>
              <a:rPr lang="en-US" sz="2800" kern="0" dirty="0">
                <a:solidFill>
                  <a:srgbClr val="000000"/>
                </a:solidFill>
                <a:latin typeface="Times New Roman" pitchFamily="18" charset="0"/>
                <a:ea typeface="Calibri" panose="020F0502020204030204" pitchFamily="34" charset="0"/>
                <a:cs typeface="Times New Roman" pitchFamily="18" charset="0"/>
                <a:sym typeface="Arial"/>
              </a:rPr>
              <a:t> </a:t>
            </a:r>
            <a:r>
              <a:rPr lang="en-US" sz="2800" kern="0" dirty="0" err="1">
                <a:solidFill>
                  <a:srgbClr val="000000"/>
                </a:solidFill>
                <a:latin typeface="Times New Roman" pitchFamily="18" charset="0"/>
                <a:ea typeface="Calibri" panose="020F0502020204030204" pitchFamily="34" charset="0"/>
                <a:cs typeface="Times New Roman" pitchFamily="18" charset="0"/>
                <a:sym typeface="Arial"/>
              </a:rPr>
              <a:t>hỏi</a:t>
            </a:r>
            <a:r>
              <a:rPr lang="en-US" sz="2800" kern="0" dirty="0">
                <a:solidFill>
                  <a:srgbClr val="000000"/>
                </a:solidFill>
                <a:latin typeface="Times New Roman" pitchFamily="18" charset="0"/>
                <a:ea typeface="Calibri" panose="020F0502020204030204" pitchFamily="34" charset="0"/>
                <a:cs typeface="Times New Roman" pitchFamily="18" charset="0"/>
                <a:sym typeface="Arial"/>
              </a:rPr>
              <a:t> </a:t>
            </a:r>
            <a:r>
              <a:rPr lang="en-US" sz="2800" kern="0" dirty="0" err="1">
                <a:solidFill>
                  <a:srgbClr val="000000"/>
                </a:solidFill>
                <a:latin typeface="Times New Roman" pitchFamily="18" charset="0"/>
                <a:ea typeface="Calibri" panose="020F0502020204030204" pitchFamily="34" charset="0"/>
                <a:cs typeface="Times New Roman" pitchFamily="18" charset="0"/>
                <a:sym typeface="Arial"/>
              </a:rPr>
              <a:t>có</a:t>
            </a:r>
            <a:r>
              <a:rPr lang="en-US" sz="2800" kern="0" dirty="0">
                <a:solidFill>
                  <a:srgbClr val="000000"/>
                </a:solidFill>
                <a:latin typeface="Times New Roman" pitchFamily="18" charset="0"/>
                <a:ea typeface="Calibri" panose="020F0502020204030204" pitchFamily="34" charset="0"/>
                <a:cs typeface="Times New Roman" pitchFamily="18" charset="0"/>
                <a:sym typeface="Arial"/>
              </a:rPr>
              <a:t> </a:t>
            </a:r>
            <a:r>
              <a:rPr lang="en-US" sz="2800" kern="0" dirty="0" err="1">
                <a:solidFill>
                  <a:srgbClr val="000000"/>
                </a:solidFill>
                <a:latin typeface="Times New Roman" pitchFamily="18" charset="0"/>
                <a:ea typeface="Calibri" panose="020F0502020204030204" pitchFamily="34" charset="0"/>
                <a:cs typeface="Times New Roman" pitchFamily="18" charset="0"/>
                <a:sym typeface="Arial"/>
              </a:rPr>
              <a:t>liên</a:t>
            </a:r>
            <a:r>
              <a:rPr lang="en-US" sz="2800" kern="0" dirty="0">
                <a:solidFill>
                  <a:srgbClr val="000000"/>
                </a:solidFill>
                <a:latin typeface="Times New Roman" pitchFamily="18" charset="0"/>
                <a:ea typeface="Calibri" panose="020F0502020204030204" pitchFamily="34" charset="0"/>
                <a:cs typeface="Times New Roman" pitchFamily="18" charset="0"/>
                <a:sym typeface="Arial"/>
              </a:rPr>
              <a:t> </a:t>
            </a:r>
            <a:r>
              <a:rPr lang="en-US" sz="2800" kern="0" dirty="0" err="1">
                <a:solidFill>
                  <a:srgbClr val="000000"/>
                </a:solidFill>
                <a:latin typeface="Times New Roman" pitchFamily="18" charset="0"/>
                <a:ea typeface="Calibri" panose="020F0502020204030204" pitchFamily="34" charset="0"/>
                <a:cs typeface="Times New Roman" pitchFamily="18" charset="0"/>
                <a:sym typeface="Arial"/>
              </a:rPr>
              <a:t>quan</a:t>
            </a:r>
            <a:r>
              <a:rPr lang="en-US" sz="2800" kern="0" dirty="0">
                <a:solidFill>
                  <a:srgbClr val="000000"/>
                </a:solidFill>
                <a:latin typeface="Times New Roman" pitchFamily="18" charset="0"/>
                <a:ea typeface="Calibri" panose="020F0502020204030204" pitchFamily="34" charset="0"/>
                <a:cs typeface="Times New Roman" pitchFamily="18" charset="0"/>
                <a:sym typeface="Arial"/>
              </a:rPr>
              <a:t> </a:t>
            </a:r>
            <a:r>
              <a:rPr lang="en-US" sz="2800" kern="0" dirty="0" err="1">
                <a:solidFill>
                  <a:srgbClr val="000000"/>
                </a:solidFill>
                <a:latin typeface="Times New Roman" pitchFamily="18" charset="0"/>
                <a:ea typeface="Calibri" panose="020F0502020204030204" pitchFamily="34" charset="0"/>
                <a:cs typeface="Times New Roman" pitchFamily="18" charset="0"/>
                <a:sym typeface="Arial"/>
              </a:rPr>
              <a:t>đến</a:t>
            </a:r>
            <a:r>
              <a:rPr lang="en-US" sz="2800" kern="0" dirty="0">
                <a:solidFill>
                  <a:srgbClr val="000000"/>
                </a:solidFill>
                <a:latin typeface="Times New Roman" pitchFamily="18" charset="0"/>
                <a:ea typeface="Calibri" panose="020F0502020204030204" pitchFamily="34" charset="0"/>
                <a:cs typeface="Times New Roman" pitchFamily="18" charset="0"/>
                <a:sym typeface="Arial"/>
              </a:rPr>
              <a:t> </a:t>
            </a:r>
            <a:r>
              <a:rPr lang="en-US" sz="2800" kern="0" dirty="0" err="1">
                <a:solidFill>
                  <a:srgbClr val="000000"/>
                </a:solidFill>
                <a:latin typeface="Times New Roman" pitchFamily="18" charset="0"/>
                <a:ea typeface="Calibri" panose="020F0502020204030204" pitchFamily="34" charset="0"/>
                <a:cs typeface="Times New Roman" pitchFamily="18" charset="0"/>
                <a:sym typeface="Arial"/>
              </a:rPr>
              <a:t>bài</a:t>
            </a:r>
            <a:r>
              <a:rPr lang="en-US" sz="2800" kern="0" dirty="0">
                <a:solidFill>
                  <a:srgbClr val="000000"/>
                </a:solidFill>
                <a:latin typeface="Times New Roman" pitchFamily="18" charset="0"/>
                <a:ea typeface="Calibri" panose="020F0502020204030204" pitchFamily="34" charset="0"/>
                <a:cs typeface="Times New Roman" pitchFamily="18" charset="0"/>
                <a:sym typeface="Arial"/>
              </a:rPr>
              <a:t> </a:t>
            </a:r>
            <a:r>
              <a:rPr lang="en-US" sz="2800" kern="0" dirty="0" err="1">
                <a:solidFill>
                  <a:srgbClr val="000000"/>
                </a:solidFill>
                <a:latin typeface="Times New Roman" pitchFamily="18" charset="0"/>
                <a:ea typeface="Calibri" panose="020F0502020204030204" pitchFamily="34" charset="0"/>
                <a:cs typeface="Times New Roman" pitchFamily="18" charset="0"/>
                <a:sym typeface="Arial"/>
              </a:rPr>
              <a:t>đọc</a:t>
            </a:r>
            <a:r>
              <a:rPr lang="en-US" sz="2800" kern="0" dirty="0">
                <a:solidFill>
                  <a:srgbClr val="000000"/>
                </a:solidFill>
                <a:latin typeface="Times New Roman" pitchFamily="18" charset="0"/>
                <a:ea typeface="Calibri" panose="020F0502020204030204" pitchFamily="34" charset="0"/>
                <a:cs typeface="Times New Roman" pitchFamily="18" charset="0"/>
                <a:sym typeface="Arial"/>
              </a:rPr>
              <a:t>.</a:t>
            </a:r>
            <a:endParaRPr lang="en-US" sz="2800" dirty="0"/>
          </a:p>
        </p:txBody>
      </p:sp>
      <p:sp>
        <p:nvSpPr>
          <p:cNvPr id="30" name="Rectangle 29">
            <a:extLst>
              <a:ext uri="{FF2B5EF4-FFF2-40B4-BE49-F238E27FC236}">
                <a16:creationId xmlns:a16="http://schemas.microsoft.com/office/drawing/2014/main" id="{D8141583-A7F6-4CEC-B751-4C66CA45DB37}"/>
              </a:ext>
            </a:extLst>
          </p:cNvPr>
          <p:cNvSpPr/>
          <p:nvPr/>
        </p:nvSpPr>
        <p:spPr>
          <a:xfrm>
            <a:off x="5221357" y="4469850"/>
            <a:ext cx="6096000" cy="954107"/>
          </a:xfrm>
          <a:prstGeom prst="rect">
            <a:avLst/>
          </a:prstGeom>
        </p:spPr>
        <p:txBody>
          <a:bodyPr>
            <a:spAutoFit/>
          </a:bodyPr>
          <a:lstStyle/>
          <a:p>
            <a:pPr defTabSz="1219170">
              <a:buClr>
                <a:srgbClr val="FFAB40"/>
              </a:buClr>
            </a:pPr>
            <a:r>
              <a:rPr lang="en-US" altLang="zh-CN" sz="2800" kern="0" dirty="0" err="1">
                <a:solidFill>
                  <a:srgbClr val="000000"/>
                </a:solidFill>
                <a:latin typeface="Times New Roman" pitchFamily="18" charset="0"/>
                <a:ea typeface="隶书" panose="02010509060101010101" pitchFamily="49" charset="-122"/>
                <a:cs typeface="Times New Roman" pitchFamily="18" charset="0"/>
                <a:sym typeface="Arial"/>
              </a:rPr>
              <a:t>Biết</a:t>
            </a:r>
            <a:r>
              <a:rPr lang="en-US" altLang="zh-CN" sz="2800" kern="0" dirty="0">
                <a:solidFill>
                  <a:srgbClr val="000000"/>
                </a:solidFill>
                <a:latin typeface="Times New Roman" pitchFamily="18" charset="0"/>
                <a:ea typeface="隶书" panose="02010509060101010101" pitchFamily="49" charset="-122"/>
                <a:cs typeface="Times New Roman" pitchFamily="18" charset="0"/>
                <a:sym typeface="Arial"/>
              </a:rPr>
              <a:t> </a:t>
            </a:r>
            <a:r>
              <a:rPr lang="en-US" altLang="zh-CN" sz="2800" kern="0" dirty="0" err="1">
                <a:solidFill>
                  <a:srgbClr val="000000"/>
                </a:solidFill>
                <a:latin typeface="Times New Roman" pitchFamily="18" charset="0"/>
                <a:ea typeface="隶书" panose="02010509060101010101" pitchFamily="49" charset="-122"/>
                <a:cs typeface="Times New Roman" pitchFamily="18" charset="0"/>
                <a:sym typeface="Arial"/>
              </a:rPr>
              <a:t>và</a:t>
            </a:r>
            <a:r>
              <a:rPr lang="en-US" altLang="zh-CN" sz="2800" kern="0" dirty="0">
                <a:solidFill>
                  <a:srgbClr val="000000"/>
                </a:solidFill>
                <a:latin typeface="Times New Roman" pitchFamily="18" charset="0"/>
                <a:ea typeface="隶书" panose="02010509060101010101" pitchFamily="49" charset="-122"/>
                <a:cs typeface="Times New Roman" pitchFamily="18" charset="0"/>
                <a:sym typeface="Arial"/>
              </a:rPr>
              <a:t> </a:t>
            </a:r>
            <a:r>
              <a:rPr lang="en-US" altLang="zh-CN" sz="2800" kern="0" dirty="0" err="1">
                <a:solidFill>
                  <a:srgbClr val="000000"/>
                </a:solidFill>
                <a:latin typeface="Times New Roman" pitchFamily="18" charset="0"/>
                <a:ea typeface="隶书" panose="02010509060101010101" pitchFamily="49" charset="-122"/>
                <a:cs typeface="Times New Roman" pitchFamily="18" charset="0"/>
                <a:sym typeface="Arial"/>
              </a:rPr>
              <a:t>hiểu</a:t>
            </a:r>
            <a:r>
              <a:rPr lang="en-US" altLang="zh-CN" sz="2800" kern="0" dirty="0">
                <a:solidFill>
                  <a:srgbClr val="000000"/>
                </a:solidFill>
                <a:latin typeface="Times New Roman" pitchFamily="18" charset="0"/>
                <a:ea typeface="隶书" panose="02010509060101010101" pitchFamily="49" charset="-122"/>
                <a:cs typeface="Times New Roman" pitchFamily="18" charset="0"/>
                <a:sym typeface="Arial"/>
              </a:rPr>
              <a:t> ý </a:t>
            </a:r>
            <a:r>
              <a:rPr lang="en-US" altLang="zh-CN" sz="2800" kern="0" dirty="0" err="1">
                <a:solidFill>
                  <a:srgbClr val="000000"/>
                </a:solidFill>
                <a:latin typeface="Times New Roman" pitchFamily="18" charset="0"/>
                <a:ea typeface="隶书" panose="02010509060101010101" pitchFamily="49" charset="-122"/>
                <a:cs typeface="Times New Roman" pitchFamily="18" charset="0"/>
                <a:sym typeface="Arial"/>
              </a:rPr>
              <a:t>nghĩa</a:t>
            </a:r>
            <a:r>
              <a:rPr lang="en-US" altLang="zh-CN" sz="2800" kern="0" dirty="0">
                <a:solidFill>
                  <a:srgbClr val="000000"/>
                </a:solidFill>
                <a:latin typeface="Times New Roman" pitchFamily="18" charset="0"/>
                <a:ea typeface="隶书" panose="02010509060101010101" pitchFamily="49" charset="-122"/>
                <a:cs typeface="Times New Roman" pitchFamily="18" charset="0"/>
                <a:sym typeface="Arial"/>
              </a:rPr>
              <a:t> </a:t>
            </a:r>
            <a:r>
              <a:rPr lang="en-US" altLang="zh-CN" sz="2800" kern="0" dirty="0" err="1">
                <a:solidFill>
                  <a:srgbClr val="000000"/>
                </a:solidFill>
                <a:latin typeface="Times New Roman" pitchFamily="18" charset="0"/>
                <a:ea typeface="隶书" panose="02010509060101010101" pitchFamily="49" charset="-122"/>
                <a:cs typeface="Times New Roman" pitchFamily="18" charset="0"/>
                <a:sym typeface="Arial"/>
              </a:rPr>
              <a:t>của</a:t>
            </a:r>
            <a:r>
              <a:rPr lang="en-US" altLang="zh-CN" sz="2800" kern="0" dirty="0">
                <a:solidFill>
                  <a:srgbClr val="000000"/>
                </a:solidFill>
                <a:latin typeface="Times New Roman" pitchFamily="18" charset="0"/>
                <a:ea typeface="隶书" panose="02010509060101010101" pitchFamily="49" charset="-122"/>
                <a:cs typeface="Times New Roman" pitchFamily="18" charset="0"/>
                <a:sym typeface="Arial"/>
              </a:rPr>
              <a:t> </a:t>
            </a:r>
            <a:r>
              <a:rPr lang="en-US" altLang="zh-CN" sz="2800" kern="0" dirty="0" err="1">
                <a:solidFill>
                  <a:srgbClr val="000000"/>
                </a:solidFill>
                <a:latin typeface="Times New Roman" pitchFamily="18" charset="0"/>
                <a:ea typeface="隶书" panose="02010509060101010101" pitchFamily="49" charset="-122"/>
                <a:cs typeface="Times New Roman" pitchFamily="18" charset="0"/>
                <a:sym typeface="Arial"/>
              </a:rPr>
              <a:t>các</a:t>
            </a:r>
            <a:r>
              <a:rPr lang="en-US" altLang="zh-CN" sz="2800" kern="0" dirty="0">
                <a:solidFill>
                  <a:srgbClr val="000000"/>
                </a:solidFill>
                <a:latin typeface="Times New Roman" pitchFamily="18" charset="0"/>
                <a:ea typeface="隶书" panose="02010509060101010101" pitchFamily="49" charset="-122"/>
                <a:cs typeface="Times New Roman" pitchFamily="18" charset="0"/>
                <a:sym typeface="Arial"/>
              </a:rPr>
              <a:t> </a:t>
            </a:r>
            <a:r>
              <a:rPr lang="en-US" altLang="zh-CN" sz="2800" kern="0" dirty="0" err="1">
                <a:solidFill>
                  <a:srgbClr val="000000"/>
                </a:solidFill>
                <a:latin typeface="Times New Roman" pitchFamily="18" charset="0"/>
                <a:ea typeface="隶书" panose="02010509060101010101" pitchFamily="49" charset="-122"/>
                <a:cs typeface="Times New Roman" pitchFamily="18" charset="0"/>
                <a:sym typeface="Arial"/>
              </a:rPr>
              <a:t>đặc</a:t>
            </a:r>
            <a:r>
              <a:rPr lang="en-US" altLang="zh-CN" sz="2800" kern="0" dirty="0">
                <a:solidFill>
                  <a:srgbClr val="000000"/>
                </a:solidFill>
                <a:latin typeface="Times New Roman" pitchFamily="18" charset="0"/>
                <a:ea typeface="隶书" panose="02010509060101010101" pitchFamily="49" charset="-122"/>
                <a:cs typeface="Times New Roman" pitchFamily="18" charset="0"/>
                <a:sym typeface="Arial"/>
              </a:rPr>
              <a:t> </a:t>
            </a:r>
            <a:r>
              <a:rPr lang="en-US" altLang="zh-CN" sz="2800" kern="0" dirty="0" err="1">
                <a:solidFill>
                  <a:srgbClr val="000000"/>
                </a:solidFill>
                <a:latin typeface="Times New Roman" pitchFamily="18" charset="0"/>
                <a:ea typeface="隶书" panose="02010509060101010101" pitchFamily="49" charset="-122"/>
                <a:cs typeface="Times New Roman" pitchFamily="18" charset="0"/>
                <a:sym typeface="Arial"/>
              </a:rPr>
              <a:t>trưng</a:t>
            </a:r>
            <a:r>
              <a:rPr lang="en-US" altLang="zh-CN" sz="2800" kern="0" dirty="0">
                <a:solidFill>
                  <a:srgbClr val="000000"/>
                </a:solidFill>
                <a:latin typeface="Times New Roman" pitchFamily="18" charset="0"/>
                <a:ea typeface="隶书" panose="02010509060101010101" pitchFamily="49" charset="-122"/>
                <a:cs typeface="Times New Roman" pitchFamily="18" charset="0"/>
                <a:sym typeface="Arial"/>
              </a:rPr>
              <a:t>, </a:t>
            </a:r>
            <a:r>
              <a:rPr lang="en-US" altLang="zh-CN" sz="2800" kern="0" dirty="0" err="1">
                <a:solidFill>
                  <a:srgbClr val="000000"/>
                </a:solidFill>
                <a:latin typeface="Times New Roman" pitchFamily="18" charset="0"/>
                <a:ea typeface="隶书" panose="02010509060101010101" pitchFamily="49" charset="-122"/>
                <a:cs typeface="Times New Roman" pitchFamily="18" charset="0"/>
                <a:sym typeface="Arial"/>
              </a:rPr>
              <a:t>phong</a:t>
            </a:r>
            <a:r>
              <a:rPr lang="en-US" altLang="zh-CN" sz="2800" kern="0" dirty="0">
                <a:solidFill>
                  <a:srgbClr val="000000"/>
                </a:solidFill>
                <a:latin typeface="Times New Roman" pitchFamily="18" charset="0"/>
                <a:ea typeface="隶书" panose="02010509060101010101" pitchFamily="49" charset="-122"/>
                <a:cs typeface="Times New Roman" pitchFamily="18" charset="0"/>
                <a:sym typeface="Arial"/>
              </a:rPr>
              <a:t> </a:t>
            </a:r>
            <a:r>
              <a:rPr lang="en-US" altLang="zh-CN" sz="2800" kern="0" dirty="0" err="1">
                <a:solidFill>
                  <a:srgbClr val="000000"/>
                </a:solidFill>
                <a:latin typeface="Times New Roman" pitchFamily="18" charset="0"/>
                <a:ea typeface="隶书" panose="02010509060101010101" pitchFamily="49" charset="-122"/>
                <a:cs typeface="Times New Roman" pitchFamily="18" charset="0"/>
                <a:sym typeface="Arial"/>
              </a:rPr>
              <a:t>tục</a:t>
            </a:r>
            <a:r>
              <a:rPr lang="en-US" altLang="zh-CN" sz="2800" kern="0" dirty="0">
                <a:solidFill>
                  <a:srgbClr val="000000"/>
                </a:solidFill>
                <a:latin typeface="Times New Roman" pitchFamily="18" charset="0"/>
                <a:ea typeface="隶书" panose="02010509060101010101" pitchFamily="49" charset="-122"/>
                <a:cs typeface="Times New Roman" pitchFamily="18" charset="0"/>
                <a:sym typeface="Arial"/>
              </a:rPr>
              <a:t> </a:t>
            </a:r>
            <a:r>
              <a:rPr lang="en-US" altLang="zh-CN" sz="2800" kern="0" dirty="0" err="1">
                <a:solidFill>
                  <a:srgbClr val="000000"/>
                </a:solidFill>
                <a:latin typeface="Times New Roman" pitchFamily="18" charset="0"/>
                <a:ea typeface="隶书" panose="02010509060101010101" pitchFamily="49" charset="-122"/>
                <a:cs typeface="Times New Roman" pitchFamily="18" charset="0"/>
                <a:sym typeface="Arial"/>
              </a:rPr>
              <a:t>trong</a:t>
            </a:r>
            <a:r>
              <a:rPr lang="en-US" altLang="zh-CN" sz="2800" kern="0" dirty="0">
                <a:solidFill>
                  <a:srgbClr val="000000"/>
                </a:solidFill>
                <a:latin typeface="Times New Roman" pitchFamily="18" charset="0"/>
                <a:ea typeface="隶书" panose="02010509060101010101" pitchFamily="49" charset="-122"/>
                <a:cs typeface="Times New Roman" pitchFamily="18" charset="0"/>
                <a:sym typeface="Arial"/>
              </a:rPr>
              <a:t> </a:t>
            </a:r>
            <a:r>
              <a:rPr lang="en-US" altLang="zh-CN" sz="2800" kern="0" dirty="0" err="1">
                <a:solidFill>
                  <a:srgbClr val="000000"/>
                </a:solidFill>
                <a:latin typeface="Times New Roman" pitchFamily="18" charset="0"/>
                <a:ea typeface="隶书" panose="02010509060101010101" pitchFamily="49" charset="-122"/>
                <a:cs typeface="Times New Roman" pitchFamily="18" charset="0"/>
                <a:sym typeface="Arial"/>
              </a:rPr>
              <a:t>ngày</a:t>
            </a:r>
            <a:r>
              <a:rPr lang="en-US" altLang="zh-CN" sz="2800" kern="0" dirty="0">
                <a:solidFill>
                  <a:srgbClr val="000000"/>
                </a:solidFill>
                <a:latin typeface="Times New Roman" pitchFamily="18" charset="0"/>
                <a:ea typeface="隶书" panose="02010509060101010101" pitchFamily="49" charset="-122"/>
                <a:cs typeface="Times New Roman" pitchFamily="18" charset="0"/>
                <a:sym typeface="Arial"/>
              </a:rPr>
              <a:t> </a:t>
            </a:r>
            <a:r>
              <a:rPr lang="en-US" altLang="zh-CN" sz="2800" kern="0" dirty="0" err="1">
                <a:solidFill>
                  <a:srgbClr val="000000"/>
                </a:solidFill>
                <a:latin typeface="Times New Roman" pitchFamily="18" charset="0"/>
                <a:ea typeface="隶书" panose="02010509060101010101" pitchFamily="49" charset="-122"/>
                <a:cs typeface="Times New Roman" pitchFamily="18" charset="0"/>
                <a:sym typeface="Arial"/>
              </a:rPr>
              <a:t>Tết</a:t>
            </a:r>
            <a:r>
              <a:rPr lang="en-US" altLang="zh-CN" sz="2800" kern="0" dirty="0">
                <a:solidFill>
                  <a:srgbClr val="000000"/>
                </a:solidFill>
                <a:latin typeface="Times New Roman" pitchFamily="18" charset="0"/>
                <a:ea typeface="隶书" panose="02010509060101010101" pitchFamily="49" charset="-122"/>
                <a:cs typeface="Times New Roman" pitchFamily="18" charset="0"/>
                <a:sym typeface="Arial"/>
              </a:rPr>
              <a:t>.</a:t>
            </a:r>
            <a:endParaRPr lang="zh-CN" altLang="en-US" sz="2800" kern="0" dirty="0">
              <a:solidFill>
                <a:srgbClr val="000000"/>
              </a:solidFill>
              <a:latin typeface="Times New Roman" pitchFamily="18" charset="0"/>
              <a:ea typeface="隶书" panose="02010509060101010101" pitchFamily="49" charset="-122"/>
              <a:cs typeface="Times New Roman" pitchFamily="18" charset="0"/>
              <a:sym typeface="Arial"/>
            </a:endParaRPr>
          </a:p>
        </p:txBody>
      </p:sp>
      <p:sp>
        <p:nvSpPr>
          <p:cNvPr id="31" name="TextBox 71">
            <a:extLst>
              <a:ext uri="{FF2B5EF4-FFF2-40B4-BE49-F238E27FC236}">
                <a16:creationId xmlns:a16="http://schemas.microsoft.com/office/drawing/2014/main" id="{F8A4605B-4887-4476-A43F-142899471D63}"/>
              </a:ext>
            </a:extLst>
          </p:cNvPr>
          <p:cNvSpPr txBox="1"/>
          <p:nvPr/>
        </p:nvSpPr>
        <p:spPr>
          <a:xfrm>
            <a:off x="5361963" y="1218100"/>
            <a:ext cx="5783337" cy="769441"/>
          </a:xfrm>
          <a:prstGeom prst="rect">
            <a:avLst/>
          </a:prstGeom>
          <a:noFill/>
          <a:ln w="9525">
            <a:noFill/>
          </a:ln>
        </p:spPr>
        <p:txBody>
          <a:bodyPr wrap="square">
            <a:spAutoFit/>
          </a:bodyPr>
          <a:lstStyle/>
          <a:p>
            <a:pPr defTabSz="1219170">
              <a:buClr>
                <a:srgbClr val="FFAB40"/>
              </a:buClr>
            </a:pPr>
            <a:r>
              <a:rPr lang="en-US" sz="4400" b="1" kern="0" dirty="0">
                <a:solidFill>
                  <a:srgbClr val="FF0000"/>
                </a:solidFill>
                <a:latin typeface="Times New Roman" pitchFamily="18" charset="0"/>
                <a:cs typeface="Times New Roman" pitchFamily="18" charset="0"/>
                <a:sym typeface="Arial"/>
              </a:rPr>
              <a:t>YÊU CẦU CẦN ĐẠT</a:t>
            </a:r>
          </a:p>
        </p:txBody>
      </p:sp>
    </p:spTree>
    <p:extLst>
      <p:ext uri="{BB962C8B-B14F-4D97-AF65-F5344CB8AC3E}">
        <p14:creationId xmlns:p14="http://schemas.microsoft.com/office/powerpoint/2010/main" val="1604663082"/>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16" presetClass="entr" presetSubtype="21"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barn(inVertical)">
                                      <p:cBhvr>
                                        <p:cTn id="10" dur="500"/>
                                        <p:tgtEl>
                                          <p:spTgt spid="2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barn(inVertical)">
                                      <p:cBhvr>
                                        <p:cTn id="13" dur="500"/>
                                        <p:tgtEl>
                                          <p:spTgt spid="25"/>
                                        </p:tgtEl>
                                      </p:cBhvr>
                                    </p:animEffect>
                                  </p:childTnLst>
                                </p:cTn>
                              </p:par>
                              <p:par>
                                <p:cTn id="14" presetID="16" presetClass="entr" presetSubtype="21" fill="hold"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barn(inVertical)">
                                      <p:cBhvr>
                                        <p:cTn id="16" dur="500"/>
                                        <p:tgtEl>
                                          <p:spTgt spid="27"/>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inVertical)">
                                      <p:cBhvr>
                                        <p:cTn id="19" dur="500"/>
                                        <p:tgtEl>
                                          <p:spTgt spid="29"/>
                                        </p:tgtEl>
                                      </p:cBhvr>
                                    </p:animEffect>
                                  </p:childTnLst>
                                </p:cTn>
                              </p:par>
                              <p:par>
                                <p:cTn id="20" presetID="16" presetClass="entr" presetSubtype="21" fill="hold"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barn(inVertical)">
                                      <p:cBhvr>
                                        <p:cTn id="22" dur="500"/>
                                        <p:tgtEl>
                                          <p:spTgt spid="28"/>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barn(inVertical)">
                                      <p:cBhvr>
                                        <p:cTn id="25" dur="500"/>
                                        <p:tgtEl>
                                          <p:spTgt spid="30"/>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barn(inVertical)">
                                      <p:cBhvr>
                                        <p:cTn id="2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9" grpId="0"/>
      <p:bldP spid="30" grpId="0"/>
      <p:bldP spid="3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3C0946B-8596-41AE-826C-CB1D0F7A13FD}"/>
              </a:ext>
            </a:extLst>
          </p:cNvPr>
          <p:cNvPicPr>
            <a:picLocks noChangeAspect="1"/>
          </p:cNvPicPr>
          <p:nvPr/>
        </p:nvPicPr>
        <p:blipFill rotWithShape="1">
          <a:blip r:embed="rId3">
            <a:extLst>
              <a:ext uri="{28A0092B-C50C-407E-A947-70E740481C1C}">
                <a14:useLocalDpi xmlns:a14="http://schemas.microsoft.com/office/drawing/2010/main" val="0"/>
              </a:ext>
            </a:extLst>
          </a:blip>
          <a:srcRect l="43854" b="76709"/>
          <a:stretch/>
        </p:blipFill>
        <p:spPr>
          <a:xfrm>
            <a:off x="6484912" y="-1276"/>
            <a:ext cx="5707087" cy="3430276"/>
          </a:xfrm>
          <a:prstGeom prst="rect">
            <a:avLst/>
          </a:prstGeom>
        </p:spPr>
      </p:pic>
      <p:pic>
        <p:nvPicPr>
          <p:cNvPr id="4" name="图片 3">
            <a:extLst>
              <a:ext uri="{FF2B5EF4-FFF2-40B4-BE49-F238E27FC236}">
                <a16:creationId xmlns:a16="http://schemas.microsoft.com/office/drawing/2014/main" id="{7D39A166-ECA0-478D-BA06-395C2FA9FFFE}"/>
              </a:ext>
            </a:extLst>
          </p:cNvPr>
          <p:cNvPicPr>
            <a:picLocks noChangeAspect="1"/>
          </p:cNvPicPr>
          <p:nvPr/>
        </p:nvPicPr>
        <p:blipFill rotWithShape="1">
          <a:blip r:embed="rId4">
            <a:extLst>
              <a:ext uri="{28A0092B-C50C-407E-A947-70E740481C1C}">
                <a14:useLocalDpi xmlns:a14="http://schemas.microsoft.com/office/drawing/2010/main" val="0"/>
              </a:ext>
            </a:extLst>
          </a:blip>
          <a:srcRect l="98" t="62109" r="28789" b="-55"/>
          <a:stretch/>
        </p:blipFill>
        <p:spPr>
          <a:xfrm>
            <a:off x="0" y="1388297"/>
            <a:ext cx="6425057" cy="5469703"/>
          </a:xfrm>
          <a:prstGeom prst="rect">
            <a:avLst/>
          </a:prstGeom>
        </p:spPr>
      </p:pic>
      <p:pic>
        <p:nvPicPr>
          <p:cNvPr id="5" name="图片 4">
            <a:extLst>
              <a:ext uri="{FF2B5EF4-FFF2-40B4-BE49-F238E27FC236}">
                <a16:creationId xmlns:a16="http://schemas.microsoft.com/office/drawing/2014/main" id="{1AF36C5B-544C-4465-BF68-E96543FA8EE3}"/>
              </a:ext>
            </a:extLst>
          </p:cNvPr>
          <p:cNvPicPr>
            <a:picLocks noChangeAspect="1"/>
          </p:cNvPicPr>
          <p:nvPr/>
        </p:nvPicPr>
        <p:blipFill rotWithShape="1">
          <a:blip r:embed="rId3">
            <a:extLst>
              <a:ext uri="{28A0092B-C50C-407E-A947-70E740481C1C}">
                <a14:useLocalDpi xmlns:a14="http://schemas.microsoft.com/office/drawing/2010/main" val="0"/>
              </a:ext>
            </a:extLst>
          </a:blip>
          <a:srcRect l="44445" t="61875" r="1276" b="171"/>
          <a:stretch/>
        </p:blipFill>
        <p:spPr>
          <a:xfrm>
            <a:off x="7240153" y="1880886"/>
            <a:ext cx="4951846" cy="5016911"/>
          </a:xfrm>
          <a:prstGeom prst="rect">
            <a:avLst/>
          </a:prstGeom>
        </p:spPr>
      </p:pic>
      <p:pic>
        <p:nvPicPr>
          <p:cNvPr id="3" name="图片 2">
            <a:extLst>
              <a:ext uri="{FF2B5EF4-FFF2-40B4-BE49-F238E27FC236}">
                <a16:creationId xmlns:a16="http://schemas.microsoft.com/office/drawing/2014/main" id="{C3DA95A3-DE1C-4F5B-AB72-03CDB6FF8C9D}"/>
              </a:ext>
            </a:extLst>
          </p:cNvPr>
          <p:cNvPicPr>
            <a:picLocks noChangeAspect="1"/>
          </p:cNvPicPr>
          <p:nvPr/>
        </p:nvPicPr>
        <p:blipFill rotWithShape="1">
          <a:blip r:embed="rId4">
            <a:extLst>
              <a:ext uri="{28A0092B-C50C-407E-A947-70E740481C1C}">
                <a14:useLocalDpi xmlns:a14="http://schemas.microsoft.com/office/drawing/2010/main" val="0"/>
              </a:ext>
            </a:extLst>
          </a:blip>
          <a:srcRect r="40821" b="72996"/>
          <a:stretch/>
        </p:blipFill>
        <p:spPr>
          <a:xfrm>
            <a:off x="1" y="0"/>
            <a:ext cx="5689678" cy="3761772"/>
          </a:xfrm>
          <a:prstGeom prst="rect">
            <a:avLst/>
          </a:prstGeom>
        </p:spPr>
      </p:pic>
      <p:grpSp>
        <p:nvGrpSpPr>
          <p:cNvPr id="6" name="组合 5">
            <a:extLst>
              <a:ext uri="{FF2B5EF4-FFF2-40B4-BE49-F238E27FC236}">
                <a16:creationId xmlns:a16="http://schemas.microsoft.com/office/drawing/2014/main" id="{A6F3A6A9-6BC8-49DE-9AB9-0A21BB312A72}"/>
              </a:ext>
            </a:extLst>
          </p:cNvPr>
          <p:cNvGrpSpPr/>
          <p:nvPr/>
        </p:nvGrpSpPr>
        <p:grpSpPr>
          <a:xfrm>
            <a:off x="219919" y="324091"/>
            <a:ext cx="11727754" cy="6195495"/>
            <a:chOff x="2428568" y="2128383"/>
            <a:chExt cx="7816645" cy="2512443"/>
          </a:xfrm>
        </p:grpSpPr>
        <p:sp>
          <p:nvSpPr>
            <p:cNvPr id="7" name="矩形 6">
              <a:extLst>
                <a:ext uri="{FF2B5EF4-FFF2-40B4-BE49-F238E27FC236}">
                  <a16:creationId xmlns:a16="http://schemas.microsoft.com/office/drawing/2014/main" id="{44380FF9-E548-4329-91DC-6B6FE9101044}"/>
                </a:ext>
              </a:extLst>
            </p:cNvPr>
            <p:cNvSpPr/>
            <p:nvPr/>
          </p:nvSpPr>
          <p:spPr>
            <a:xfrm>
              <a:off x="2428568" y="2128383"/>
              <a:ext cx="7816645" cy="251244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sz="8000" b="1" dirty="0">
                <a:solidFill>
                  <a:srgbClr val="A26D3D"/>
                </a:solidFill>
                <a:latin typeface="Times New Roman" panose="02020603050405020304" pitchFamily="18" charset="0"/>
                <a:ea typeface="小单纯体" panose="02010601030101010101" pitchFamily="2" charset="-122"/>
                <a:cs typeface="Times New Roman" panose="02020603050405020304" pitchFamily="18" charset="0"/>
              </a:endParaRPr>
            </a:p>
          </p:txBody>
        </p:sp>
        <p:sp>
          <p:nvSpPr>
            <p:cNvPr id="8" name="矩形 7">
              <a:extLst>
                <a:ext uri="{FF2B5EF4-FFF2-40B4-BE49-F238E27FC236}">
                  <a16:creationId xmlns:a16="http://schemas.microsoft.com/office/drawing/2014/main" id="{9C4A781F-4A0F-48C0-9457-4292C776A1B7}"/>
                </a:ext>
              </a:extLst>
            </p:cNvPr>
            <p:cNvSpPr/>
            <p:nvPr/>
          </p:nvSpPr>
          <p:spPr>
            <a:xfrm>
              <a:off x="2580968" y="2206305"/>
              <a:ext cx="7497097" cy="2326367"/>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sz="2800" b="1">
                <a:solidFill>
                  <a:srgbClr val="A26D3D"/>
                </a:solidFill>
                <a:latin typeface="Times New Roman" panose="02020603050405020304" pitchFamily="18" charset="0"/>
                <a:ea typeface="小单纯体" panose="02010601030101010101" pitchFamily="2" charset="-122"/>
                <a:cs typeface="Times New Roman" panose="02020603050405020304" pitchFamily="18" charset="0"/>
              </a:endParaRPr>
            </a:p>
          </p:txBody>
        </p:sp>
        <p:sp>
          <p:nvSpPr>
            <p:cNvPr id="9" name="矩形 8">
              <a:extLst>
                <a:ext uri="{FF2B5EF4-FFF2-40B4-BE49-F238E27FC236}">
                  <a16:creationId xmlns:a16="http://schemas.microsoft.com/office/drawing/2014/main" id="{3EBED71A-86FB-4E1A-A586-6A5794A0F34D}"/>
                </a:ext>
              </a:extLst>
            </p:cNvPr>
            <p:cNvSpPr/>
            <p:nvPr/>
          </p:nvSpPr>
          <p:spPr>
            <a:xfrm>
              <a:off x="2492219" y="2165645"/>
              <a:ext cx="167684" cy="207450"/>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sz="2800" b="1">
                <a:solidFill>
                  <a:srgbClr val="A26D3D"/>
                </a:solidFill>
                <a:latin typeface="Times New Roman" panose="02020603050405020304" pitchFamily="18" charset="0"/>
                <a:ea typeface="小单纯体" panose="02010601030101010101" pitchFamily="2" charset="-122"/>
                <a:cs typeface="Times New Roman" panose="02020603050405020304" pitchFamily="18" charset="0"/>
              </a:endParaRPr>
            </a:p>
          </p:txBody>
        </p:sp>
        <p:sp>
          <p:nvSpPr>
            <p:cNvPr id="10" name="矩形 9">
              <a:extLst>
                <a:ext uri="{FF2B5EF4-FFF2-40B4-BE49-F238E27FC236}">
                  <a16:creationId xmlns:a16="http://schemas.microsoft.com/office/drawing/2014/main" id="{CBF9A6DE-B3F7-4CAD-843E-428E0B833E9E}"/>
                </a:ext>
              </a:extLst>
            </p:cNvPr>
            <p:cNvSpPr/>
            <p:nvPr/>
          </p:nvSpPr>
          <p:spPr>
            <a:xfrm>
              <a:off x="9987534" y="4395364"/>
              <a:ext cx="179281" cy="214186"/>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sz="2800" b="1">
                <a:solidFill>
                  <a:srgbClr val="A26D3D"/>
                </a:solidFill>
                <a:latin typeface="Times New Roman" panose="02020603050405020304" pitchFamily="18" charset="0"/>
                <a:ea typeface="小单纯体" panose="02010601030101010101" pitchFamily="2" charset="-122"/>
                <a:cs typeface="Times New Roman" panose="02020603050405020304" pitchFamily="18" charset="0"/>
              </a:endParaRPr>
            </a:p>
          </p:txBody>
        </p:sp>
      </p:grpSp>
      <p:pic>
        <p:nvPicPr>
          <p:cNvPr id="27" name="Picture 2" descr="Fireworks vector. Fireworks illustration for new year festival , #spon, # vector, #Fireworks, #illustration, #festival… | Fireworks, Firework tattoo,  Rainbow cartoon">
            <a:extLst>
              <a:ext uri="{FF2B5EF4-FFF2-40B4-BE49-F238E27FC236}">
                <a16:creationId xmlns:a16="http://schemas.microsoft.com/office/drawing/2014/main" id="{69B4C670-9D0F-42C4-9D38-407EE987D31B}"/>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40986" y="1884908"/>
            <a:ext cx="2366629" cy="246397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id="{894DD52E-512C-4CEF-AF5D-F7361BAFA6EE}"/>
              </a:ext>
            </a:extLst>
          </p:cNvPr>
          <p:cNvPicPr>
            <a:picLocks noChangeAspect="1"/>
          </p:cNvPicPr>
          <p:nvPr/>
        </p:nvPicPr>
        <p:blipFill>
          <a:blip r:embed="rId6">
            <a:clrChange>
              <a:clrFrom>
                <a:srgbClr val="FFFEFE"/>
              </a:clrFrom>
              <a:clrTo>
                <a:srgbClr val="FFFEFE">
                  <a:alpha val="0"/>
                </a:srgbClr>
              </a:clrTo>
            </a:clrChange>
            <a:extLst>
              <a:ext uri="{BEBA8EAE-BF5A-486C-A8C5-ECC9F3942E4B}">
                <a14:imgProps xmlns:a14="http://schemas.microsoft.com/office/drawing/2010/main">
                  <a14:imgLayer r:embed="rId7">
                    <a14:imgEffect>
                      <a14:sharpenSoften amount="25000"/>
                    </a14:imgEffect>
                    <a14:imgEffect>
                      <a14:saturation sat="200000"/>
                    </a14:imgEffect>
                  </a14:imgLayer>
                </a14:imgProps>
              </a:ext>
            </a:extLst>
          </a:blip>
          <a:stretch>
            <a:fillRect/>
          </a:stretch>
        </p:blipFill>
        <p:spPr>
          <a:xfrm>
            <a:off x="442517" y="702866"/>
            <a:ext cx="927752" cy="488951"/>
          </a:xfrm>
          <a:prstGeom prst="rect">
            <a:avLst/>
          </a:prstGeom>
        </p:spPr>
      </p:pic>
      <p:sp>
        <p:nvSpPr>
          <p:cNvPr id="29" name="TextBox 28">
            <a:extLst>
              <a:ext uri="{FF2B5EF4-FFF2-40B4-BE49-F238E27FC236}">
                <a16:creationId xmlns:a16="http://schemas.microsoft.com/office/drawing/2014/main" id="{67AAE277-41C1-4F9B-BCD8-EDBE61865195}"/>
              </a:ext>
            </a:extLst>
          </p:cNvPr>
          <p:cNvSpPr txBox="1"/>
          <p:nvPr/>
        </p:nvSpPr>
        <p:spPr>
          <a:xfrm>
            <a:off x="1330521" y="324864"/>
            <a:ext cx="10237662" cy="1063433"/>
          </a:xfrm>
          <a:prstGeom prst="rect">
            <a:avLst/>
          </a:prstGeom>
          <a:noFill/>
        </p:spPr>
        <p:txBody>
          <a:bodyPr wrap="square" rtlCol="0">
            <a:spAutoFit/>
          </a:bodyPr>
          <a:lstStyle/>
          <a:p>
            <a:pPr defTabSz="1219170">
              <a:lnSpc>
                <a:spcPct val="150000"/>
              </a:lnSpc>
              <a:buClr>
                <a:srgbClr val="000000"/>
              </a:buClr>
              <a:defRPr/>
            </a:pPr>
            <a:r>
              <a:rPr lang="vi-VN" sz="48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Nói những điều em biết về ngày Tết.</a:t>
            </a:r>
          </a:p>
        </p:txBody>
      </p:sp>
      <p:pic>
        <p:nvPicPr>
          <p:cNvPr id="30" name="Picture 29">
            <a:extLst>
              <a:ext uri="{FF2B5EF4-FFF2-40B4-BE49-F238E27FC236}">
                <a16:creationId xmlns:a16="http://schemas.microsoft.com/office/drawing/2014/main" id="{97CE4927-8480-4446-B1CA-0B0CD0951611}"/>
              </a:ext>
            </a:extLst>
          </p:cNvPr>
          <p:cNvPicPr>
            <a:picLocks noChangeAspect="1"/>
          </p:cNvPicPr>
          <p:nvPr/>
        </p:nvPicPr>
        <p:blipFill>
          <a:blip r:embed="rId8">
            <a:extLst>
              <a:ext uri="{BEBA8EAE-BF5A-486C-A8C5-ECC9F3942E4B}">
                <a14:imgProps xmlns:a14="http://schemas.microsoft.com/office/drawing/2010/main">
                  <a14:imgLayer r:embed="rId9">
                    <a14:imgEffect>
                      <a14:colorTemperature colorTemp="7200"/>
                    </a14:imgEffect>
                    <a14:imgEffect>
                      <a14:saturation sat="200000"/>
                    </a14:imgEffect>
                  </a14:imgLayer>
                </a14:imgProps>
              </a:ext>
            </a:extLst>
          </a:blip>
          <a:stretch>
            <a:fillRect/>
          </a:stretch>
        </p:blipFill>
        <p:spPr>
          <a:xfrm>
            <a:off x="1651945" y="2757610"/>
            <a:ext cx="3253663" cy="2068368"/>
          </a:xfrm>
          <a:prstGeom prst="roundRect">
            <a:avLst>
              <a:gd name="adj" fmla="val 29724"/>
            </a:avLst>
          </a:prstGeom>
        </p:spPr>
      </p:pic>
      <p:pic>
        <p:nvPicPr>
          <p:cNvPr id="31" name="Picture 30">
            <a:extLst>
              <a:ext uri="{FF2B5EF4-FFF2-40B4-BE49-F238E27FC236}">
                <a16:creationId xmlns:a16="http://schemas.microsoft.com/office/drawing/2014/main" id="{B843F415-DC94-4726-B766-F887DE95028E}"/>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5039" b="94574" l="3380" r="89577">
                        <a14:foregroundMark x1="4789" y1="72481" x2="7042" y2="50775"/>
                        <a14:foregroundMark x1="47606" y1="17829" x2="55775" y2="5426"/>
                        <a14:foregroundMark x1="44789" y1="94574" x2="44789" y2="94574"/>
                        <a14:foregroundMark x1="89859" y1="50000" x2="89859" y2="50000"/>
                        <a14:foregroundMark x1="3380" y1="63178" x2="3380" y2="63178"/>
                        <a14:foregroundMark x1="6761" y1="49225" x2="18310" y2="39535"/>
                      </a14:backgroundRemoval>
                    </a14:imgEffect>
                    <a14:imgEffect>
                      <a14:sharpenSoften amount="22000"/>
                    </a14:imgEffect>
                    <a14:imgEffect>
                      <a14:saturation sat="200000"/>
                    </a14:imgEffect>
                  </a14:imgLayer>
                </a14:imgProps>
              </a:ext>
            </a:extLst>
          </a:blip>
          <a:stretch>
            <a:fillRect/>
          </a:stretch>
        </p:blipFill>
        <p:spPr>
          <a:xfrm>
            <a:off x="2173993" y="4813068"/>
            <a:ext cx="2028297" cy="1474085"/>
          </a:xfrm>
          <a:prstGeom prst="rect">
            <a:avLst/>
          </a:prstGeom>
        </p:spPr>
      </p:pic>
      <p:pic>
        <p:nvPicPr>
          <p:cNvPr id="32" name="Picture 31">
            <a:extLst>
              <a:ext uri="{FF2B5EF4-FFF2-40B4-BE49-F238E27FC236}">
                <a16:creationId xmlns:a16="http://schemas.microsoft.com/office/drawing/2014/main" id="{83AD6DE9-385C-4931-8CAB-19686CFF134D}"/>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826" b="96970" l="535" r="98396">
                        <a14:foregroundMark x1="10963" y1="62259" x2="10160" y2="50689"/>
                        <a14:foregroundMark x1="10160" y1="50689" x2="15508" y2="37190"/>
                        <a14:foregroundMark x1="15508" y1="37190" x2="24866" y2="28926"/>
                        <a14:foregroundMark x1="24866" y1="28926" x2="35561" y2="27548"/>
                        <a14:foregroundMark x1="35561" y1="27548" x2="46791" y2="34986"/>
                        <a14:foregroundMark x1="46791" y1="34986" x2="46791" y2="34986"/>
                        <a14:foregroundMark x1="11765" y1="46556" x2="5882" y2="55647"/>
                        <a14:foregroundMark x1="5882" y1="55647" x2="8289" y2="65289"/>
                        <a14:foregroundMark x1="49733" y1="34435" x2="54011" y2="18733"/>
                        <a14:foregroundMark x1="54011" y1="18733" x2="64973" y2="6887"/>
                        <a14:foregroundMark x1="64973" y1="6887" x2="84492" y2="1377"/>
                        <a14:foregroundMark x1="84492" y1="1377" x2="90909" y2="9366"/>
                        <a14:foregroundMark x1="90909" y1="9366" x2="88235" y2="29752"/>
                        <a14:foregroundMark x1="88235" y1="29752" x2="67380" y2="82094"/>
                        <a14:foregroundMark x1="67380" y1="82094" x2="39572" y2="84298"/>
                        <a14:foregroundMark x1="39572" y1="84298" x2="30214" y2="89807"/>
                        <a14:foregroundMark x1="30214" y1="89807" x2="28610" y2="92562"/>
                        <a14:foregroundMark x1="28610" y1="92287" x2="47059" y2="93664"/>
                        <a14:foregroundMark x1="47059" y1="93664" x2="98930" y2="84848"/>
                        <a14:foregroundMark x1="98930" y1="84573" x2="92246" y2="95041"/>
                        <a14:foregroundMark x1="92246" y1="95041" x2="43048" y2="91185"/>
                        <a14:foregroundMark x1="43048" y1="91185" x2="20856" y2="83196"/>
                        <a14:foregroundMark x1="20856" y1="83196" x2="18984" y2="95041"/>
                        <a14:foregroundMark x1="18984" y1="95041" x2="6417" y2="83196"/>
                        <a14:foregroundMark x1="6417" y1="83196" x2="18984" y2="80441"/>
                        <a14:foregroundMark x1="18984" y1="80441" x2="27807" y2="90634"/>
                        <a14:foregroundMark x1="10428" y1="92562" x2="55615" y2="97245"/>
                        <a14:foregroundMark x1="55615" y1="97245" x2="68984" y2="95317"/>
                        <a14:foregroundMark x1="68182" y1="95317" x2="3209" y2="96419"/>
                        <a14:foregroundMark x1="3209" y1="96419" x2="535" y2="80992"/>
                        <a14:foregroundMark x1="535" y1="80992" x2="5080" y2="79614"/>
                        <a14:foregroundMark x1="5080" y1="79339" x2="2139" y2="69421"/>
                        <a14:foregroundMark x1="2139" y1="69421" x2="4278" y2="66942"/>
                        <a14:foregroundMark x1="47594" y1="23140" x2="55348" y2="7438"/>
                        <a14:foregroundMark x1="55348" y1="7438" x2="63904" y2="551"/>
                        <a14:foregroundMark x1="63904" y1="551" x2="82620" y2="1377"/>
                        <a14:foregroundMark x1="82620" y1="1377" x2="91979" y2="6612"/>
                        <a14:foregroundMark x1="91979" y1="6612" x2="91979" y2="7163"/>
                        <a14:foregroundMark x1="91979" y1="6887" x2="98396" y2="7989"/>
                        <a14:foregroundMark x1="98396" y1="11846" x2="98128" y2="1377"/>
                        <a14:foregroundMark x1="98128" y1="1377" x2="74332" y2="826"/>
                        <a14:foregroundMark x1="74332" y1="826" x2="54545" y2="10193"/>
                        <a14:foregroundMark x1="54545" y1="10193" x2="42513" y2="21212"/>
                        <a14:foregroundMark x1="42513" y1="21212" x2="40374" y2="30028"/>
                        <a14:foregroundMark x1="35561" y1="27273" x2="25401" y2="28375"/>
                        <a14:foregroundMark x1="25401" y1="28375" x2="16310" y2="34711"/>
                        <a14:foregroundMark x1="16310" y1="34711" x2="10428" y2="43802"/>
                        <a14:foregroundMark x1="10428" y1="43802" x2="9893" y2="47107"/>
                        <a14:foregroundMark x1="58556" y1="3030" x2="47594" y2="18733"/>
                      </a14:backgroundRemoval>
                    </a14:imgEffect>
                  </a14:imgLayer>
                </a14:imgProps>
              </a:ext>
            </a:extLst>
          </a:blip>
          <a:stretch>
            <a:fillRect/>
          </a:stretch>
        </p:blipFill>
        <p:spPr>
          <a:xfrm>
            <a:off x="7386938" y="2961513"/>
            <a:ext cx="3881357" cy="3253339"/>
          </a:xfrm>
          <a:prstGeom prst="roundRect">
            <a:avLst/>
          </a:prstGeom>
        </p:spPr>
      </p:pic>
      <p:pic>
        <p:nvPicPr>
          <p:cNvPr id="33" name="Picture 32">
            <a:extLst>
              <a:ext uri="{FF2B5EF4-FFF2-40B4-BE49-F238E27FC236}">
                <a16:creationId xmlns:a16="http://schemas.microsoft.com/office/drawing/2014/main" id="{E415F1F1-4709-457D-9512-FD8B13607FE4}"/>
              </a:ext>
            </a:extLst>
          </p:cNvPr>
          <p:cNvPicPr>
            <a:picLocks noChangeAspect="1"/>
          </p:cNvPicPr>
          <p:nvPr/>
        </p:nvPicPr>
        <p:blipFill>
          <a:blip r:embed="rId14">
            <a:clrChange>
              <a:clrFrom>
                <a:srgbClr val="FFFFFF"/>
              </a:clrFrom>
              <a:clrTo>
                <a:srgbClr val="FFFFFF">
                  <a:alpha val="0"/>
                </a:srgbClr>
              </a:clrTo>
            </a:clrChange>
          </a:blip>
          <a:stretch>
            <a:fillRect/>
          </a:stretch>
        </p:blipFill>
        <p:spPr>
          <a:xfrm>
            <a:off x="4022583" y="3658898"/>
            <a:ext cx="3304500" cy="2848465"/>
          </a:xfrm>
          <a:prstGeom prst="rect">
            <a:avLst/>
          </a:prstGeom>
        </p:spPr>
      </p:pic>
      <p:sp>
        <p:nvSpPr>
          <p:cNvPr id="18" name="Rectangle 17">
            <a:extLst>
              <a:ext uri="{FF2B5EF4-FFF2-40B4-BE49-F238E27FC236}">
                <a16:creationId xmlns:a16="http://schemas.microsoft.com/office/drawing/2014/main" id="{95FFD904-8AA3-4FC8-A46B-B124B817DE31}"/>
              </a:ext>
            </a:extLst>
          </p:cNvPr>
          <p:cNvSpPr/>
          <p:nvPr/>
        </p:nvSpPr>
        <p:spPr>
          <a:xfrm>
            <a:off x="5221357" y="6546574"/>
            <a:ext cx="2773034" cy="311426"/>
          </a:xfrm>
          <a:prstGeom prst="rect">
            <a:avLst/>
          </a:prstGeom>
          <a:solidFill>
            <a:srgbClr val="EDE7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0849885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par>
                                <p:cTn id="8" presetID="42" presetClass="entr" presetSubtype="0"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1000"/>
                                        <p:tgtEl>
                                          <p:spTgt spid="28"/>
                                        </p:tgtEl>
                                      </p:cBhvr>
                                    </p:animEffect>
                                    <p:anim calcmode="lin" valueType="num">
                                      <p:cBhvr>
                                        <p:cTn id="11" dur="1000" fill="hold"/>
                                        <p:tgtEl>
                                          <p:spTgt spid="28"/>
                                        </p:tgtEl>
                                        <p:attrNameLst>
                                          <p:attrName>ppt_x</p:attrName>
                                        </p:attrNameLst>
                                      </p:cBhvr>
                                      <p:tavLst>
                                        <p:tav tm="0">
                                          <p:val>
                                            <p:strVal val="#ppt_x"/>
                                          </p:val>
                                        </p:tav>
                                        <p:tav tm="100000">
                                          <p:val>
                                            <p:strVal val="#ppt_x"/>
                                          </p:val>
                                        </p:tav>
                                      </p:tavLst>
                                    </p:anim>
                                    <p:anim calcmode="lin" valueType="num">
                                      <p:cBhvr>
                                        <p:cTn id="12"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3C0946B-8596-41AE-826C-CB1D0F7A13FD}"/>
              </a:ext>
            </a:extLst>
          </p:cNvPr>
          <p:cNvPicPr>
            <a:picLocks noChangeAspect="1"/>
          </p:cNvPicPr>
          <p:nvPr/>
        </p:nvPicPr>
        <p:blipFill rotWithShape="1">
          <a:blip r:embed="rId5">
            <a:extLst>
              <a:ext uri="{28A0092B-C50C-407E-A947-70E740481C1C}">
                <a14:useLocalDpi xmlns:a14="http://schemas.microsoft.com/office/drawing/2010/main" val="0"/>
              </a:ext>
            </a:extLst>
          </a:blip>
          <a:srcRect l="43854" b="76709"/>
          <a:stretch/>
        </p:blipFill>
        <p:spPr>
          <a:xfrm>
            <a:off x="6484912" y="-1276"/>
            <a:ext cx="5707087" cy="3430276"/>
          </a:xfrm>
          <a:prstGeom prst="rect">
            <a:avLst/>
          </a:prstGeom>
        </p:spPr>
      </p:pic>
      <p:pic>
        <p:nvPicPr>
          <p:cNvPr id="4" name="图片 3">
            <a:extLst>
              <a:ext uri="{FF2B5EF4-FFF2-40B4-BE49-F238E27FC236}">
                <a16:creationId xmlns:a16="http://schemas.microsoft.com/office/drawing/2014/main" id="{7D39A166-ECA0-478D-BA06-395C2FA9FFFE}"/>
              </a:ext>
            </a:extLst>
          </p:cNvPr>
          <p:cNvPicPr>
            <a:picLocks noChangeAspect="1"/>
          </p:cNvPicPr>
          <p:nvPr/>
        </p:nvPicPr>
        <p:blipFill rotWithShape="1">
          <a:blip r:embed="rId6">
            <a:extLst>
              <a:ext uri="{28A0092B-C50C-407E-A947-70E740481C1C}">
                <a14:useLocalDpi xmlns:a14="http://schemas.microsoft.com/office/drawing/2010/main" val="0"/>
              </a:ext>
            </a:extLst>
          </a:blip>
          <a:srcRect l="98" t="62109" r="28789" b="-55"/>
          <a:stretch/>
        </p:blipFill>
        <p:spPr>
          <a:xfrm>
            <a:off x="1" y="1388297"/>
            <a:ext cx="6484911" cy="5469703"/>
          </a:xfrm>
          <a:prstGeom prst="rect">
            <a:avLst/>
          </a:prstGeom>
        </p:spPr>
      </p:pic>
      <p:pic>
        <p:nvPicPr>
          <p:cNvPr id="5" name="图片 4">
            <a:extLst>
              <a:ext uri="{FF2B5EF4-FFF2-40B4-BE49-F238E27FC236}">
                <a16:creationId xmlns:a16="http://schemas.microsoft.com/office/drawing/2014/main" id="{1AF36C5B-544C-4465-BF68-E96543FA8EE3}"/>
              </a:ext>
            </a:extLst>
          </p:cNvPr>
          <p:cNvPicPr>
            <a:picLocks noChangeAspect="1"/>
          </p:cNvPicPr>
          <p:nvPr/>
        </p:nvPicPr>
        <p:blipFill rotWithShape="1">
          <a:blip r:embed="rId5">
            <a:extLst>
              <a:ext uri="{28A0092B-C50C-407E-A947-70E740481C1C}">
                <a14:useLocalDpi xmlns:a14="http://schemas.microsoft.com/office/drawing/2010/main" val="0"/>
              </a:ext>
            </a:extLst>
          </a:blip>
          <a:srcRect l="44445" t="61875" r="1276" b="171"/>
          <a:stretch/>
        </p:blipFill>
        <p:spPr>
          <a:xfrm>
            <a:off x="7240153" y="1880886"/>
            <a:ext cx="4951846" cy="5016911"/>
          </a:xfrm>
          <a:prstGeom prst="rect">
            <a:avLst/>
          </a:prstGeom>
        </p:spPr>
      </p:pic>
      <p:pic>
        <p:nvPicPr>
          <p:cNvPr id="3" name="图片 2">
            <a:extLst>
              <a:ext uri="{FF2B5EF4-FFF2-40B4-BE49-F238E27FC236}">
                <a16:creationId xmlns:a16="http://schemas.microsoft.com/office/drawing/2014/main" id="{C3DA95A3-DE1C-4F5B-AB72-03CDB6FF8C9D}"/>
              </a:ext>
            </a:extLst>
          </p:cNvPr>
          <p:cNvPicPr>
            <a:picLocks noChangeAspect="1"/>
          </p:cNvPicPr>
          <p:nvPr/>
        </p:nvPicPr>
        <p:blipFill rotWithShape="1">
          <a:blip r:embed="rId6">
            <a:extLst>
              <a:ext uri="{28A0092B-C50C-407E-A947-70E740481C1C}">
                <a14:useLocalDpi xmlns:a14="http://schemas.microsoft.com/office/drawing/2010/main" val="0"/>
              </a:ext>
            </a:extLst>
          </a:blip>
          <a:srcRect r="40821" b="72996"/>
          <a:stretch/>
        </p:blipFill>
        <p:spPr>
          <a:xfrm>
            <a:off x="1" y="0"/>
            <a:ext cx="5689678" cy="3761772"/>
          </a:xfrm>
          <a:prstGeom prst="rect">
            <a:avLst/>
          </a:prstGeom>
        </p:spPr>
      </p:pic>
      <p:grpSp>
        <p:nvGrpSpPr>
          <p:cNvPr id="6" name="组合 5">
            <a:extLst>
              <a:ext uri="{FF2B5EF4-FFF2-40B4-BE49-F238E27FC236}">
                <a16:creationId xmlns:a16="http://schemas.microsoft.com/office/drawing/2014/main" id="{A6F3A6A9-6BC8-49DE-9AB9-0A21BB312A72}"/>
              </a:ext>
            </a:extLst>
          </p:cNvPr>
          <p:cNvGrpSpPr/>
          <p:nvPr/>
        </p:nvGrpSpPr>
        <p:grpSpPr>
          <a:xfrm>
            <a:off x="219919" y="324091"/>
            <a:ext cx="11727754" cy="6533909"/>
            <a:chOff x="2428568" y="2128383"/>
            <a:chExt cx="7816645" cy="2512443"/>
          </a:xfrm>
        </p:grpSpPr>
        <p:sp>
          <p:nvSpPr>
            <p:cNvPr id="7" name="矩形 6">
              <a:extLst>
                <a:ext uri="{FF2B5EF4-FFF2-40B4-BE49-F238E27FC236}">
                  <a16:creationId xmlns:a16="http://schemas.microsoft.com/office/drawing/2014/main" id="{44380FF9-E548-4329-91DC-6B6FE9101044}"/>
                </a:ext>
              </a:extLst>
            </p:cNvPr>
            <p:cNvSpPr/>
            <p:nvPr/>
          </p:nvSpPr>
          <p:spPr>
            <a:xfrm>
              <a:off x="2428568" y="2128383"/>
              <a:ext cx="7816645" cy="251244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sz="2800" b="1" dirty="0">
                <a:solidFill>
                  <a:srgbClr val="A26D3D"/>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8" name="矩形 7">
              <a:extLst>
                <a:ext uri="{FF2B5EF4-FFF2-40B4-BE49-F238E27FC236}">
                  <a16:creationId xmlns:a16="http://schemas.microsoft.com/office/drawing/2014/main" id="{9C4A781F-4A0F-48C0-9457-4292C776A1B7}"/>
                </a:ext>
              </a:extLst>
            </p:cNvPr>
            <p:cNvSpPr/>
            <p:nvPr/>
          </p:nvSpPr>
          <p:spPr>
            <a:xfrm>
              <a:off x="2580968" y="2206305"/>
              <a:ext cx="7497097" cy="2326367"/>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sz="2800" b="1">
                <a:solidFill>
                  <a:srgbClr val="A26D3D"/>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9" name="矩形 8">
              <a:extLst>
                <a:ext uri="{FF2B5EF4-FFF2-40B4-BE49-F238E27FC236}">
                  <a16:creationId xmlns:a16="http://schemas.microsoft.com/office/drawing/2014/main" id="{3EBED71A-86FB-4E1A-A586-6A5794A0F34D}"/>
                </a:ext>
              </a:extLst>
            </p:cNvPr>
            <p:cNvSpPr/>
            <p:nvPr/>
          </p:nvSpPr>
          <p:spPr>
            <a:xfrm>
              <a:off x="2492219" y="2165645"/>
              <a:ext cx="167684" cy="207450"/>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sz="2800" b="1">
                <a:solidFill>
                  <a:srgbClr val="A26D3D"/>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0" name="矩形 9">
              <a:extLst>
                <a:ext uri="{FF2B5EF4-FFF2-40B4-BE49-F238E27FC236}">
                  <a16:creationId xmlns:a16="http://schemas.microsoft.com/office/drawing/2014/main" id="{CBF9A6DE-B3F7-4CAD-843E-428E0B833E9E}"/>
                </a:ext>
              </a:extLst>
            </p:cNvPr>
            <p:cNvSpPr/>
            <p:nvPr/>
          </p:nvSpPr>
          <p:spPr>
            <a:xfrm>
              <a:off x="9987534" y="4395364"/>
              <a:ext cx="179281" cy="214186"/>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sz="2800" b="1">
                <a:solidFill>
                  <a:srgbClr val="A26D3D"/>
                </a:solidFill>
                <a:latin typeface="Times New Roman" panose="02020603050405020304" pitchFamily="18" charset="0"/>
                <a:ea typeface="Arial-Rounded" panose="020B0500000000000000" pitchFamily="34" charset="0"/>
                <a:cs typeface="Times New Roman" panose="02020603050405020304" pitchFamily="18" charset="0"/>
              </a:endParaRPr>
            </a:p>
          </p:txBody>
        </p:sp>
      </p:grpSp>
      <p:sp>
        <p:nvSpPr>
          <p:cNvPr id="22" name="TextBox 21">
            <a:extLst>
              <a:ext uri="{FF2B5EF4-FFF2-40B4-BE49-F238E27FC236}">
                <a16:creationId xmlns:a16="http://schemas.microsoft.com/office/drawing/2014/main" id="{0C331AD1-A016-4A4F-B89A-5166B4CDAF8A}"/>
              </a:ext>
            </a:extLst>
          </p:cNvPr>
          <p:cNvSpPr txBox="1"/>
          <p:nvPr/>
        </p:nvSpPr>
        <p:spPr>
          <a:xfrm>
            <a:off x="4239671" y="420226"/>
            <a:ext cx="3234572" cy="738664"/>
          </a:xfrm>
          <a:prstGeom prst="rect">
            <a:avLst/>
          </a:prstGeom>
          <a:noFill/>
        </p:spPr>
        <p:txBody>
          <a:bodyPr wrap="square" rtlCol="0">
            <a:spAutoFit/>
          </a:bodyPr>
          <a:lstStyle/>
          <a:p>
            <a:pPr algn="ctr" defTabSz="1219170">
              <a:lnSpc>
                <a:spcPct val="150000"/>
              </a:lnSpc>
              <a:buClr>
                <a:srgbClr val="000000"/>
              </a:buClr>
              <a:defRPr/>
            </a:pPr>
            <a:r>
              <a:rPr lang="vi-VN" sz="2800" b="1" kern="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rPr>
              <a:t>Tết đến rồi</a:t>
            </a:r>
            <a:endParaRPr lang="en-US" sz="2800" b="1" kern="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23" name="TextBox 22">
            <a:extLst>
              <a:ext uri="{FF2B5EF4-FFF2-40B4-BE49-F238E27FC236}">
                <a16:creationId xmlns:a16="http://schemas.microsoft.com/office/drawing/2014/main" id="{2A2D0B4A-2806-410E-9FA4-6946C3339F76}"/>
              </a:ext>
            </a:extLst>
          </p:cNvPr>
          <p:cNvSpPr txBox="1"/>
          <p:nvPr/>
        </p:nvSpPr>
        <p:spPr>
          <a:xfrm>
            <a:off x="315417" y="913133"/>
            <a:ext cx="11514629" cy="5632311"/>
          </a:xfrm>
          <a:prstGeom prst="rect">
            <a:avLst/>
          </a:prstGeom>
          <a:noFill/>
        </p:spPr>
        <p:txBody>
          <a:bodyPr wrap="square" rtlCol="0">
            <a:spAutoFit/>
          </a:bodyPr>
          <a:lstStyle/>
          <a:p>
            <a:pPr marL="59265" algn="just" defTabSz="1219170">
              <a:lnSpc>
                <a:spcPct val="150000"/>
              </a:lnSpc>
              <a:buClr>
                <a:srgbClr val="000000"/>
              </a:buClr>
              <a:defRPr/>
            </a:pPr>
            <a:r>
              <a:rPr lang="vi-VN" sz="24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Tết là khởi đầu cho một năm mới, là dịp lễ được mong chờ nhất trong năm.</a:t>
            </a:r>
          </a:p>
          <a:p>
            <a:pPr marL="59265" algn="just" defTabSz="1219170">
              <a:lnSpc>
                <a:spcPct val="150000"/>
              </a:lnSpc>
              <a:buClr>
                <a:srgbClr val="000000"/>
              </a:buClr>
              <a:defRPr/>
            </a:pPr>
            <a:r>
              <a:rPr lang="vi-VN" sz="24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Vào dịp Tết, các gia đình thường gói bánh chưng hoặc bánh tét. Bánh chưng hình vuông, gói bằng lá dong. Bánh tét hình trụ, thường gói bằng lá chuối. Cả hai loại bánh đều làm từ gạo nếp, đỗ xanh, thịt lợn.</a:t>
            </a:r>
          </a:p>
          <a:p>
            <a:pPr marL="59265" algn="just" defTabSz="1219170">
              <a:lnSpc>
                <a:spcPct val="150000"/>
              </a:lnSpc>
              <a:buClr>
                <a:srgbClr val="000000"/>
              </a:buClr>
              <a:defRPr/>
            </a:pPr>
            <a:r>
              <a:rPr lang="vi-VN" sz="24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Mai và đào là hai loài hoa đặc trưng cho Tết ở hai miền Nam, Bắc. Hoa mai rực rỡ sắc vàng. Hoa đào thường có màu hồng tươi, xen lẫn lá xanh và nụ hồng chúm chím.</a:t>
            </a:r>
          </a:p>
          <a:p>
            <a:pPr marL="59265" algn="just" defTabSz="1219170">
              <a:lnSpc>
                <a:spcPct val="150000"/>
              </a:lnSpc>
              <a:buClr>
                <a:srgbClr val="000000"/>
              </a:buClr>
              <a:defRPr/>
            </a:pPr>
            <a:r>
              <a:rPr lang="vi-VN" sz="24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Ngày Tết, người lớn thường tặng trẻ em những bao lì xì xinh xắn, với mong ước các em mạnh khoẻ, giỏi giang. Tết là dịp mọi người quây quần bên nhau và dành cho nhau những lời chúc tốt đẹp.</a:t>
            </a:r>
          </a:p>
          <a:p>
            <a:pPr marL="59265" algn="just" defTabSz="1219170">
              <a:lnSpc>
                <a:spcPct val="150000"/>
              </a:lnSpc>
              <a:buClr>
                <a:srgbClr val="000000"/>
              </a:buClr>
              <a:defRPr/>
            </a:pPr>
            <a:endParaRPr lang="vi-VN" sz="24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pic>
        <p:nvPicPr>
          <p:cNvPr id="11" name="Tết đến rồi_HTS">
            <a:hlinkClick r:id="" action="ppaction://media"/>
            <a:extLst>
              <a:ext uri="{FF2B5EF4-FFF2-40B4-BE49-F238E27FC236}">
                <a16:creationId xmlns:a16="http://schemas.microsoft.com/office/drawing/2014/main" id="{F1668315-2B1A-4B14-9908-1F5E795775B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72041" y="575704"/>
            <a:ext cx="487363" cy="487363"/>
          </a:xfrm>
          <a:prstGeom prst="rect">
            <a:avLst/>
          </a:prstGeom>
        </p:spPr>
      </p:pic>
      <p:sp>
        <p:nvSpPr>
          <p:cNvPr id="15" name="Cloud 14">
            <a:extLst>
              <a:ext uri="{FF2B5EF4-FFF2-40B4-BE49-F238E27FC236}">
                <a16:creationId xmlns:a16="http://schemas.microsoft.com/office/drawing/2014/main" id="{6D1229D1-8F53-405C-8FC8-307D1390761E}"/>
              </a:ext>
            </a:extLst>
          </p:cNvPr>
          <p:cNvSpPr/>
          <p:nvPr/>
        </p:nvSpPr>
        <p:spPr>
          <a:xfrm>
            <a:off x="8337514" y="-1276"/>
            <a:ext cx="3897916" cy="994816"/>
          </a:xfrm>
          <a:prstGeom prst="cloud">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1219170">
              <a:buClr>
                <a:srgbClr val="000000"/>
              </a:buClr>
            </a:pPr>
            <a:r>
              <a:rPr lang="en-US" sz="3733" kern="0" dirty="0" err="1">
                <a:solidFill>
                  <a:srgbClr val="FFFFFF"/>
                </a:solidFill>
                <a:latin typeface="Times New Roman" panose="02020603050405020304" pitchFamily="18" charset="0"/>
                <a:cs typeface="Times New Roman" panose="02020603050405020304" pitchFamily="18" charset="0"/>
                <a:sym typeface="Arial"/>
              </a:rPr>
              <a:t>Đọc</a:t>
            </a:r>
            <a:r>
              <a:rPr lang="en-US" sz="3733" kern="0" dirty="0">
                <a:solidFill>
                  <a:srgbClr val="FFFFFF"/>
                </a:solidFill>
                <a:latin typeface="Times New Roman" panose="02020603050405020304" pitchFamily="18" charset="0"/>
                <a:cs typeface="Times New Roman" panose="02020603050405020304" pitchFamily="18" charset="0"/>
                <a:sym typeface="Arial"/>
              </a:rPr>
              <a:t> </a:t>
            </a:r>
            <a:r>
              <a:rPr lang="en-US" sz="3733" kern="0" dirty="0" err="1">
                <a:solidFill>
                  <a:srgbClr val="FFFFFF"/>
                </a:solidFill>
                <a:latin typeface="Times New Roman" panose="02020603050405020304" pitchFamily="18" charset="0"/>
                <a:cs typeface="Times New Roman" panose="02020603050405020304" pitchFamily="18" charset="0"/>
                <a:sym typeface="Arial"/>
              </a:rPr>
              <a:t>mẫu</a:t>
            </a:r>
            <a:endParaRPr lang="en-US" sz="3733" kern="0" dirty="0">
              <a:solidFill>
                <a:srgbClr val="FFFFFF"/>
              </a:solidFill>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23871629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down)">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1000"/>
                                        <p:tgtEl>
                                          <p:spTgt spid="15"/>
                                        </p:tgtEl>
                                      </p:cBhvr>
                                    </p:animEffect>
                                    <p:anim calcmode="lin" valueType="num">
                                      <p:cBhvr>
                                        <p:cTn id="16" dur="1000" fill="hold"/>
                                        <p:tgtEl>
                                          <p:spTgt spid="15"/>
                                        </p:tgtEl>
                                        <p:attrNameLst>
                                          <p:attrName>ppt_x</p:attrName>
                                        </p:attrNameLst>
                                      </p:cBhvr>
                                      <p:tavLst>
                                        <p:tav tm="0">
                                          <p:val>
                                            <p:strVal val="#ppt_x"/>
                                          </p:val>
                                        </p:tav>
                                        <p:tav tm="100000">
                                          <p:val>
                                            <p:strVal val="#ppt_x"/>
                                          </p:val>
                                        </p:tav>
                                      </p:tavLst>
                                    </p:anim>
                                    <p:anim calcmode="lin" valueType="num">
                                      <p:cBhvr>
                                        <p:cTn id="1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6601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11"/>
                </p:tgtEl>
              </p:cMediaNode>
            </p:audio>
          </p:childTnLst>
        </p:cTn>
      </p:par>
    </p:tnLst>
    <p:bldLst>
      <p:bldP spid="22" grpId="0"/>
      <p:bldP spid="23" grpId="0"/>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3C0946B-8596-41AE-826C-CB1D0F7A13FD}"/>
              </a:ext>
            </a:extLst>
          </p:cNvPr>
          <p:cNvPicPr>
            <a:picLocks noChangeAspect="1"/>
          </p:cNvPicPr>
          <p:nvPr/>
        </p:nvPicPr>
        <p:blipFill rotWithShape="1">
          <a:blip r:embed="rId3">
            <a:extLst>
              <a:ext uri="{28A0092B-C50C-407E-A947-70E740481C1C}">
                <a14:useLocalDpi xmlns:a14="http://schemas.microsoft.com/office/drawing/2010/main" val="0"/>
              </a:ext>
            </a:extLst>
          </a:blip>
          <a:srcRect l="43854" b="76709"/>
          <a:stretch/>
        </p:blipFill>
        <p:spPr>
          <a:xfrm>
            <a:off x="6484912" y="-1276"/>
            <a:ext cx="5707087" cy="3430276"/>
          </a:xfrm>
          <a:prstGeom prst="rect">
            <a:avLst/>
          </a:prstGeom>
        </p:spPr>
      </p:pic>
      <p:pic>
        <p:nvPicPr>
          <p:cNvPr id="4" name="图片 3">
            <a:extLst>
              <a:ext uri="{FF2B5EF4-FFF2-40B4-BE49-F238E27FC236}">
                <a16:creationId xmlns:a16="http://schemas.microsoft.com/office/drawing/2014/main" id="{7D39A166-ECA0-478D-BA06-395C2FA9FFFE}"/>
              </a:ext>
            </a:extLst>
          </p:cNvPr>
          <p:cNvPicPr>
            <a:picLocks noChangeAspect="1"/>
          </p:cNvPicPr>
          <p:nvPr/>
        </p:nvPicPr>
        <p:blipFill rotWithShape="1">
          <a:blip r:embed="rId4">
            <a:extLst>
              <a:ext uri="{28A0092B-C50C-407E-A947-70E740481C1C}">
                <a14:useLocalDpi xmlns:a14="http://schemas.microsoft.com/office/drawing/2010/main" val="0"/>
              </a:ext>
            </a:extLst>
          </a:blip>
          <a:srcRect l="98" t="62109" r="28789" b="-55"/>
          <a:stretch/>
        </p:blipFill>
        <p:spPr>
          <a:xfrm>
            <a:off x="0" y="1388297"/>
            <a:ext cx="6755907" cy="5469703"/>
          </a:xfrm>
          <a:prstGeom prst="rect">
            <a:avLst/>
          </a:prstGeom>
        </p:spPr>
      </p:pic>
      <p:pic>
        <p:nvPicPr>
          <p:cNvPr id="5" name="图片 4">
            <a:extLst>
              <a:ext uri="{FF2B5EF4-FFF2-40B4-BE49-F238E27FC236}">
                <a16:creationId xmlns:a16="http://schemas.microsoft.com/office/drawing/2014/main" id="{1AF36C5B-544C-4465-BF68-E96543FA8EE3}"/>
              </a:ext>
            </a:extLst>
          </p:cNvPr>
          <p:cNvPicPr>
            <a:picLocks noChangeAspect="1"/>
          </p:cNvPicPr>
          <p:nvPr/>
        </p:nvPicPr>
        <p:blipFill rotWithShape="1">
          <a:blip r:embed="rId3">
            <a:extLst>
              <a:ext uri="{28A0092B-C50C-407E-A947-70E740481C1C}">
                <a14:useLocalDpi xmlns:a14="http://schemas.microsoft.com/office/drawing/2010/main" val="0"/>
              </a:ext>
            </a:extLst>
          </a:blip>
          <a:srcRect l="44445" t="61875" r="1276" b="171"/>
          <a:stretch/>
        </p:blipFill>
        <p:spPr>
          <a:xfrm>
            <a:off x="7240153" y="1880886"/>
            <a:ext cx="4951846" cy="5016911"/>
          </a:xfrm>
          <a:prstGeom prst="rect">
            <a:avLst/>
          </a:prstGeom>
        </p:spPr>
      </p:pic>
      <p:pic>
        <p:nvPicPr>
          <p:cNvPr id="3" name="图片 2">
            <a:extLst>
              <a:ext uri="{FF2B5EF4-FFF2-40B4-BE49-F238E27FC236}">
                <a16:creationId xmlns:a16="http://schemas.microsoft.com/office/drawing/2014/main" id="{C3DA95A3-DE1C-4F5B-AB72-03CDB6FF8C9D}"/>
              </a:ext>
            </a:extLst>
          </p:cNvPr>
          <p:cNvPicPr>
            <a:picLocks noChangeAspect="1"/>
          </p:cNvPicPr>
          <p:nvPr/>
        </p:nvPicPr>
        <p:blipFill rotWithShape="1">
          <a:blip r:embed="rId4">
            <a:extLst>
              <a:ext uri="{28A0092B-C50C-407E-A947-70E740481C1C}">
                <a14:useLocalDpi xmlns:a14="http://schemas.microsoft.com/office/drawing/2010/main" val="0"/>
              </a:ext>
            </a:extLst>
          </a:blip>
          <a:srcRect r="40821" b="72996"/>
          <a:stretch/>
        </p:blipFill>
        <p:spPr>
          <a:xfrm>
            <a:off x="1" y="0"/>
            <a:ext cx="5689678" cy="3761772"/>
          </a:xfrm>
          <a:prstGeom prst="rect">
            <a:avLst/>
          </a:prstGeom>
        </p:spPr>
      </p:pic>
      <p:grpSp>
        <p:nvGrpSpPr>
          <p:cNvPr id="6" name="组合 5">
            <a:extLst>
              <a:ext uri="{FF2B5EF4-FFF2-40B4-BE49-F238E27FC236}">
                <a16:creationId xmlns:a16="http://schemas.microsoft.com/office/drawing/2014/main" id="{A6F3A6A9-6BC8-49DE-9AB9-0A21BB312A72}"/>
              </a:ext>
            </a:extLst>
          </p:cNvPr>
          <p:cNvGrpSpPr/>
          <p:nvPr/>
        </p:nvGrpSpPr>
        <p:grpSpPr>
          <a:xfrm>
            <a:off x="0" y="277018"/>
            <a:ext cx="12191999" cy="6520862"/>
            <a:chOff x="2428568" y="2128383"/>
            <a:chExt cx="7816645" cy="2512443"/>
          </a:xfrm>
        </p:grpSpPr>
        <p:sp>
          <p:nvSpPr>
            <p:cNvPr id="7" name="矩形 6">
              <a:extLst>
                <a:ext uri="{FF2B5EF4-FFF2-40B4-BE49-F238E27FC236}">
                  <a16:creationId xmlns:a16="http://schemas.microsoft.com/office/drawing/2014/main" id="{44380FF9-E548-4329-91DC-6B6FE9101044}"/>
                </a:ext>
              </a:extLst>
            </p:cNvPr>
            <p:cNvSpPr/>
            <p:nvPr/>
          </p:nvSpPr>
          <p:spPr>
            <a:xfrm>
              <a:off x="2428568" y="2128383"/>
              <a:ext cx="7816645" cy="251244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sz="2800" b="1" dirty="0">
                <a:solidFill>
                  <a:srgbClr val="A26D3D"/>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8" name="矩形 7">
              <a:extLst>
                <a:ext uri="{FF2B5EF4-FFF2-40B4-BE49-F238E27FC236}">
                  <a16:creationId xmlns:a16="http://schemas.microsoft.com/office/drawing/2014/main" id="{9C4A781F-4A0F-48C0-9457-4292C776A1B7}"/>
                </a:ext>
              </a:extLst>
            </p:cNvPr>
            <p:cNvSpPr/>
            <p:nvPr/>
          </p:nvSpPr>
          <p:spPr>
            <a:xfrm>
              <a:off x="2580968" y="2206305"/>
              <a:ext cx="7497097" cy="2326367"/>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sz="2800" b="1">
                <a:solidFill>
                  <a:srgbClr val="A26D3D"/>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9" name="矩形 8">
              <a:extLst>
                <a:ext uri="{FF2B5EF4-FFF2-40B4-BE49-F238E27FC236}">
                  <a16:creationId xmlns:a16="http://schemas.microsoft.com/office/drawing/2014/main" id="{3EBED71A-86FB-4E1A-A586-6A5794A0F34D}"/>
                </a:ext>
              </a:extLst>
            </p:cNvPr>
            <p:cNvSpPr/>
            <p:nvPr/>
          </p:nvSpPr>
          <p:spPr>
            <a:xfrm>
              <a:off x="2492219" y="2165645"/>
              <a:ext cx="167684" cy="207450"/>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sz="2800" b="1">
                <a:solidFill>
                  <a:srgbClr val="A26D3D"/>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0" name="矩形 9">
              <a:extLst>
                <a:ext uri="{FF2B5EF4-FFF2-40B4-BE49-F238E27FC236}">
                  <a16:creationId xmlns:a16="http://schemas.microsoft.com/office/drawing/2014/main" id="{CBF9A6DE-B3F7-4CAD-843E-428E0B833E9E}"/>
                </a:ext>
              </a:extLst>
            </p:cNvPr>
            <p:cNvSpPr/>
            <p:nvPr/>
          </p:nvSpPr>
          <p:spPr>
            <a:xfrm>
              <a:off x="9987534" y="4395364"/>
              <a:ext cx="179281" cy="214186"/>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sz="2800" b="1">
                <a:solidFill>
                  <a:srgbClr val="A26D3D"/>
                </a:solidFill>
                <a:latin typeface="Times New Roman" panose="02020603050405020304" pitchFamily="18" charset="0"/>
                <a:ea typeface="Arial-Rounded" panose="020B0500000000000000" pitchFamily="34" charset="0"/>
                <a:cs typeface="Times New Roman" panose="02020603050405020304" pitchFamily="18" charset="0"/>
              </a:endParaRPr>
            </a:p>
          </p:txBody>
        </p:sp>
      </p:grpSp>
      <p:sp>
        <p:nvSpPr>
          <p:cNvPr id="22" name="TextBox 21">
            <a:extLst>
              <a:ext uri="{FF2B5EF4-FFF2-40B4-BE49-F238E27FC236}">
                <a16:creationId xmlns:a16="http://schemas.microsoft.com/office/drawing/2014/main" id="{0C331AD1-A016-4A4F-B89A-5166B4CDAF8A}"/>
              </a:ext>
            </a:extLst>
          </p:cNvPr>
          <p:cNvSpPr txBox="1"/>
          <p:nvPr/>
        </p:nvSpPr>
        <p:spPr>
          <a:xfrm>
            <a:off x="4236881" y="406152"/>
            <a:ext cx="3234572" cy="738664"/>
          </a:xfrm>
          <a:prstGeom prst="rect">
            <a:avLst/>
          </a:prstGeom>
          <a:noFill/>
        </p:spPr>
        <p:txBody>
          <a:bodyPr wrap="square" rtlCol="0">
            <a:spAutoFit/>
          </a:bodyPr>
          <a:lstStyle/>
          <a:p>
            <a:pPr algn="ctr" defTabSz="1219170">
              <a:lnSpc>
                <a:spcPct val="150000"/>
              </a:lnSpc>
              <a:buClr>
                <a:srgbClr val="000000"/>
              </a:buClr>
              <a:defRPr/>
            </a:pPr>
            <a:r>
              <a:rPr lang="vi-VN" sz="2800" b="1" kern="0" dirty="0">
                <a:solidFill>
                  <a:srgbClr val="FFAB40">
                    <a:lumMod val="50000"/>
                  </a:srgbClr>
                </a:solidFill>
                <a:latin typeface="Times New Roman" panose="02020603050405020304" pitchFamily="18" charset="0"/>
                <a:ea typeface="Arial-Rounded" panose="020B0500000000000000" pitchFamily="34" charset="0"/>
                <a:cs typeface="Times New Roman" panose="02020603050405020304" pitchFamily="18" charset="0"/>
                <a:sym typeface="Arial"/>
              </a:rPr>
              <a:t>Tết đến rồi</a:t>
            </a:r>
            <a:endParaRPr lang="en-US" sz="2800" b="1" kern="0" dirty="0">
              <a:solidFill>
                <a:srgbClr val="FFAB40">
                  <a:lumMod val="50000"/>
                </a:srgbClr>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23" name="TextBox 22">
            <a:extLst>
              <a:ext uri="{FF2B5EF4-FFF2-40B4-BE49-F238E27FC236}">
                <a16:creationId xmlns:a16="http://schemas.microsoft.com/office/drawing/2014/main" id="{2A2D0B4A-2806-410E-9FA4-6946C3339F76}"/>
              </a:ext>
            </a:extLst>
          </p:cNvPr>
          <p:cNvSpPr txBox="1"/>
          <p:nvPr/>
        </p:nvSpPr>
        <p:spPr>
          <a:xfrm>
            <a:off x="387197" y="927532"/>
            <a:ext cx="11514629" cy="5556714"/>
          </a:xfrm>
          <a:prstGeom prst="rect">
            <a:avLst/>
          </a:prstGeom>
          <a:noFill/>
        </p:spPr>
        <p:txBody>
          <a:bodyPr wrap="square" rtlCol="0">
            <a:spAutoFit/>
          </a:bodyPr>
          <a:lstStyle/>
          <a:p>
            <a:pPr marL="59265" algn="just" defTabSz="1219170">
              <a:lnSpc>
                <a:spcPct val="150000"/>
              </a:lnSpc>
              <a:buClr>
                <a:srgbClr val="000000"/>
              </a:buClr>
              <a:defRPr/>
            </a:pPr>
            <a:r>
              <a:rPr lang="vi-VN" sz="24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Tết là khởi đầu cho một năm mới, là dịp lễ được mong chờ nhất trong năm.</a:t>
            </a:r>
          </a:p>
          <a:p>
            <a:pPr marL="59265" algn="just" defTabSz="1219170">
              <a:lnSpc>
                <a:spcPct val="150000"/>
              </a:lnSpc>
              <a:buClr>
                <a:srgbClr val="000000"/>
              </a:buClr>
              <a:defRPr/>
            </a:pPr>
            <a:r>
              <a:rPr lang="vi-VN" sz="24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Vào dịp Tết, các gia đình thường gói bánh chưng hoặc bánh tét. Bánh chưng hình vuông, gói bằng lá dong. Bánh tét hình trụ, thường gói bằng lá chuối. Cả hai loại bánh đều làm từ gạo nếp, đỗ xanh, thịt lợn.</a:t>
            </a:r>
          </a:p>
          <a:p>
            <a:pPr marL="59265" algn="just" defTabSz="1219170">
              <a:lnSpc>
                <a:spcPct val="150000"/>
              </a:lnSpc>
              <a:buClr>
                <a:srgbClr val="000000"/>
              </a:buClr>
              <a:defRPr/>
            </a:pPr>
            <a:r>
              <a:rPr lang="vi-VN" sz="24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Mai và đào là hai loài hoa đặc trưng cho Tết ở hai miền Nam, Bắc. Hoa mai rực rỡ sắc vàng. Hoa đào thường có màu hồng tươi, xen lẫn lá xanh và nụ hồng chúm chím.</a:t>
            </a:r>
          </a:p>
          <a:p>
            <a:pPr marL="59265" algn="just" defTabSz="1219170">
              <a:lnSpc>
                <a:spcPct val="150000"/>
              </a:lnSpc>
              <a:buClr>
                <a:srgbClr val="000000"/>
              </a:buClr>
              <a:defRPr/>
            </a:pPr>
            <a:r>
              <a:rPr lang="vi-VN" sz="24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Ngày Tết, người lớn thường tặng trẻ em những bao lì xì xinh xắn, với mong ước các em mạnh khoẻ, giỏi giang. Tết là dịp mọi người quây quần bên nhau và dành cho nhau những lời chúc tốt đẹp.</a:t>
            </a:r>
          </a:p>
          <a:p>
            <a:pPr marL="59265" algn="just" defTabSz="1219170">
              <a:lnSpc>
                <a:spcPct val="150000"/>
              </a:lnSpc>
              <a:buClr>
                <a:srgbClr val="000000"/>
              </a:buClr>
              <a:defRPr/>
            </a:pPr>
            <a:endParaRPr lang="vi-VN" sz="24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pic>
        <p:nvPicPr>
          <p:cNvPr id="24" name="Picture 23">
            <a:extLst>
              <a:ext uri="{FF2B5EF4-FFF2-40B4-BE49-F238E27FC236}">
                <a16:creationId xmlns:a16="http://schemas.microsoft.com/office/drawing/2014/main" id="{9C456681-E597-4A97-BE35-C744D822D9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7111" y="1054801"/>
            <a:ext cx="476518" cy="384000"/>
          </a:xfrm>
          <a:prstGeom prst="rect">
            <a:avLst/>
          </a:prstGeom>
        </p:spPr>
      </p:pic>
      <p:pic>
        <p:nvPicPr>
          <p:cNvPr id="30" name="Picture 29">
            <a:extLst>
              <a:ext uri="{FF2B5EF4-FFF2-40B4-BE49-F238E27FC236}">
                <a16:creationId xmlns:a16="http://schemas.microsoft.com/office/drawing/2014/main" id="{79AFCFDB-1D45-4598-B731-04D84666EF07}"/>
              </a:ext>
            </a:extLst>
          </p:cNvPr>
          <p:cNvPicPr>
            <a:picLocks noChangeAspect="1"/>
          </p:cNvPicPr>
          <p:nvPr/>
        </p:nvPicPr>
        <p:blipFill>
          <a:blip r:embed="rId6">
            <a:duotone>
              <a:schemeClr val="accent6">
                <a:shade val="45000"/>
                <a:satMod val="135000"/>
              </a:schemeClr>
              <a:prstClr val="white"/>
            </a:duotone>
            <a:extLst>
              <a:ext uri="{BEBA8EAE-BF5A-486C-A8C5-ECC9F3942E4B}">
                <a14:imgProps xmlns:a14="http://schemas.microsoft.com/office/drawing/2010/main">
                  <a14:imgLayer r:embed="rId7">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630221" y="1678408"/>
            <a:ext cx="450298" cy="384000"/>
          </a:xfrm>
          <a:prstGeom prst="rect">
            <a:avLst/>
          </a:prstGeom>
        </p:spPr>
      </p:pic>
      <p:pic>
        <p:nvPicPr>
          <p:cNvPr id="31" name="Picture 30">
            <a:extLst>
              <a:ext uri="{FF2B5EF4-FFF2-40B4-BE49-F238E27FC236}">
                <a16:creationId xmlns:a16="http://schemas.microsoft.com/office/drawing/2014/main" id="{785FC94E-442D-475D-BE77-2803556B33B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0221" y="3280560"/>
            <a:ext cx="450298" cy="384000"/>
          </a:xfrm>
          <a:prstGeom prst="rect">
            <a:avLst/>
          </a:prstGeom>
        </p:spPr>
      </p:pic>
      <p:pic>
        <p:nvPicPr>
          <p:cNvPr id="32" name="Picture 31">
            <a:extLst>
              <a:ext uri="{FF2B5EF4-FFF2-40B4-BE49-F238E27FC236}">
                <a16:creationId xmlns:a16="http://schemas.microsoft.com/office/drawing/2014/main" id="{C539565C-7F7B-4CD6-9D1B-AF6AF43E730E}"/>
              </a:ext>
            </a:extLst>
          </p:cNvPr>
          <p:cNvPicPr>
            <a:picLocks noChangeAspect="1"/>
          </p:cNvPicPr>
          <p:nvPr/>
        </p:nvPicPr>
        <p:blipFill rotWithShape="1">
          <a:blip r:embed="rId9"/>
          <a:srcRect l="26090" t="28446" r="16812" b="22809"/>
          <a:stretch/>
        </p:blipFill>
        <p:spPr>
          <a:xfrm>
            <a:off x="630221" y="4889297"/>
            <a:ext cx="535968" cy="502763"/>
          </a:xfrm>
          <a:prstGeom prst="rect">
            <a:avLst/>
          </a:prstGeom>
        </p:spPr>
      </p:pic>
      <p:sp>
        <p:nvSpPr>
          <p:cNvPr id="17" name="Rectangle: Rounded Corners 16">
            <a:extLst>
              <a:ext uri="{FF2B5EF4-FFF2-40B4-BE49-F238E27FC236}">
                <a16:creationId xmlns:a16="http://schemas.microsoft.com/office/drawing/2014/main" id="{36FBFED0-3885-493C-8165-7BAA55A80970}"/>
              </a:ext>
            </a:extLst>
          </p:cNvPr>
          <p:cNvSpPr/>
          <p:nvPr/>
        </p:nvSpPr>
        <p:spPr>
          <a:xfrm>
            <a:off x="8492831" y="119698"/>
            <a:ext cx="3234572" cy="862471"/>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defRPr/>
            </a:pPr>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Bài</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gồm</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có</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mấy</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đoạn</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18" name="Rectangle: Rounded Corners 17">
            <a:extLst>
              <a:ext uri="{FF2B5EF4-FFF2-40B4-BE49-F238E27FC236}">
                <a16:creationId xmlns:a16="http://schemas.microsoft.com/office/drawing/2014/main" id="{974DEEBA-663C-48B8-97D4-F9A3FD8D5226}"/>
              </a:ext>
            </a:extLst>
          </p:cNvPr>
          <p:cNvSpPr/>
          <p:nvPr/>
        </p:nvSpPr>
        <p:spPr>
          <a:xfrm>
            <a:off x="8507141" y="121079"/>
            <a:ext cx="3234572" cy="862471"/>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defRPr/>
            </a:pPr>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nối</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tiếp</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đoạn</a:t>
            </a:r>
            <a:endPar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9" name="Rectangle 18">
            <a:extLst>
              <a:ext uri="{FF2B5EF4-FFF2-40B4-BE49-F238E27FC236}">
                <a16:creationId xmlns:a16="http://schemas.microsoft.com/office/drawing/2014/main" id="{EFB7D3C7-CD97-4131-B756-0AB280EB277E}"/>
              </a:ext>
            </a:extLst>
          </p:cNvPr>
          <p:cNvSpPr/>
          <p:nvPr/>
        </p:nvSpPr>
        <p:spPr>
          <a:xfrm>
            <a:off x="5221357" y="6546574"/>
            <a:ext cx="2773034" cy="311426"/>
          </a:xfrm>
          <a:prstGeom prst="rect">
            <a:avLst/>
          </a:prstGeom>
          <a:solidFill>
            <a:srgbClr val="EDE7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945716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500"/>
                                        <p:tgtEl>
                                          <p:spTgt spid="32"/>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additive="base">
                                        <p:cTn id="30" dur="500" fill="hold"/>
                                        <p:tgtEl>
                                          <p:spTgt spid="18"/>
                                        </p:tgtEl>
                                        <p:attrNameLst>
                                          <p:attrName>ppt_x</p:attrName>
                                        </p:attrNameLst>
                                      </p:cBhvr>
                                      <p:tavLst>
                                        <p:tav tm="0">
                                          <p:val>
                                            <p:strVal val="#ppt_x"/>
                                          </p:val>
                                        </p:tav>
                                        <p:tav tm="100000">
                                          <p:val>
                                            <p:strVal val="#ppt_x"/>
                                          </p:val>
                                        </p:tav>
                                      </p:tavLst>
                                    </p:anim>
                                    <p:anim calcmode="lin" valueType="num">
                                      <p:cBhvr additive="base">
                                        <p:cTn id="31"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3C0946B-8596-41AE-826C-CB1D0F7A13FD}"/>
              </a:ext>
            </a:extLst>
          </p:cNvPr>
          <p:cNvPicPr>
            <a:picLocks noChangeAspect="1"/>
          </p:cNvPicPr>
          <p:nvPr/>
        </p:nvPicPr>
        <p:blipFill rotWithShape="1">
          <a:blip r:embed="rId4">
            <a:extLst>
              <a:ext uri="{28A0092B-C50C-407E-A947-70E740481C1C}">
                <a14:useLocalDpi xmlns:a14="http://schemas.microsoft.com/office/drawing/2010/main" val="0"/>
              </a:ext>
            </a:extLst>
          </a:blip>
          <a:srcRect l="43854" b="76709"/>
          <a:stretch/>
        </p:blipFill>
        <p:spPr>
          <a:xfrm>
            <a:off x="6484912" y="-1276"/>
            <a:ext cx="5707087" cy="3430276"/>
          </a:xfrm>
          <a:prstGeom prst="rect">
            <a:avLst/>
          </a:prstGeom>
        </p:spPr>
      </p:pic>
      <p:pic>
        <p:nvPicPr>
          <p:cNvPr id="4" name="图片 3">
            <a:extLst>
              <a:ext uri="{FF2B5EF4-FFF2-40B4-BE49-F238E27FC236}">
                <a16:creationId xmlns:a16="http://schemas.microsoft.com/office/drawing/2014/main" id="{7D39A166-ECA0-478D-BA06-395C2FA9FFFE}"/>
              </a:ext>
            </a:extLst>
          </p:cNvPr>
          <p:cNvPicPr>
            <a:picLocks noChangeAspect="1"/>
          </p:cNvPicPr>
          <p:nvPr/>
        </p:nvPicPr>
        <p:blipFill rotWithShape="1">
          <a:blip r:embed="rId5">
            <a:extLst>
              <a:ext uri="{28A0092B-C50C-407E-A947-70E740481C1C}">
                <a14:useLocalDpi xmlns:a14="http://schemas.microsoft.com/office/drawing/2010/main" val="0"/>
              </a:ext>
            </a:extLst>
          </a:blip>
          <a:srcRect l="98" t="62109" r="28789" b="-55"/>
          <a:stretch/>
        </p:blipFill>
        <p:spPr>
          <a:xfrm>
            <a:off x="1" y="1388297"/>
            <a:ext cx="6484911" cy="5469703"/>
          </a:xfrm>
          <a:prstGeom prst="rect">
            <a:avLst/>
          </a:prstGeom>
        </p:spPr>
      </p:pic>
      <p:pic>
        <p:nvPicPr>
          <p:cNvPr id="5" name="图片 4">
            <a:extLst>
              <a:ext uri="{FF2B5EF4-FFF2-40B4-BE49-F238E27FC236}">
                <a16:creationId xmlns:a16="http://schemas.microsoft.com/office/drawing/2014/main" id="{1AF36C5B-544C-4465-BF68-E96543FA8EE3}"/>
              </a:ext>
            </a:extLst>
          </p:cNvPr>
          <p:cNvPicPr>
            <a:picLocks noChangeAspect="1"/>
          </p:cNvPicPr>
          <p:nvPr/>
        </p:nvPicPr>
        <p:blipFill rotWithShape="1">
          <a:blip r:embed="rId4">
            <a:extLst>
              <a:ext uri="{28A0092B-C50C-407E-A947-70E740481C1C}">
                <a14:useLocalDpi xmlns:a14="http://schemas.microsoft.com/office/drawing/2010/main" val="0"/>
              </a:ext>
            </a:extLst>
          </a:blip>
          <a:srcRect l="44445" t="61875" r="1276" b="171"/>
          <a:stretch/>
        </p:blipFill>
        <p:spPr>
          <a:xfrm>
            <a:off x="7240153" y="1880886"/>
            <a:ext cx="4951846" cy="5016911"/>
          </a:xfrm>
          <a:prstGeom prst="rect">
            <a:avLst/>
          </a:prstGeom>
        </p:spPr>
      </p:pic>
      <p:pic>
        <p:nvPicPr>
          <p:cNvPr id="3" name="图片 2">
            <a:extLst>
              <a:ext uri="{FF2B5EF4-FFF2-40B4-BE49-F238E27FC236}">
                <a16:creationId xmlns:a16="http://schemas.microsoft.com/office/drawing/2014/main" id="{C3DA95A3-DE1C-4F5B-AB72-03CDB6FF8C9D}"/>
              </a:ext>
            </a:extLst>
          </p:cNvPr>
          <p:cNvPicPr>
            <a:picLocks noChangeAspect="1"/>
          </p:cNvPicPr>
          <p:nvPr/>
        </p:nvPicPr>
        <p:blipFill rotWithShape="1">
          <a:blip r:embed="rId5">
            <a:extLst>
              <a:ext uri="{28A0092B-C50C-407E-A947-70E740481C1C}">
                <a14:useLocalDpi xmlns:a14="http://schemas.microsoft.com/office/drawing/2010/main" val="0"/>
              </a:ext>
            </a:extLst>
          </a:blip>
          <a:srcRect r="40821" b="72996"/>
          <a:stretch/>
        </p:blipFill>
        <p:spPr>
          <a:xfrm>
            <a:off x="1" y="0"/>
            <a:ext cx="5689678" cy="3761772"/>
          </a:xfrm>
          <a:prstGeom prst="rect">
            <a:avLst/>
          </a:prstGeom>
        </p:spPr>
      </p:pic>
      <p:grpSp>
        <p:nvGrpSpPr>
          <p:cNvPr id="6" name="组合 5">
            <a:extLst>
              <a:ext uri="{FF2B5EF4-FFF2-40B4-BE49-F238E27FC236}">
                <a16:creationId xmlns:a16="http://schemas.microsoft.com/office/drawing/2014/main" id="{A6F3A6A9-6BC8-49DE-9AB9-0A21BB312A72}"/>
              </a:ext>
            </a:extLst>
          </p:cNvPr>
          <p:cNvGrpSpPr/>
          <p:nvPr/>
        </p:nvGrpSpPr>
        <p:grpSpPr>
          <a:xfrm>
            <a:off x="219919" y="324091"/>
            <a:ext cx="11727754" cy="6533909"/>
            <a:chOff x="2428568" y="2128383"/>
            <a:chExt cx="7816645" cy="2512443"/>
          </a:xfrm>
        </p:grpSpPr>
        <p:sp>
          <p:nvSpPr>
            <p:cNvPr id="7" name="矩形 6">
              <a:extLst>
                <a:ext uri="{FF2B5EF4-FFF2-40B4-BE49-F238E27FC236}">
                  <a16:creationId xmlns:a16="http://schemas.microsoft.com/office/drawing/2014/main" id="{44380FF9-E548-4329-91DC-6B6FE9101044}"/>
                </a:ext>
              </a:extLst>
            </p:cNvPr>
            <p:cNvSpPr/>
            <p:nvPr/>
          </p:nvSpPr>
          <p:spPr>
            <a:xfrm>
              <a:off x="2428568" y="2128383"/>
              <a:ext cx="7816645" cy="251244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sz="2800" b="1" dirty="0">
                <a:solidFill>
                  <a:srgbClr val="A26D3D"/>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8" name="矩形 7">
              <a:extLst>
                <a:ext uri="{FF2B5EF4-FFF2-40B4-BE49-F238E27FC236}">
                  <a16:creationId xmlns:a16="http://schemas.microsoft.com/office/drawing/2014/main" id="{9C4A781F-4A0F-48C0-9457-4292C776A1B7}"/>
                </a:ext>
              </a:extLst>
            </p:cNvPr>
            <p:cNvSpPr/>
            <p:nvPr/>
          </p:nvSpPr>
          <p:spPr>
            <a:xfrm>
              <a:off x="2580968" y="2206305"/>
              <a:ext cx="7497097" cy="2326367"/>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sz="2800" b="1">
                <a:solidFill>
                  <a:srgbClr val="A26D3D"/>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9" name="矩形 8">
              <a:extLst>
                <a:ext uri="{FF2B5EF4-FFF2-40B4-BE49-F238E27FC236}">
                  <a16:creationId xmlns:a16="http://schemas.microsoft.com/office/drawing/2014/main" id="{3EBED71A-86FB-4E1A-A586-6A5794A0F34D}"/>
                </a:ext>
              </a:extLst>
            </p:cNvPr>
            <p:cNvSpPr/>
            <p:nvPr/>
          </p:nvSpPr>
          <p:spPr>
            <a:xfrm>
              <a:off x="2492219" y="2165645"/>
              <a:ext cx="167684" cy="207450"/>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sz="2800" b="1">
                <a:solidFill>
                  <a:srgbClr val="A26D3D"/>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0" name="矩形 9">
              <a:extLst>
                <a:ext uri="{FF2B5EF4-FFF2-40B4-BE49-F238E27FC236}">
                  <a16:creationId xmlns:a16="http://schemas.microsoft.com/office/drawing/2014/main" id="{CBF9A6DE-B3F7-4CAD-843E-428E0B833E9E}"/>
                </a:ext>
              </a:extLst>
            </p:cNvPr>
            <p:cNvSpPr/>
            <p:nvPr/>
          </p:nvSpPr>
          <p:spPr>
            <a:xfrm>
              <a:off x="9987534" y="4395364"/>
              <a:ext cx="179281" cy="214186"/>
            </a:xfrm>
            <a:prstGeom prst="rect">
              <a:avLst/>
            </a:prstGeom>
            <a:noFill/>
            <a:ln>
              <a:solidFill>
                <a:srgbClr val="A26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sz="2800" b="1">
                <a:solidFill>
                  <a:srgbClr val="A26D3D"/>
                </a:solidFill>
                <a:latin typeface="Times New Roman" panose="02020603050405020304" pitchFamily="18" charset="0"/>
                <a:ea typeface="Arial-Rounded" panose="020B0500000000000000" pitchFamily="34" charset="0"/>
                <a:cs typeface="Times New Roman" panose="02020603050405020304" pitchFamily="18" charset="0"/>
              </a:endParaRPr>
            </a:p>
          </p:txBody>
        </p:sp>
      </p:grpSp>
      <p:sp>
        <p:nvSpPr>
          <p:cNvPr id="22" name="TextBox 21">
            <a:extLst>
              <a:ext uri="{FF2B5EF4-FFF2-40B4-BE49-F238E27FC236}">
                <a16:creationId xmlns:a16="http://schemas.microsoft.com/office/drawing/2014/main" id="{0C331AD1-A016-4A4F-B89A-5166B4CDAF8A}"/>
              </a:ext>
            </a:extLst>
          </p:cNvPr>
          <p:cNvSpPr txBox="1"/>
          <p:nvPr/>
        </p:nvSpPr>
        <p:spPr>
          <a:xfrm>
            <a:off x="4239671" y="420226"/>
            <a:ext cx="3234572" cy="738664"/>
          </a:xfrm>
          <a:prstGeom prst="rect">
            <a:avLst/>
          </a:prstGeom>
          <a:noFill/>
        </p:spPr>
        <p:txBody>
          <a:bodyPr wrap="square" rtlCol="0">
            <a:spAutoFit/>
          </a:bodyPr>
          <a:lstStyle/>
          <a:p>
            <a:pPr algn="ctr" defTabSz="1219170">
              <a:lnSpc>
                <a:spcPct val="150000"/>
              </a:lnSpc>
              <a:buClr>
                <a:srgbClr val="000000"/>
              </a:buClr>
              <a:defRPr/>
            </a:pPr>
            <a:r>
              <a:rPr lang="vi-VN" sz="2800" b="1" kern="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rPr>
              <a:t>Tết đến rồi</a:t>
            </a:r>
            <a:endParaRPr lang="en-US" sz="2800" b="1" kern="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23" name="TextBox 22">
            <a:extLst>
              <a:ext uri="{FF2B5EF4-FFF2-40B4-BE49-F238E27FC236}">
                <a16:creationId xmlns:a16="http://schemas.microsoft.com/office/drawing/2014/main" id="{2A2D0B4A-2806-410E-9FA4-6946C3339F76}"/>
              </a:ext>
            </a:extLst>
          </p:cNvPr>
          <p:cNvSpPr txBox="1"/>
          <p:nvPr/>
        </p:nvSpPr>
        <p:spPr>
          <a:xfrm>
            <a:off x="315417" y="913133"/>
            <a:ext cx="11514629" cy="5632311"/>
          </a:xfrm>
          <a:prstGeom prst="rect">
            <a:avLst/>
          </a:prstGeom>
          <a:noFill/>
        </p:spPr>
        <p:txBody>
          <a:bodyPr wrap="square" rtlCol="0">
            <a:spAutoFit/>
          </a:bodyPr>
          <a:lstStyle/>
          <a:p>
            <a:pPr marL="59265" algn="just" defTabSz="1219170">
              <a:lnSpc>
                <a:spcPct val="150000"/>
              </a:lnSpc>
              <a:buClr>
                <a:srgbClr val="000000"/>
              </a:buClr>
              <a:defRPr/>
            </a:pPr>
            <a:r>
              <a:rPr lang="vi-VN" sz="24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Tết là khởi đầu cho một năm mới, là dịp lễ được mong chờ nhất trong năm.</a:t>
            </a:r>
          </a:p>
          <a:p>
            <a:pPr marL="59265" algn="just" defTabSz="1219170">
              <a:lnSpc>
                <a:spcPct val="150000"/>
              </a:lnSpc>
              <a:buClr>
                <a:srgbClr val="000000"/>
              </a:buClr>
              <a:defRPr/>
            </a:pPr>
            <a:r>
              <a:rPr lang="vi-VN" sz="24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Vào dịp Tết, các gia đình thường gói bánh chưng hoặc bánh tét. Bánh chưng hình vuông, gói bằng lá dong. Bánh tét hình trụ, thường gói bằng lá chuối. Cả hai loại bánh đều làm từ gạo nếp, đỗ xanh, thịt lợn.</a:t>
            </a:r>
          </a:p>
          <a:p>
            <a:pPr marL="59265" algn="just" defTabSz="1219170">
              <a:lnSpc>
                <a:spcPct val="150000"/>
              </a:lnSpc>
              <a:buClr>
                <a:srgbClr val="000000"/>
              </a:buClr>
              <a:defRPr/>
            </a:pPr>
            <a:r>
              <a:rPr lang="vi-VN" sz="24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Mai và đào là hai loài hoa đặc trưng cho Tết ở hai miền Nam, Bắc. Hoa mai rực rỡ sắc vàng. Hoa đào thường có màu hồng tươi, xen lẫn lá xanh và nụ hồng chúm chím.</a:t>
            </a:r>
          </a:p>
          <a:p>
            <a:pPr marL="59265" algn="just" defTabSz="1219170">
              <a:lnSpc>
                <a:spcPct val="150000"/>
              </a:lnSpc>
              <a:buClr>
                <a:srgbClr val="000000"/>
              </a:buClr>
              <a:defRPr/>
            </a:pPr>
            <a:r>
              <a:rPr lang="vi-VN" sz="24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rPr>
              <a:t>        Ngày Tết, người lớn thường tặng trẻ em những bao lì xì xinh xắn, với mong ước các em mạnh khoẻ, giỏi giang. Tết là dịp mọi người quây quần bên nhau và dành cho nhau những lời chúc tốt đẹp.</a:t>
            </a:r>
          </a:p>
          <a:p>
            <a:pPr marL="59265" algn="just" defTabSz="1219170">
              <a:lnSpc>
                <a:spcPct val="150000"/>
              </a:lnSpc>
              <a:buClr>
                <a:srgbClr val="000000"/>
              </a:buClr>
              <a:defRPr/>
            </a:pPr>
            <a:endParaRPr lang="vi-VN" sz="2400"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15" name="Cloud 14">
            <a:extLst>
              <a:ext uri="{FF2B5EF4-FFF2-40B4-BE49-F238E27FC236}">
                <a16:creationId xmlns:a16="http://schemas.microsoft.com/office/drawing/2014/main" id="{6D1229D1-8F53-405C-8FC8-307D1390761E}"/>
              </a:ext>
            </a:extLst>
          </p:cNvPr>
          <p:cNvSpPr/>
          <p:nvPr/>
        </p:nvSpPr>
        <p:spPr>
          <a:xfrm>
            <a:off x="8337514" y="-1276"/>
            <a:ext cx="3897916" cy="994816"/>
          </a:xfrm>
          <a:prstGeom prst="cloud">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1219170">
              <a:buClr>
                <a:srgbClr val="000000"/>
              </a:buClr>
            </a:pPr>
            <a:r>
              <a:rPr lang="en-US" sz="3733" kern="0">
                <a:solidFill>
                  <a:srgbClr val="FFFFFF"/>
                </a:solidFill>
                <a:latin typeface="Times New Roman" panose="02020603050405020304" pitchFamily="18" charset="0"/>
                <a:cs typeface="Times New Roman" panose="02020603050405020304" pitchFamily="18" charset="0"/>
                <a:sym typeface="Arial"/>
              </a:rPr>
              <a:t>Từ khó</a:t>
            </a:r>
            <a:endParaRPr lang="en-US" sz="3733" kern="0" dirty="0">
              <a:solidFill>
                <a:srgbClr val="FFFFFF"/>
              </a:solidFill>
              <a:latin typeface="Times New Roman" panose="02020603050405020304" pitchFamily="18" charset="0"/>
              <a:cs typeface="Times New Roman" panose="02020603050405020304" pitchFamily="18" charset="0"/>
              <a:sym typeface="Arial"/>
            </a:endParaRPr>
          </a:p>
        </p:txBody>
      </p:sp>
      <p:cxnSp>
        <p:nvCxnSpPr>
          <p:cNvPr id="16" name="Straight Connector 15">
            <a:extLst>
              <a:ext uri="{FF2B5EF4-FFF2-40B4-BE49-F238E27FC236}">
                <a16:creationId xmlns:a16="http://schemas.microsoft.com/office/drawing/2014/main" id="{6EEE1150-224A-4870-B3AF-1CC6E2366363}"/>
              </a:ext>
            </a:extLst>
          </p:cNvPr>
          <p:cNvCxnSpPr>
            <a:cxnSpLocks/>
          </p:cNvCxnSpPr>
          <p:nvPr/>
        </p:nvCxnSpPr>
        <p:spPr>
          <a:xfrm>
            <a:off x="4679205" y="2530869"/>
            <a:ext cx="1107446"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AE0AC28-A361-4CFB-9D82-5721C0C31134}"/>
              </a:ext>
            </a:extLst>
          </p:cNvPr>
          <p:cNvCxnSpPr>
            <a:cxnSpLocks/>
          </p:cNvCxnSpPr>
          <p:nvPr/>
        </p:nvCxnSpPr>
        <p:spPr>
          <a:xfrm>
            <a:off x="4370693" y="3638613"/>
            <a:ext cx="1318986"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6998CB9-774E-4D7A-A34B-3ECA310DA807}"/>
              </a:ext>
            </a:extLst>
          </p:cNvPr>
          <p:cNvCxnSpPr>
            <a:cxnSpLocks/>
          </p:cNvCxnSpPr>
          <p:nvPr/>
        </p:nvCxnSpPr>
        <p:spPr>
          <a:xfrm>
            <a:off x="2511486" y="5330935"/>
            <a:ext cx="1309888"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A6B82BE-8FBC-4AB7-BAF2-ED0117B9C112}"/>
              </a:ext>
            </a:extLst>
          </p:cNvPr>
          <p:cNvCxnSpPr>
            <a:cxnSpLocks/>
          </p:cNvCxnSpPr>
          <p:nvPr/>
        </p:nvCxnSpPr>
        <p:spPr>
          <a:xfrm>
            <a:off x="6757102" y="5320254"/>
            <a:ext cx="1434282"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77729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500"/>
                                        <p:tgtEl>
                                          <p:spTgt spid="16"/>
                                        </p:tgtEl>
                                      </p:cBhvr>
                                    </p:animEffect>
                                  </p:childTnLst>
                                  <p:subTnLst>
                                    <p:audio>
                                      <p:cMediaNode>
                                        <p:cTn display="0" masterRel="sameClick">
                                          <p:stCondLst>
                                            <p:cond evt="begin" delay="0">
                                              <p:tn val="12"/>
                                            </p:cond>
                                          </p:stCondLst>
                                          <p:endCondLst>
                                            <p:cond evt="onStopAudio" delay="0">
                                              <p:tgtEl>
                                                <p:sldTgt/>
                                              </p:tgtEl>
                                            </p:cond>
                                          </p:endCondLst>
                                        </p:cTn>
                                        <p:tgtEl>
                                          <p:sndTgt r:embed="rId3" name="click.wav"/>
                                        </p:tgtEl>
                                      </p:cMediaNode>
                                    </p:audio>
                                  </p:sub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subTnLst>
                                    <p:audio>
                                      <p:cMediaNode>
                                        <p:cTn display="0" masterRel="sameClick">
                                          <p:stCondLst>
                                            <p:cond evt="begin" delay="0">
                                              <p:tn val="17"/>
                                            </p:cond>
                                          </p:stCondLst>
                                          <p:endCondLst>
                                            <p:cond evt="onStopAudio" delay="0">
                                              <p:tgtEl>
                                                <p:sldTgt/>
                                              </p:tgtEl>
                                            </p:cond>
                                          </p:endCondLst>
                                        </p:cTn>
                                        <p:tgtEl>
                                          <p:sndTgt r:embed="rId3" name="click.wav"/>
                                        </p:tgtEl>
                                      </p:cMediaNode>
                                    </p:audio>
                                  </p:sub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subTnLst>
                                    <p:audio>
                                      <p:cMediaNode>
                                        <p:cTn display="0" masterRel="sameClick">
                                          <p:stCondLst>
                                            <p:cond evt="begin" delay="0">
                                              <p:tn val="22"/>
                                            </p:cond>
                                          </p:stCondLst>
                                          <p:endCondLst>
                                            <p:cond evt="onStopAudio" delay="0">
                                              <p:tgtEl>
                                                <p:sldTgt/>
                                              </p:tgtEl>
                                            </p:cond>
                                          </p:endCondLst>
                                        </p:cTn>
                                        <p:tgtEl>
                                          <p:sndTgt r:embed="rId3" name="click.wav"/>
                                        </p:tgtEl>
                                      </p:cMediaNode>
                                    </p:audio>
                                  </p:sub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fade">
                                      <p:cBhvr>
                                        <p:cTn id="29" dur="500"/>
                                        <p:tgtEl>
                                          <p:spTgt spid="24"/>
                                        </p:tgtEl>
                                      </p:cBhvr>
                                    </p:animEffect>
                                  </p:childTnLst>
                                  <p:subTnLst>
                                    <p:audio>
                                      <p:cMediaNode>
                                        <p:cTn display="0" masterRel="sameClick">
                                          <p:stCondLst>
                                            <p:cond evt="begin" delay="0">
                                              <p:tn val="27"/>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7"/>
          <p:cNvPicPr>
            <a:picLocks noChangeAspect="1"/>
          </p:cNvPicPr>
          <p:nvPr/>
        </p:nvPicPr>
        <p:blipFill>
          <a:blip r:embed="rId12"/>
          <a:stretch>
            <a:fillRect/>
          </a:stretch>
        </p:blipFill>
        <p:spPr>
          <a:xfrm>
            <a:off x="-14605" y="5208270"/>
            <a:ext cx="12197080" cy="1725295"/>
          </a:xfrm>
          <a:prstGeom prst="rect">
            <a:avLst/>
          </a:prstGeom>
        </p:spPr>
      </p:pic>
      <p:grpSp>
        <p:nvGrpSpPr>
          <p:cNvPr id="7170" name="组合 490"/>
          <p:cNvGrpSpPr/>
          <p:nvPr/>
        </p:nvGrpSpPr>
        <p:grpSpPr>
          <a:xfrm>
            <a:off x="4000254" y="1509183"/>
            <a:ext cx="742949" cy="742951"/>
            <a:chOff x="1206500" y="6161088"/>
            <a:chExt cx="1466850" cy="1465261"/>
          </a:xfrm>
        </p:grpSpPr>
        <p:sp>
          <p:nvSpPr>
            <p:cNvPr id="379" name="Freeform 328"/>
            <p:cNvSpPr>
              <a:spLocks noEditPoints="1"/>
            </p:cNvSpPr>
            <p:nvPr/>
          </p:nvSpPr>
          <p:spPr bwMode="auto">
            <a:xfrm>
              <a:off x="1244112" y="6233254"/>
              <a:ext cx="1429238" cy="1393095"/>
            </a:xfrm>
            <a:custGeom>
              <a:avLst/>
              <a:gdLst>
                <a:gd name="T0" fmla="*/ 373 w 381"/>
                <a:gd name="T1" fmla="*/ 253 h 370"/>
                <a:gd name="T2" fmla="*/ 195 w 381"/>
                <a:gd name="T3" fmla="*/ 0 h 370"/>
                <a:gd name="T4" fmla="*/ 116 w 381"/>
                <a:gd name="T5" fmla="*/ 39 h 370"/>
                <a:gd name="T6" fmla="*/ 28 w 381"/>
                <a:gd name="T7" fmla="*/ 200 h 370"/>
                <a:gd name="T8" fmla="*/ 7 w 381"/>
                <a:gd name="T9" fmla="*/ 269 h 370"/>
                <a:gd name="T10" fmla="*/ 41 w 381"/>
                <a:gd name="T11" fmla="*/ 357 h 370"/>
                <a:gd name="T12" fmla="*/ 103 w 381"/>
                <a:gd name="T13" fmla="*/ 312 h 370"/>
                <a:gd name="T14" fmla="*/ 198 w 381"/>
                <a:gd name="T15" fmla="*/ 181 h 370"/>
                <a:gd name="T16" fmla="*/ 324 w 381"/>
                <a:gd name="T17" fmla="*/ 334 h 370"/>
                <a:gd name="T18" fmla="*/ 373 w 381"/>
                <a:gd name="T19" fmla="*/ 253 h 370"/>
                <a:gd name="T20" fmla="*/ 217 w 381"/>
                <a:gd name="T21" fmla="*/ 143 h 370"/>
                <a:gd name="T22" fmla="*/ 143 w 381"/>
                <a:gd name="T23" fmla="*/ 130 h 370"/>
                <a:gd name="T24" fmla="*/ 138 w 381"/>
                <a:gd name="T25" fmla="*/ 107 h 370"/>
                <a:gd name="T26" fmla="*/ 199 w 381"/>
                <a:gd name="T27" fmla="*/ 75 h 370"/>
                <a:gd name="T28" fmla="*/ 217 w 381"/>
                <a:gd name="T29" fmla="*/ 14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81" h="370">
                  <a:moveTo>
                    <a:pt x="373" y="253"/>
                  </a:moveTo>
                  <a:cubicBezTo>
                    <a:pt x="353" y="167"/>
                    <a:pt x="307" y="0"/>
                    <a:pt x="195" y="0"/>
                  </a:cubicBezTo>
                  <a:cubicBezTo>
                    <a:pt x="164" y="0"/>
                    <a:pt x="137" y="17"/>
                    <a:pt x="116" y="39"/>
                  </a:cubicBezTo>
                  <a:cubicBezTo>
                    <a:pt x="74" y="83"/>
                    <a:pt x="47" y="143"/>
                    <a:pt x="28" y="200"/>
                  </a:cubicBezTo>
                  <a:cubicBezTo>
                    <a:pt x="22" y="218"/>
                    <a:pt x="12" y="243"/>
                    <a:pt x="7" y="269"/>
                  </a:cubicBezTo>
                  <a:cubicBezTo>
                    <a:pt x="0" y="305"/>
                    <a:pt x="3" y="342"/>
                    <a:pt x="41" y="357"/>
                  </a:cubicBezTo>
                  <a:cubicBezTo>
                    <a:pt x="74" y="370"/>
                    <a:pt x="96" y="340"/>
                    <a:pt x="103" y="312"/>
                  </a:cubicBezTo>
                  <a:cubicBezTo>
                    <a:pt x="129" y="208"/>
                    <a:pt x="146" y="189"/>
                    <a:pt x="198" y="181"/>
                  </a:cubicBezTo>
                  <a:cubicBezTo>
                    <a:pt x="292" y="165"/>
                    <a:pt x="242" y="326"/>
                    <a:pt x="324" y="334"/>
                  </a:cubicBezTo>
                  <a:cubicBezTo>
                    <a:pt x="367" y="338"/>
                    <a:pt x="381" y="287"/>
                    <a:pt x="373" y="253"/>
                  </a:cubicBezTo>
                  <a:moveTo>
                    <a:pt x="217" y="143"/>
                  </a:moveTo>
                  <a:cubicBezTo>
                    <a:pt x="197" y="146"/>
                    <a:pt x="155" y="148"/>
                    <a:pt x="143" y="130"/>
                  </a:cubicBezTo>
                  <a:cubicBezTo>
                    <a:pt x="137" y="121"/>
                    <a:pt x="136" y="114"/>
                    <a:pt x="138" y="107"/>
                  </a:cubicBezTo>
                  <a:cubicBezTo>
                    <a:pt x="145" y="87"/>
                    <a:pt x="181" y="74"/>
                    <a:pt x="199" y="75"/>
                  </a:cubicBezTo>
                  <a:cubicBezTo>
                    <a:pt x="238" y="78"/>
                    <a:pt x="270" y="136"/>
                    <a:pt x="217" y="143"/>
                  </a:cubicBezTo>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a:defRPr/>
              </a:pPr>
              <a:endParaRPr lang="zh-CN" altLang="en-US" sz="360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80" name="Freeform 329"/>
            <p:cNvSpPr/>
            <p:nvPr/>
          </p:nvSpPr>
          <p:spPr bwMode="auto">
            <a:xfrm>
              <a:off x="1266053" y="7403578"/>
              <a:ext cx="316563" cy="150605"/>
            </a:xfrm>
            <a:custGeom>
              <a:avLst/>
              <a:gdLst>
                <a:gd name="T0" fmla="*/ 84 w 84"/>
                <a:gd name="T1" fmla="*/ 0 h 40"/>
                <a:gd name="T2" fmla="*/ 0 w 84"/>
                <a:gd name="T3" fmla="*/ 5 h 40"/>
                <a:gd name="T4" fmla="*/ 10 w 84"/>
                <a:gd name="T5" fmla="*/ 27 h 40"/>
                <a:gd name="T6" fmla="*/ 40 w 84"/>
                <a:gd name="T7" fmla="*/ 40 h 40"/>
                <a:gd name="T8" fmla="*/ 47 w 84"/>
                <a:gd name="T9" fmla="*/ 39 h 40"/>
                <a:gd name="T10" fmla="*/ 84 w 84"/>
                <a:gd name="T11" fmla="*/ 0 h 40"/>
              </a:gdLst>
              <a:ahLst/>
              <a:cxnLst>
                <a:cxn ang="0">
                  <a:pos x="T0" y="T1"/>
                </a:cxn>
                <a:cxn ang="0">
                  <a:pos x="T2" y="T3"/>
                </a:cxn>
                <a:cxn ang="0">
                  <a:pos x="T4" y="T5"/>
                </a:cxn>
                <a:cxn ang="0">
                  <a:pos x="T6" y="T7"/>
                </a:cxn>
                <a:cxn ang="0">
                  <a:pos x="T8" y="T9"/>
                </a:cxn>
                <a:cxn ang="0">
                  <a:pos x="T10" y="T11"/>
                </a:cxn>
              </a:cxnLst>
              <a:rect l="0" t="0" r="r" b="b"/>
              <a:pathLst>
                <a:path w="84" h="40">
                  <a:moveTo>
                    <a:pt x="84" y="0"/>
                  </a:moveTo>
                  <a:cubicBezTo>
                    <a:pt x="56" y="3"/>
                    <a:pt x="28" y="4"/>
                    <a:pt x="0" y="5"/>
                  </a:cubicBezTo>
                  <a:cubicBezTo>
                    <a:pt x="2" y="13"/>
                    <a:pt x="5" y="21"/>
                    <a:pt x="10" y="27"/>
                  </a:cubicBezTo>
                  <a:cubicBezTo>
                    <a:pt x="18" y="34"/>
                    <a:pt x="29" y="40"/>
                    <a:pt x="40" y="40"/>
                  </a:cubicBezTo>
                  <a:cubicBezTo>
                    <a:pt x="42" y="40"/>
                    <a:pt x="45" y="40"/>
                    <a:pt x="47" y="39"/>
                  </a:cubicBezTo>
                  <a:cubicBezTo>
                    <a:pt x="68" y="34"/>
                    <a:pt x="78" y="18"/>
                    <a:pt x="84" y="0"/>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a:defRPr/>
              </a:pPr>
              <a:endParaRPr lang="zh-CN" altLang="en-US" sz="360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083" name="Freeform 332"/>
            <p:cNvSpPr>
              <a:spLocks noEditPoints="1"/>
            </p:cNvSpPr>
            <p:nvPr/>
          </p:nvSpPr>
          <p:spPr bwMode="auto">
            <a:xfrm>
              <a:off x="2351089" y="7151688"/>
              <a:ext cx="300036" cy="338139"/>
            </a:xfrm>
            <a:custGeom>
              <a:avLst/>
              <a:gdLst>
                <a:gd name="T0" fmla="*/ 2147483646 w 80"/>
                <a:gd name="T1" fmla="*/ 2147483646 h 90"/>
                <a:gd name="T2" fmla="*/ 2147483646 w 80"/>
                <a:gd name="T3" fmla="*/ 2147483646 h 90"/>
                <a:gd name="T4" fmla="*/ 2147483646 w 80"/>
                <a:gd name="T5" fmla="*/ 2147483646 h 90"/>
                <a:gd name="T6" fmla="*/ 2147483646 w 80"/>
                <a:gd name="T7" fmla="*/ 2147483646 h 90"/>
                <a:gd name="T8" fmla="*/ 2147483646 w 80"/>
                <a:gd name="T9" fmla="*/ 2147483646 h 90"/>
                <a:gd name="T10" fmla="*/ 2147483646 w 80"/>
                <a:gd name="T11" fmla="*/ 2147483646 h 90"/>
                <a:gd name="T12" fmla="*/ 0 w 80"/>
                <a:gd name="T13" fmla="*/ 2147483646 h 90"/>
                <a:gd name="T14" fmla="*/ 2147483646 w 80"/>
                <a:gd name="T15" fmla="*/ 2147483646 h 90"/>
                <a:gd name="T16" fmla="*/ 0 w 80"/>
                <a:gd name="T17" fmla="*/ 2147483646 h 90"/>
                <a:gd name="T18" fmla="*/ 0 w 80"/>
                <a:gd name="T19" fmla="*/ 2147483646 h 90"/>
                <a:gd name="T20" fmla="*/ 2147483646 w 80"/>
                <a:gd name="T21" fmla="*/ 0 h 90"/>
                <a:gd name="T22" fmla="*/ 2147483646 w 80"/>
                <a:gd name="T23" fmla="*/ 2147483646 h 90"/>
                <a:gd name="T24" fmla="*/ 2147483646 w 80"/>
                <a:gd name="T25" fmla="*/ 2147483646 h 90"/>
                <a:gd name="T26" fmla="*/ 2147483646 w 80"/>
                <a:gd name="T27" fmla="*/ 2147483646 h 90"/>
                <a:gd name="T28" fmla="*/ 2147483646 w 80"/>
                <a:gd name="T29" fmla="*/ 0 h 9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80" h="90">
                  <a:moveTo>
                    <a:pt x="28" y="90"/>
                  </a:moveTo>
                  <a:cubicBezTo>
                    <a:pt x="28" y="90"/>
                    <a:pt x="29" y="90"/>
                    <a:pt x="29" y="90"/>
                  </a:cubicBezTo>
                  <a:cubicBezTo>
                    <a:pt x="29" y="90"/>
                    <a:pt x="28" y="90"/>
                    <a:pt x="28" y="90"/>
                  </a:cubicBezTo>
                  <a:moveTo>
                    <a:pt x="28" y="90"/>
                  </a:moveTo>
                  <a:cubicBezTo>
                    <a:pt x="28" y="90"/>
                    <a:pt x="28" y="90"/>
                    <a:pt x="28" y="90"/>
                  </a:cubicBezTo>
                  <a:cubicBezTo>
                    <a:pt x="28" y="90"/>
                    <a:pt x="28" y="90"/>
                    <a:pt x="28" y="90"/>
                  </a:cubicBezTo>
                  <a:moveTo>
                    <a:pt x="0" y="77"/>
                  </a:moveTo>
                  <a:cubicBezTo>
                    <a:pt x="7" y="84"/>
                    <a:pt x="16" y="89"/>
                    <a:pt x="28" y="90"/>
                  </a:cubicBezTo>
                  <a:cubicBezTo>
                    <a:pt x="16" y="89"/>
                    <a:pt x="7" y="84"/>
                    <a:pt x="0" y="77"/>
                  </a:cubicBezTo>
                  <a:cubicBezTo>
                    <a:pt x="0" y="77"/>
                    <a:pt x="0" y="77"/>
                    <a:pt x="0" y="77"/>
                  </a:cubicBezTo>
                  <a:moveTo>
                    <a:pt x="76" y="0"/>
                  </a:moveTo>
                  <a:cubicBezTo>
                    <a:pt x="77" y="3"/>
                    <a:pt x="78" y="6"/>
                    <a:pt x="78" y="9"/>
                  </a:cubicBezTo>
                  <a:cubicBezTo>
                    <a:pt x="80" y="15"/>
                    <a:pt x="80" y="21"/>
                    <a:pt x="80" y="28"/>
                  </a:cubicBezTo>
                  <a:cubicBezTo>
                    <a:pt x="80" y="21"/>
                    <a:pt x="80" y="15"/>
                    <a:pt x="78" y="9"/>
                  </a:cubicBezTo>
                  <a:cubicBezTo>
                    <a:pt x="78" y="6"/>
                    <a:pt x="77" y="3"/>
                    <a:pt x="76" y="0"/>
                  </a:cubicBezTo>
                </a:path>
              </a:pathLst>
            </a:custGeom>
            <a:solidFill>
              <a:srgbClr val="F5A3BD"/>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a:defRPr/>
              </a:pPr>
              <a:endParaRPr lang="zh-CN" altLang="en-US" sz="360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84" name="Freeform 333"/>
            <p:cNvSpPr>
              <a:spLocks noEditPoints="1"/>
            </p:cNvSpPr>
            <p:nvPr/>
          </p:nvSpPr>
          <p:spPr bwMode="auto">
            <a:xfrm>
              <a:off x="2265892" y="7099232"/>
              <a:ext cx="385519" cy="389063"/>
            </a:xfrm>
            <a:custGeom>
              <a:avLst/>
              <a:gdLst>
                <a:gd name="T0" fmla="*/ 49 w 103"/>
                <a:gd name="T1" fmla="*/ 39 h 104"/>
                <a:gd name="T2" fmla="*/ 47 w 103"/>
                <a:gd name="T3" fmla="*/ 37 h 104"/>
                <a:gd name="T4" fmla="*/ 46 w 103"/>
                <a:gd name="T5" fmla="*/ 32 h 104"/>
                <a:gd name="T6" fmla="*/ 48 w 103"/>
                <a:gd name="T7" fmla="*/ 30 h 104"/>
                <a:gd name="T8" fmla="*/ 48 w 103"/>
                <a:gd name="T9" fmla="*/ 30 h 104"/>
                <a:gd name="T10" fmla="*/ 50 w 103"/>
                <a:gd name="T11" fmla="*/ 31 h 104"/>
                <a:gd name="T12" fmla="*/ 51 w 103"/>
                <a:gd name="T13" fmla="*/ 36 h 104"/>
                <a:gd name="T14" fmla="*/ 49 w 103"/>
                <a:gd name="T15" fmla="*/ 39 h 104"/>
                <a:gd name="T16" fmla="*/ 49 w 103"/>
                <a:gd name="T17" fmla="*/ 39 h 104"/>
                <a:gd name="T18" fmla="*/ 89 w 103"/>
                <a:gd name="T19" fmla="*/ 4 h 104"/>
                <a:gd name="T20" fmla="*/ 0 w 103"/>
                <a:gd name="T21" fmla="*/ 45 h 104"/>
                <a:gd name="T22" fmla="*/ 16 w 103"/>
                <a:gd name="T23" fmla="*/ 84 h 104"/>
                <a:gd name="T24" fmla="*/ 45 w 103"/>
                <a:gd name="T25" fmla="*/ 94 h 104"/>
                <a:gd name="T26" fmla="*/ 92 w 103"/>
                <a:gd name="T27" fmla="*/ 45 h 104"/>
                <a:gd name="T28" fmla="*/ 89 w 103"/>
                <a:gd name="T29" fmla="*/ 4 h 104"/>
                <a:gd name="T30" fmla="*/ 96 w 103"/>
                <a:gd name="T31" fmla="*/ 0 h 104"/>
                <a:gd name="T32" fmla="*/ 90 w 103"/>
                <a:gd name="T33" fmla="*/ 3 h 104"/>
                <a:gd name="T34" fmla="*/ 88 w 103"/>
                <a:gd name="T35" fmla="*/ 65 h 104"/>
                <a:gd name="T36" fmla="*/ 46 w 103"/>
                <a:gd name="T37" fmla="*/ 97 h 104"/>
                <a:gd name="T38" fmla="*/ 34 w 103"/>
                <a:gd name="T39" fmla="*/ 95 h 104"/>
                <a:gd name="T40" fmla="*/ 23 w 103"/>
                <a:gd name="T41" fmla="*/ 91 h 104"/>
                <a:gd name="T42" fmla="*/ 51 w 103"/>
                <a:gd name="T43" fmla="*/ 104 h 104"/>
                <a:gd name="T44" fmla="*/ 51 w 103"/>
                <a:gd name="T45" fmla="*/ 104 h 104"/>
                <a:gd name="T46" fmla="*/ 51 w 103"/>
                <a:gd name="T47" fmla="*/ 104 h 104"/>
                <a:gd name="T48" fmla="*/ 51 w 103"/>
                <a:gd name="T49" fmla="*/ 104 h 104"/>
                <a:gd name="T50" fmla="*/ 52 w 103"/>
                <a:gd name="T51" fmla="*/ 104 h 104"/>
                <a:gd name="T52" fmla="*/ 52 w 103"/>
                <a:gd name="T53" fmla="*/ 104 h 104"/>
                <a:gd name="T54" fmla="*/ 57 w 103"/>
                <a:gd name="T55" fmla="*/ 104 h 104"/>
                <a:gd name="T56" fmla="*/ 103 w 103"/>
                <a:gd name="T57" fmla="*/ 42 h 104"/>
                <a:gd name="T58" fmla="*/ 101 w 103"/>
                <a:gd name="T59" fmla="*/ 23 h 104"/>
                <a:gd name="T60" fmla="*/ 99 w 103"/>
                <a:gd name="T61" fmla="*/ 14 h 104"/>
                <a:gd name="T62" fmla="*/ 96 w 103"/>
                <a:gd name="T63"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3" h="104">
                  <a:moveTo>
                    <a:pt x="49" y="39"/>
                  </a:moveTo>
                  <a:cubicBezTo>
                    <a:pt x="48" y="39"/>
                    <a:pt x="47" y="38"/>
                    <a:pt x="47" y="37"/>
                  </a:cubicBezTo>
                  <a:cubicBezTo>
                    <a:pt x="47" y="37"/>
                    <a:pt x="47" y="35"/>
                    <a:pt x="46" y="32"/>
                  </a:cubicBezTo>
                  <a:cubicBezTo>
                    <a:pt x="46" y="31"/>
                    <a:pt x="47" y="30"/>
                    <a:pt x="48" y="30"/>
                  </a:cubicBezTo>
                  <a:cubicBezTo>
                    <a:pt x="48" y="30"/>
                    <a:pt x="48" y="30"/>
                    <a:pt x="48" y="30"/>
                  </a:cubicBezTo>
                  <a:cubicBezTo>
                    <a:pt x="49" y="30"/>
                    <a:pt x="50" y="30"/>
                    <a:pt x="50" y="31"/>
                  </a:cubicBezTo>
                  <a:cubicBezTo>
                    <a:pt x="51" y="35"/>
                    <a:pt x="51" y="36"/>
                    <a:pt x="51" y="36"/>
                  </a:cubicBezTo>
                  <a:cubicBezTo>
                    <a:pt x="51" y="37"/>
                    <a:pt x="50" y="38"/>
                    <a:pt x="49" y="39"/>
                  </a:cubicBezTo>
                  <a:cubicBezTo>
                    <a:pt x="49" y="39"/>
                    <a:pt x="49" y="39"/>
                    <a:pt x="49" y="39"/>
                  </a:cubicBezTo>
                  <a:moveTo>
                    <a:pt x="89" y="4"/>
                  </a:moveTo>
                  <a:cubicBezTo>
                    <a:pt x="61" y="20"/>
                    <a:pt x="31" y="34"/>
                    <a:pt x="0" y="45"/>
                  </a:cubicBezTo>
                  <a:cubicBezTo>
                    <a:pt x="4" y="59"/>
                    <a:pt x="9" y="73"/>
                    <a:pt x="16" y="84"/>
                  </a:cubicBezTo>
                  <a:cubicBezTo>
                    <a:pt x="25" y="91"/>
                    <a:pt x="35" y="94"/>
                    <a:pt x="45" y="94"/>
                  </a:cubicBezTo>
                  <a:cubicBezTo>
                    <a:pt x="68" y="94"/>
                    <a:pt x="90" y="76"/>
                    <a:pt x="92" y="45"/>
                  </a:cubicBezTo>
                  <a:cubicBezTo>
                    <a:pt x="94" y="32"/>
                    <a:pt x="92" y="18"/>
                    <a:pt x="89" y="4"/>
                  </a:cubicBezTo>
                  <a:moveTo>
                    <a:pt x="96" y="0"/>
                  </a:moveTo>
                  <a:cubicBezTo>
                    <a:pt x="94" y="1"/>
                    <a:pt x="92" y="2"/>
                    <a:pt x="90" y="3"/>
                  </a:cubicBezTo>
                  <a:cubicBezTo>
                    <a:pt x="95" y="24"/>
                    <a:pt x="97" y="45"/>
                    <a:pt x="88" y="65"/>
                  </a:cubicBezTo>
                  <a:cubicBezTo>
                    <a:pt x="80" y="83"/>
                    <a:pt x="65" y="97"/>
                    <a:pt x="46" y="97"/>
                  </a:cubicBezTo>
                  <a:cubicBezTo>
                    <a:pt x="42" y="97"/>
                    <a:pt x="38" y="96"/>
                    <a:pt x="34" y="95"/>
                  </a:cubicBezTo>
                  <a:cubicBezTo>
                    <a:pt x="30" y="94"/>
                    <a:pt x="26" y="93"/>
                    <a:pt x="23" y="91"/>
                  </a:cubicBezTo>
                  <a:cubicBezTo>
                    <a:pt x="30" y="98"/>
                    <a:pt x="39" y="103"/>
                    <a:pt x="51" y="104"/>
                  </a:cubicBezTo>
                  <a:cubicBezTo>
                    <a:pt x="51" y="104"/>
                    <a:pt x="51" y="104"/>
                    <a:pt x="51" y="104"/>
                  </a:cubicBezTo>
                  <a:cubicBezTo>
                    <a:pt x="51" y="104"/>
                    <a:pt x="51" y="104"/>
                    <a:pt x="51" y="104"/>
                  </a:cubicBezTo>
                  <a:cubicBezTo>
                    <a:pt x="51" y="104"/>
                    <a:pt x="51" y="104"/>
                    <a:pt x="51" y="104"/>
                  </a:cubicBezTo>
                  <a:cubicBezTo>
                    <a:pt x="51" y="104"/>
                    <a:pt x="52" y="104"/>
                    <a:pt x="52" y="104"/>
                  </a:cubicBezTo>
                  <a:cubicBezTo>
                    <a:pt x="52" y="104"/>
                    <a:pt x="52" y="104"/>
                    <a:pt x="52" y="104"/>
                  </a:cubicBezTo>
                  <a:cubicBezTo>
                    <a:pt x="53" y="104"/>
                    <a:pt x="55" y="104"/>
                    <a:pt x="57" y="104"/>
                  </a:cubicBezTo>
                  <a:cubicBezTo>
                    <a:pt x="89" y="104"/>
                    <a:pt x="103" y="72"/>
                    <a:pt x="103" y="42"/>
                  </a:cubicBezTo>
                  <a:cubicBezTo>
                    <a:pt x="103" y="35"/>
                    <a:pt x="103" y="29"/>
                    <a:pt x="101" y="23"/>
                  </a:cubicBezTo>
                  <a:cubicBezTo>
                    <a:pt x="101" y="20"/>
                    <a:pt x="100" y="17"/>
                    <a:pt x="99" y="14"/>
                  </a:cubicBezTo>
                  <a:cubicBezTo>
                    <a:pt x="98" y="10"/>
                    <a:pt x="97" y="5"/>
                    <a:pt x="96" y="0"/>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a:defRPr/>
              </a:pPr>
              <a:endParaRPr lang="zh-CN" altLang="en-US" sz="360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85" name="Freeform 334"/>
            <p:cNvSpPr/>
            <p:nvPr/>
          </p:nvSpPr>
          <p:spPr bwMode="auto">
            <a:xfrm>
              <a:off x="1206500" y="6161088"/>
              <a:ext cx="1438642" cy="1418196"/>
            </a:xfrm>
            <a:custGeom>
              <a:avLst/>
              <a:gdLst>
                <a:gd name="T0" fmla="*/ 8 w 383"/>
                <a:gd name="T1" fmla="*/ 278 h 377"/>
                <a:gd name="T2" fmla="*/ 91 w 383"/>
                <a:gd name="T3" fmla="*/ 81 h 377"/>
                <a:gd name="T4" fmla="*/ 224 w 383"/>
                <a:gd name="T5" fmla="*/ 15 h 377"/>
                <a:gd name="T6" fmla="*/ 352 w 383"/>
                <a:gd name="T7" fmla="*/ 189 h 377"/>
                <a:gd name="T8" fmla="*/ 374 w 383"/>
                <a:gd name="T9" fmla="*/ 294 h 377"/>
                <a:gd name="T10" fmla="*/ 289 w 383"/>
                <a:gd name="T11" fmla="*/ 323 h 377"/>
                <a:gd name="T12" fmla="*/ 220 w 383"/>
                <a:gd name="T13" fmla="*/ 190 h 377"/>
                <a:gd name="T14" fmla="*/ 126 w 383"/>
                <a:gd name="T15" fmla="*/ 247 h 377"/>
                <a:gd name="T16" fmla="*/ 111 w 383"/>
                <a:gd name="T17" fmla="*/ 291 h 377"/>
                <a:gd name="T18" fmla="*/ 63 w 383"/>
                <a:gd name="T19" fmla="*/ 369 h 377"/>
                <a:gd name="T20" fmla="*/ 14 w 383"/>
                <a:gd name="T21" fmla="*/ 343 h 377"/>
                <a:gd name="T22" fmla="*/ 8 w 383"/>
                <a:gd name="T23" fmla="*/ 278 h 377"/>
                <a:gd name="T24" fmla="*/ 7 w 383"/>
                <a:gd name="T25" fmla="*/ 280 h 377"/>
                <a:gd name="T26" fmla="*/ 62 w 383"/>
                <a:gd name="T27" fmla="*/ 371 h 377"/>
                <a:gd name="T28" fmla="*/ 106 w 383"/>
                <a:gd name="T29" fmla="*/ 314 h 377"/>
                <a:gd name="T30" fmla="*/ 175 w 383"/>
                <a:gd name="T31" fmla="*/ 197 h 377"/>
                <a:gd name="T32" fmla="*/ 246 w 383"/>
                <a:gd name="T33" fmla="*/ 210 h 377"/>
                <a:gd name="T34" fmla="*/ 316 w 383"/>
                <a:gd name="T35" fmla="*/ 344 h 377"/>
                <a:gd name="T36" fmla="*/ 370 w 383"/>
                <a:gd name="T37" fmla="*/ 314 h 377"/>
                <a:gd name="T38" fmla="*/ 365 w 383"/>
                <a:gd name="T39" fmla="*/ 225 h 377"/>
                <a:gd name="T40" fmla="*/ 200 w 383"/>
                <a:gd name="T41" fmla="*/ 9 h 377"/>
                <a:gd name="T42" fmla="*/ 73 w 383"/>
                <a:gd name="T43" fmla="*/ 108 h 377"/>
                <a:gd name="T44" fmla="*/ 7 w 383"/>
                <a:gd name="T45" fmla="*/ 280 h 377"/>
                <a:gd name="T46" fmla="*/ 8 w 383"/>
                <a:gd name="T47" fmla="*/ 278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83" h="377">
                  <a:moveTo>
                    <a:pt x="8" y="278"/>
                  </a:moveTo>
                  <a:cubicBezTo>
                    <a:pt x="23" y="210"/>
                    <a:pt x="51" y="137"/>
                    <a:pt x="91" y="81"/>
                  </a:cubicBezTo>
                  <a:cubicBezTo>
                    <a:pt x="122" y="36"/>
                    <a:pt x="167" y="0"/>
                    <a:pt x="224" y="15"/>
                  </a:cubicBezTo>
                  <a:cubicBezTo>
                    <a:pt x="296" y="35"/>
                    <a:pt x="331" y="125"/>
                    <a:pt x="352" y="189"/>
                  </a:cubicBezTo>
                  <a:cubicBezTo>
                    <a:pt x="363" y="221"/>
                    <a:pt x="377" y="260"/>
                    <a:pt x="374" y="294"/>
                  </a:cubicBezTo>
                  <a:cubicBezTo>
                    <a:pt x="370" y="343"/>
                    <a:pt x="317" y="360"/>
                    <a:pt x="289" y="323"/>
                  </a:cubicBezTo>
                  <a:cubicBezTo>
                    <a:pt x="261" y="287"/>
                    <a:pt x="275" y="201"/>
                    <a:pt x="220" y="190"/>
                  </a:cubicBezTo>
                  <a:cubicBezTo>
                    <a:pt x="177" y="181"/>
                    <a:pt x="142" y="212"/>
                    <a:pt x="126" y="247"/>
                  </a:cubicBezTo>
                  <a:cubicBezTo>
                    <a:pt x="120" y="261"/>
                    <a:pt x="116" y="276"/>
                    <a:pt x="111" y="291"/>
                  </a:cubicBezTo>
                  <a:cubicBezTo>
                    <a:pt x="103" y="321"/>
                    <a:pt x="98" y="360"/>
                    <a:pt x="63" y="369"/>
                  </a:cubicBezTo>
                  <a:cubicBezTo>
                    <a:pt x="44" y="374"/>
                    <a:pt x="23" y="358"/>
                    <a:pt x="14" y="343"/>
                  </a:cubicBezTo>
                  <a:cubicBezTo>
                    <a:pt x="1" y="325"/>
                    <a:pt x="4" y="299"/>
                    <a:pt x="8" y="278"/>
                  </a:cubicBezTo>
                  <a:cubicBezTo>
                    <a:pt x="8" y="279"/>
                    <a:pt x="7" y="280"/>
                    <a:pt x="7" y="280"/>
                  </a:cubicBezTo>
                  <a:cubicBezTo>
                    <a:pt x="0" y="319"/>
                    <a:pt x="9" y="377"/>
                    <a:pt x="62" y="371"/>
                  </a:cubicBezTo>
                  <a:cubicBezTo>
                    <a:pt x="88" y="369"/>
                    <a:pt x="100" y="336"/>
                    <a:pt x="106" y="314"/>
                  </a:cubicBezTo>
                  <a:cubicBezTo>
                    <a:pt x="117" y="271"/>
                    <a:pt x="128" y="214"/>
                    <a:pt x="175" y="197"/>
                  </a:cubicBezTo>
                  <a:cubicBezTo>
                    <a:pt x="200" y="189"/>
                    <a:pt x="229" y="187"/>
                    <a:pt x="246" y="210"/>
                  </a:cubicBezTo>
                  <a:cubicBezTo>
                    <a:pt x="275" y="248"/>
                    <a:pt x="259" y="330"/>
                    <a:pt x="316" y="344"/>
                  </a:cubicBezTo>
                  <a:cubicBezTo>
                    <a:pt x="342" y="351"/>
                    <a:pt x="361" y="335"/>
                    <a:pt x="370" y="314"/>
                  </a:cubicBezTo>
                  <a:cubicBezTo>
                    <a:pt x="383" y="285"/>
                    <a:pt x="372" y="253"/>
                    <a:pt x="365" y="225"/>
                  </a:cubicBezTo>
                  <a:cubicBezTo>
                    <a:pt x="343" y="143"/>
                    <a:pt x="301" y="15"/>
                    <a:pt x="200" y="9"/>
                  </a:cubicBezTo>
                  <a:cubicBezTo>
                    <a:pt x="141" y="6"/>
                    <a:pt x="100" y="63"/>
                    <a:pt x="73" y="108"/>
                  </a:cubicBezTo>
                  <a:cubicBezTo>
                    <a:pt x="42" y="159"/>
                    <a:pt x="20" y="221"/>
                    <a:pt x="7" y="280"/>
                  </a:cubicBezTo>
                  <a:cubicBezTo>
                    <a:pt x="7" y="280"/>
                    <a:pt x="8" y="279"/>
                    <a:pt x="8" y="278"/>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a:defRPr/>
              </a:pPr>
              <a:endParaRPr lang="zh-CN" altLang="en-US" sz="360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86" name="Freeform 335"/>
            <p:cNvSpPr/>
            <p:nvPr/>
          </p:nvSpPr>
          <p:spPr bwMode="auto">
            <a:xfrm>
              <a:off x="1711122" y="6493674"/>
              <a:ext cx="463876" cy="288659"/>
            </a:xfrm>
            <a:custGeom>
              <a:avLst/>
              <a:gdLst>
                <a:gd name="T0" fmla="*/ 11 w 124"/>
                <a:gd name="T1" fmla="*/ 34 h 77"/>
                <a:gd name="T2" fmla="*/ 80 w 124"/>
                <a:gd name="T3" fmla="*/ 6 h 77"/>
                <a:gd name="T4" fmla="*/ 116 w 124"/>
                <a:gd name="T5" fmla="*/ 41 h 77"/>
                <a:gd name="T6" fmla="*/ 62 w 124"/>
                <a:gd name="T7" fmla="*/ 72 h 77"/>
                <a:gd name="T8" fmla="*/ 11 w 124"/>
                <a:gd name="T9" fmla="*/ 34 h 77"/>
                <a:gd name="T10" fmla="*/ 10 w 124"/>
                <a:gd name="T11" fmla="*/ 36 h 77"/>
                <a:gd name="T12" fmla="*/ 85 w 124"/>
                <a:gd name="T13" fmla="*/ 72 h 77"/>
                <a:gd name="T14" fmla="*/ 118 w 124"/>
                <a:gd name="T15" fmla="*/ 44 h 77"/>
                <a:gd name="T16" fmla="*/ 62 w 124"/>
                <a:gd name="T17" fmla="*/ 3 h 77"/>
                <a:gd name="T18" fmla="*/ 10 w 124"/>
                <a:gd name="T19" fmla="*/ 36 h 77"/>
                <a:gd name="T20" fmla="*/ 11 w 124"/>
                <a:gd name="T21" fmla="*/ 34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4" h="77">
                  <a:moveTo>
                    <a:pt x="11" y="34"/>
                  </a:moveTo>
                  <a:cubicBezTo>
                    <a:pt x="20" y="11"/>
                    <a:pt x="57" y="0"/>
                    <a:pt x="80" y="6"/>
                  </a:cubicBezTo>
                  <a:cubicBezTo>
                    <a:pt x="96" y="10"/>
                    <a:pt x="111" y="25"/>
                    <a:pt x="116" y="41"/>
                  </a:cubicBezTo>
                  <a:cubicBezTo>
                    <a:pt x="124" y="71"/>
                    <a:pt x="80" y="72"/>
                    <a:pt x="62" y="72"/>
                  </a:cubicBezTo>
                  <a:cubicBezTo>
                    <a:pt x="40" y="72"/>
                    <a:pt x="4" y="65"/>
                    <a:pt x="11" y="34"/>
                  </a:cubicBezTo>
                  <a:cubicBezTo>
                    <a:pt x="11" y="35"/>
                    <a:pt x="10" y="36"/>
                    <a:pt x="10" y="36"/>
                  </a:cubicBezTo>
                  <a:cubicBezTo>
                    <a:pt x="0" y="77"/>
                    <a:pt x="61" y="75"/>
                    <a:pt x="85" y="72"/>
                  </a:cubicBezTo>
                  <a:cubicBezTo>
                    <a:pt x="102" y="71"/>
                    <a:pt x="118" y="63"/>
                    <a:pt x="118" y="44"/>
                  </a:cubicBezTo>
                  <a:cubicBezTo>
                    <a:pt x="117" y="18"/>
                    <a:pt x="86" y="0"/>
                    <a:pt x="62" y="3"/>
                  </a:cubicBezTo>
                  <a:cubicBezTo>
                    <a:pt x="42" y="5"/>
                    <a:pt x="18" y="16"/>
                    <a:pt x="10" y="36"/>
                  </a:cubicBezTo>
                  <a:cubicBezTo>
                    <a:pt x="10" y="36"/>
                    <a:pt x="11" y="35"/>
                    <a:pt x="11" y="34"/>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a:defRPr/>
              </a:pPr>
              <a:endParaRPr lang="zh-CN" altLang="en-US" sz="360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87" name="Freeform 336"/>
            <p:cNvSpPr>
              <a:spLocks noEditPoints="1"/>
            </p:cNvSpPr>
            <p:nvPr/>
          </p:nvSpPr>
          <p:spPr bwMode="auto">
            <a:xfrm>
              <a:off x="1397693" y="6355619"/>
              <a:ext cx="1040586" cy="859703"/>
            </a:xfrm>
            <a:custGeom>
              <a:avLst/>
              <a:gdLst>
                <a:gd name="T0" fmla="*/ 1 w 277"/>
                <a:gd name="T1" fmla="*/ 226 h 228"/>
                <a:gd name="T2" fmla="*/ 4 w 277"/>
                <a:gd name="T3" fmla="*/ 227 h 228"/>
                <a:gd name="T4" fmla="*/ 8 w 277"/>
                <a:gd name="T5" fmla="*/ 205 h 228"/>
                <a:gd name="T6" fmla="*/ 269 w 277"/>
                <a:gd name="T7" fmla="*/ 190 h 228"/>
                <a:gd name="T8" fmla="*/ 275 w 277"/>
                <a:gd name="T9" fmla="*/ 211 h 228"/>
                <a:gd name="T10" fmla="*/ 273 w 277"/>
                <a:gd name="T11" fmla="*/ 189 h 228"/>
                <a:gd name="T12" fmla="*/ 17 w 277"/>
                <a:gd name="T13" fmla="*/ 168 h 228"/>
                <a:gd name="T14" fmla="*/ 13 w 277"/>
                <a:gd name="T15" fmla="*/ 189 h 228"/>
                <a:gd name="T16" fmla="*/ 20 w 277"/>
                <a:gd name="T17" fmla="*/ 166 h 228"/>
                <a:gd name="T18" fmla="*/ 260 w 277"/>
                <a:gd name="T19" fmla="*/ 149 h 228"/>
                <a:gd name="T20" fmla="*/ 266 w 277"/>
                <a:gd name="T21" fmla="*/ 172 h 228"/>
                <a:gd name="T22" fmla="*/ 262 w 277"/>
                <a:gd name="T23" fmla="*/ 150 h 228"/>
                <a:gd name="T24" fmla="*/ 31 w 277"/>
                <a:gd name="T25" fmla="*/ 130 h 228"/>
                <a:gd name="T26" fmla="*/ 26 w 277"/>
                <a:gd name="T27" fmla="*/ 151 h 228"/>
                <a:gd name="T28" fmla="*/ 34 w 277"/>
                <a:gd name="T29" fmla="*/ 129 h 228"/>
                <a:gd name="T30" fmla="*/ 247 w 277"/>
                <a:gd name="T31" fmla="*/ 111 h 228"/>
                <a:gd name="T32" fmla="*/ 254 w 277"/>
                <a:gd name="T33" fmla="*/ 134 h 228"/>
                <a:gd name="T34" fmla="*/ 249 w 277"/>
                <a:gd name="T35" fmla="*/ 112 h 228"/>
                <a:gd name="T36" fmla="*/ 47 w 277"/>
                <a:gd name="T37" fmla="*/ 93 h 228"/>
                <a:gd name="T38" fmla="*/ 40 w 277"/>
                <a:gd name="T39" fmla="*/ 114 h 228"/>
                <a:gd name="T40" fmla="*/ 50 w 277"/>
                <a:gd name="T41" fmla="*/ 92 h 228"/>
                <a:gd name="T42" fmla="*/ 230 w 277"/>
                <a:gd name="T43" fmla="*/ 74 h 228"/>
                <a:gd name="T44" fmla="*/ 238 w 277"/>
                <a:gd name="T45" fmla="*/ 95 h 228"/>
                <a:gd name="T46" fmla="*/ 242 w 277"/>
                <a:gd name="T47" fmla="*/ 94 h 228"/>
                <a:gd name="T48" fmla="*/ 68 w 277"/>
                <a:gd name="T49" fmla="*/ 57 h 228"/>
                <a:gd name="T50" fmla="*/ 57 w 277"/>
                <a:gd name="T51" fmla="*/ 78 h 228"/>
                <a:gd name="T52" fmla="*/ 70 w 277"/>
                <a:gd name="T53" fmla="*/ 60 h 228"/>
                <a:gd name="T54" fmla="*/ 211 w 277"/>
                <a:gd name="T55" fmla="*/ 40 h 228"/>
                <a:gd name="T56" fmla="*/ 220 w 277"/>
                <a:gd name="T57" fmla="*/ 60 h 228"/>
                <a:gd name="T58" fmla="*/ 223 w 277"/>
                <a:gd name="T59" fmla="*/ 58 h 228"/>
                <a:gd name="T60" fmla="*/ 93 w 277"/>
                <a:gd name="T61" fmla="*/ 25 h 228"/>
                <a:gd name="T62" fmla="*/ 78 w 277"/>
                <a:gd name="T63" fmla="*/ 44 h 228"/>
                <a:gd name="T64" fmla="*/ 81 w 277"/>
                <a:gd name="T65" fmla="*/ 44 h 228"/>
                <a:gd name="T66" fmla="*/ 93 w 277"/>
                <a:gd name="T67" fmla="*/ 25 h 228"/>
                <a:gd name="T68" fmla="*/ 181 w 277"/>
                <a:gd name="T69" fmla="*/ 15 h 228"/>
                <a:gd name="T70" fmla="*/ 198 w 277"/>
                <a:gd name="T71" fmla="*/ 29 h 228"/>
                <a:gd name="T72" fmla="*/ 184 w 277"/>
                <a:gd name="T73" fmla="*/ 12 h 228"/>
                <a:gd name="T74" fmla="*/ 125 w 277"/>
                <a:gd name="T75" fmla="*/ 3 h 228"/>
                <a:gd name="T76" fmla="*/ 108 w 277"/>
                <a:gd name="T77" fmla="*/ 16 h 228"/>
                <a:gd name="T78" fmla="*/ 128 w 277"/>
                <a:gd name="T79" fmla="*/ 5 h 228"/>
                <a:gd name="T80" fmla="*/ 145 w 277"/>
                <a:gd name="T81" fmla="*/ 0 h 228"/>
                <a:gd name="T82" fmla="*/ 145 w 277"/>
                <a:gd name="T83" fmla="*/ 4 h 228"/>
                <a:gd name="T84" fmla="*/ 164 w 277"/>
                <a:gd name="T85" fmla="*/ 7 h 228"/>
                <a:gd name="T86" fmla="*/ 165 w 277"/>
                <a:gd name="T87" fmla="*/ 3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77" h="228">
                  <a:moveTo>
                    <a:pt x="8" y="205"/>
                  </a:moveTo>
                  <a:cubicBezTo>
                    <a:pt x="7" y="205"/>
                    <a:pt x="6" y="205"/>
                    <a:pt x="6" y="206"/>
                  </a:cubicBezTo>
                  <a:cubicBezTo>
                    <a:pt x="4" y="213"/>
                    <a:pt x="2" y="220"/>
                    <a:pt x="1" y="226"/>
                  </a:cubicBezTo>
                  <a:cubicBezTo>
                    <a:pt x="0" y="227"/>
                    <a:pt x="1" y="228"/>
                    <a:pt x="2" y="228"/>
                  </a:cubicBezTo>
                  <a:cubicBezTo>
                    <a:pt x="3" y="228"/>
                    <a:pt x="3" y="228"/>
                    <a:pt x="3" y="228"/>
                  </a:cubicBezTo>
                  <a:cubicBezTo>
                    <a:pt x="3" y="228"/>
                    <a:pt x="4" y="227"/>
                    <a:pt x="4" y="227"/>
                  </a:cubicBezTo>
                  <a:cubicBezTo>
                    <a:pt x="6" y="221"/>
                    <a:pt x="8" y="214"/>
                    <a:pt x="10" y="207"/>
                  </a:cubicBezTo>
                  <a:cubicBezTo>
                    <a:pt x="10" y="206"/>
                    <a:pt x="9" y="205"/>
                    <a:pt x="8" y="205"/>
                  </a:cubicBezTo>
                  <a:cubicBezTo>
                    <a:pt x="8" y="205"/>
                    <a:pt x="8" y="205"/>
                    <a:pt x="8" y="205"/>
                  </a:cubicBezTo>
                  <a:moveTo>
                    <a:pt x="271" y="188"/>
                  </a:moveTo>
                  <a:cubicBezTo>
                    <a:pt x="271" y="188"/>
                    <a:pt x="270" y="188"/>
                    <a:pt x="270" y="188"/>
                  </a:cubicBezTo>
                  <a:cubicBezTo>
                    <a:pt x="269" y="188"/>
                    <a:pt x="269" y="189"/>
                    <a:pt x="269" y="190"/>
                  </a:cubicBezTo>
                  <a:cubicBezTo>
                    <a:pt x="269" y="190"/>
                    <a:pt x="269" y="190"/>
                    <a:pt x="269" y="190"/>
                  </a:cubicBezTo>
                  <a:cubicBezTo>
                    <a:pt x="271" y="197"/>
                    <a:pt x="272" y="204"/>
                    <a:pt x="273" y="210"/>
                  </a:cubicBezTo>
                  <a:cubicBezTo>
                    <a:pt x="274" y="210"/>
                    <a:pt x="274" y="211"/>
                    <a:pt x="275" y="211"/>
                  </a:cubicBezTo>
                  <a:cubicBezTo>
                    <a:pt x="276" y="211"/>
                    <a:pt x="276" y="211"/>
                    <a:pt x="276" y="211"/>
                  </a:cubicBezTo>
                  <a:cubicBezTo>
                    <a:pt x="277" y="211"/>
                    <a:pt x="277" y="210"/>
                    <a:pt x="277" y="209"/>
                  </a:cubicBezTo>
                  <a:cubicBezTo>
                    <a:pt x="276" y="203"/>
                    <a:pt x="275" y="196"/>
                    <a:pt x="273" y="189"/>
                  </a:cubicBezTo>
                  <a:cubicBezTo>
                    <a:pt x="273" y="188"/>
                    <a:pt x="272" y="188"/>
                    <a:pt x="271" y="188"/>
                  </a:cubicBezTo>
                  <a:moveTo>
                    <a:pt x="19" y="166"/>
                  </a:moveTo>
                  <a:cubicBezTo>
                    <a:pt x="18" y="166"/>
                    <a:pt x="18" y="167"/>
                    <a:pt x="17" y="168"/>
                  </a:cubicBezTo>
                  <a:cubicBezTo>
                    <a:pt x="15" y="174"/>
                    <a:pt x="13" y="181"/>
                    <a:pt x="11" y="187"/>
                  </a:cubicBezTo>
                  <a:cubicBezTo>
                    <a:pt x="11" y="188"/>
                    <a:pt x="12" y="189"/>
                    <a:pt x="13" y="189"/>
                  </a:cubicBezTo>
                  <a:cubicBezTo>
                    <a:pt x="13" y="189"/>
                    <a:pt x="13" y="189"/>
                    <a:pt x="13" y="189"/>
                  </a:cubicBezTo>
                  <a:cubicBezTo>
                    <a:pt x="14" y="189"/>
                    <a:pt x="15" y="189"/>
                    <a:pt x="15" y="188"/>
                  </a:cubicBezTo>
                  <a:cubicBezTo>
                    <a:pt x="17" y="182"/>
                    <a:pt x="19" y="175"/>
                    <a:pt x="21" y="169"/>
                  </a:cubicBezTo>
                  <a:cubicBezTo>
                    <a:pt x="22" y="168"/>
                    <a:pt x="21" y="167"/>
                    <a:pt x="20" y="166"/>
                  </a:cubicBezTo>
                  <a:cubicBezTo>
                    <a:pt x="20" y="166"/>
                    <a:pt x="20" y="166"/>
                    <a:pt x="19" y="166"/>
                  </a:cubicBezTo>
                  <a:moveTo>
                    <a:pt x="260" y="149"/>
                  </a:moveTo>
                  <a:cubicBezTo>
                    <a:pt x="260" y="149"/>
                    <a:pt x="260" y="149"/>
                    <a:pt x="260" y="149"/>
                  </a:cubicBezTo>
                  <a:cubicBezTo>
                    <a:pt x="259" y="149"/>
                    <a:pt x="258" y="150"/>
                    <a:pt x="258" y="151"/>
                  </a:cubicBezTo>
                  <a:cubicBezTo>
                    <a:pt x="260" y="158"/>
                    <a:pt x="262" y="164"/>
                    <a:pt x="264" y="171"/>
                  </a:cubicBezTo>
                  <a:cubicBezTo>
                    <a:pt x="264" y="172"/>
                    <a:pt x="265" y="172"/>
                    <a:pt x="266" y="172"/>
                  </a:cubicBezTo>
                  <a:cubicBezTo>
                    <a:pt x="266" y="172"/>
                    <a:pt x="266" y="172"/>
                    <a:pt x="266" y="172"/>
                  </a:cubicBezTo>
                  <a:cubicBezTo>
                    <a:pt x="267" y="172"/>
                    <a:pt x="268" y="171"/>
                    <a:pt x="268" y="170"/>
                  </a:cubicBezTo>
                  <a:cubicBezTo>
                    <a:pt x="266" y="163"/>
                    <a:pt x="264" y="157"/>
                    <a:pt x="262" y="150"/>
                  </a:cubicBezTo>
                  <a:cubicBezTo>
                    <a:pt x="262" y="149"/>
                    <a:pt x="261" y="149"/>
                    <a:pt x="260" y="149"/>
                  </a:cubicBezTo>
                  <a:moveTo>
                    <a:pt x="33" y="129"/>
                  </a:moveTo>
                  <a:cubicBezTo>
                    <a:pt x="32" y="129"/>
                    <a:pt x="31" y="129"/>
                    <a:pt x="31" y="130"/>
                  </a:cubicBezTo>
                  <a:cubicBezTo>
                    <a:pt x="29" y="136"/>
                    <a:pt x="26" y="142"/>
                    <a:pt x="24" y="149"/>
                  </a:cubicBezTo>
                  <a:cubicBezTo>
                    <a:pt x="24" y="150"/>
                    <a:pt x="24" y="151"/>
                    <a:pt x="25" y="151"/>
                  </a:cubicBezTo>
                  <a:cubicBezTo>
                    <a:pt x="26" y="151"/>
                    <a:pt x="26" y="151"/>
                    <a:pt x="26" y="151"/>
                  </a:cubicBezTo>
                  <a:cubicBezTo>
                    <a:pt x="27" y="151"/>
                    <a:pt x="27" y="151"/>
                    <a:pt x="28" y="150"/>
                  </a:cubicBezTo>
                  <a:cubicBezTo>
                    <a:pt x="30" y="144"/>
                    <a:pt x="32" y="138"/>
                    <a:pt x="35" y="131"/>
                  </a:cubicBezTo>
                  <a:cubicBezTo>
                    <a:pt x="35" y="130"/>
                    <a:pt x="35" y="129"/>
                    <a:pt x="34" y="129"/>
                  </a:cubicBezTo>
                  <a:cubicBezTo>
                    <a:pt x="33" y="129"/>
                    <a:pt x="33" y="129"/>
                    <a:pt x="33" y="129"/>
                  </a:cubicBezTo>
                  <a:moveTo>
                    <a:pt x="247" y="111"/>
                  </a:moveTo>
                  <a:cubicBezTo>
                    <a:pt x="247" y="111"/>
                    <a:pt x="247" y="111"/>
                    <a:pt x="247" y="111"/>
                  </a:cubicBezTo>
                  <a:cubicBezTo>
                    <a:pt x="246" y="111"/>
                    <a:pt x="245" y="113"/>
                    <a:pt x="246" y="114"/>
                  </a:cubicBezTo>
                  <a:cubicBezTo>
                    <a:pt x="248" y="120"/>
                    <a:pt x="250" y="126"/>
                    <a:pt x="252" y="132"/>
                  </a:cubicBezTo>
                  <a:cubicBezTo>
                    <a:pt x="253" y="133"/>
                    <a:pt x="253" y="134"/>
                    <a:pt x="254" y="134"/>
                  </a:cubicBezTo>
                  <a:cubicBezTo>
                    <a:pt x="255" y="134"/>
                    <a:pt x="255" y="134"/>
                    <a:pt x="255" y="134"/>
                  </a:cubicBezTo>
                  <a:cubicBezTo>
                    <a:pt x="256" y="133"/>
                    <a:pt x="256" y="132"/>
                    <a:pt x="256" y="131"/>
                  </a:cubicBezTo>
                  <a:cubicBezTo>
                    <a:pt x="254" y="125"/>
                    <a:pt x="252" y="118"/>
                    <a:pt x="249" y="112"/>
                  </a:cubicBezTo>
                  <a:cubicBezTo>
                    <a:pt x="249" y="111"/>
                    <a:pt x="248" y="111"/>
                    <a:pt x="247" y="111"/>
                  </a:cubicBezTo>
                  <a:moveTo>
                    <a:pt x="49" y="92"/>
                  </a:moveTo>
                  <a:cubicBezTo>
                    <a:pt x="48" y="92"/>
                    <a:pt x="47" y="92"/>
                    <a:pt x="47" y="93"/>
                  </a:cubicBezTo>
                  <a:cubicBezTo>
                    <a:pt x="44" y="99"/>
                    <a:pt x="41" y="105"/>
                    <a:pt x="39" y="111"/>
                  </a:cubicBezTo>
                  <a:cubicBezTo>
                    <a:pt x="38" y="112"/>
                    <a:pt x="39" y="113"/>
                    <a:pt x="40" y="114"/>
                  </a:cubicBezTo>
                  <a:cubicBezTo>
                    <a:pt x="40" y="114"/>
                    <a:pt x="40" y="114"/>
                    <a:pt x="40" y="114"/>
                  </a:cubicBezTo>
                  <a:cubicBezTo>
                    <a:pt x="41" y="114"/>
                    <a:pt x="42" y="114"/>
                    <a:pt x="42" y="113"/>
                  </a:cubicBezTo>
                  <a:cubicBezTo>
                    <a:pt x="45" y="107"/>
                    <a:pt x="48" y="101"/>
                    <a:pt x="51" y="95"/>
                  </a:cubicBezTo>
                  <a:cubicBezTo>
                    <a:pt x="51" y="94"/>
                    <a:pt x="51" y="93"/>
                    <a:pt x="50" y="92"/>
                  </a:cubicBezTo>
                  <a:cubicBezTo>
                    <a:pt x="49" y="92"/>
                    <a:pt x="49" y="92"/>
                    <a:pt x="49" y="92"/>
                  </a:cubicBezTo>
                  <a:moveTo>
                    <a:pt x="231" y="74"/>
                  </a:moveTo>
                  <a:cubicBezTo>
                    <a:pt x="231" y="74"/>
                    <a:pt x="231" y="74"/>
                    <a:pt x="230" y="74"/>
                  </a:cubicBezTo>
                  <a:cubicBezTo>
                    <a:pt x="229" y="75"/>
                    <a:pt x="229" y="76"/>
                    <a:pt x="230" y="77"/>
                  </a:cubicBezTo>
                  <a:cubicBezTo>
                    <a:pt x="230" y="77"/>
                    <a:pt x="230" y="77"/>
                    <a:pt x="230" y="77"/>
                  </a:cubicBezTo>
                  <a:cubicBezTo>
                    <a:pt x="233" y="83"/>
                    <a:pt x="235" y="89"/>
                    <a:pt x="238" y="95"/>
                  </a:cubicBezTo>
                  <a:cubicBezTo>
                    <a:pt x="238" y="96"/>
                    <a:pt x="239" y="96"/>
                    <a:pt x="240" y="96"/>
                  </a:cubicBezTo>
                  <a:cubicBezTo>
                    <a:pt x="241" y="96"/>
                    <a:pt x="241" y="96"/>
                    <a:pt x="241" y="96"/>
                  </a:cubicBezTo>
                  <a:cubicBezTo>
                    <a:pt x="242" y="96"/>
                    <a:pt x="242" y="95"/>
                    <a:pt x="242" y="94"/>
                  </a:cubicBezTo>
                  <a:cubicBezTo>
                    <a:pt x="239" y="87"/>
                    <a:pt x="236" y="81"/>
                    <a:pt x="233" y="75"/>
                  </a:cubicBezTo>
                  <a:cubicBezTo>
                    <a:pt x="233" y="75"/>
                    <a:pt x="232" y="74"/>
                    <a:pt x="231" y="74"/>
                  </a:cubicBezTo>
                  <a:moveTo>
                    <a:pt x="68" y="57"/>
                  </a:moveTo>
                  <a:cubicBezTo>
                    <a:pt x="68" y="57"/>
                    <a:pt x="67" y="57"/>
                    <a:pt x="67" y="58"/>
                  </a:cubicBezTo>
                  <a:cubicBezTo>
                    <a:pt x="63" y="63"/>
                    <a:pt x="60" y="69"/>
                    <a:pt x="56" y="75"/>
                  </a:cubicBezTo>
                  <a:cubicBezTo>
                    <a:pt x="56" y="76"/>
                    <a:pt x="56" y="77"/>
                    <a:pt x="57" y="78"/>
                  </a:cubicBezTo>
                  <a:cubicBezTo>
                    <a:pt x="58" y="78"/>
                    <a:pt x="58" y="78"/>
                    <a:pt x="58" y="78"/>
                  </a:cubicBezTo>
                  <a:cubicBezTo>
                    <a:pt x="59" y="78"/>
                    <a:pt x="59" y="78"/>
                    <a:pt x="60" y="77"/>
                  </a:cubicBezTo>
                  <a:cubicBezTo>
                    <a:pt x="63" y="71"/>
                    <a:pt x="66" y="65"/>
                    <a:pt x="70" y="60"/>
                  </a:cubicBezTo>
                  <a:cubicBezTo>
                    <a:pt x="70" y="59"/>
                    <a:pt x="70" y="58"/>
                    <a:pt x="69" y="57"/>
                  </a:cubicBezTo>
                  <a:cubicBezTo>
                    <a:pt x="69" y="57"/>
                    <a:pt x="69" y="57"/>
                    <a:pt x="68" y="57"/>
                  </a:cubicBezTo>
                  <a:moveTo>
                    <a:pt x="211" y="40"/>
                  </a:moveTo>
                  <a:cubicBezTo>
                    <a:pt x="210" y="40"/>
                    <a:pt x="210" y="40"/>
                    <a:pt x="209" y="40"/>
                  </a:cubicBezTo>
                  <a:cubicBezTo>
                    <a:pt x="209" y="41"/>
                    <a:pt x="208" y="42"/>
                    <a:pt x="209" y="43"/>
                  </a:cubicBezTo>
                  <a:cubicBezTo>
                    <a:pt x="213" y="48"/>
                    <a:pt x="217" y="54"/>
                    <a:pt x="220" y="60"/>
                  </a:cubicBezTo>
                  <a:cubicBezTo>
                    <a:pt x="220" y="60"/>
                    <a:pt x="221" y="61"/>
                    <a:pt x="222" y="61"/>
                  </a:cubicBezTo>
                  <a:cubicBezTo>
                    <a:pt x="223" y="60"/>
                    <a:pt x="223" y="60"/>
                    <a:pt x="223" y="60"/>
                  </a:cubicBezTo>
                  <a:cubicBezTo>
                    <a:pt x="224" y="60"/>
                    <a:pt x="224" y="59"/>
                    <a:pt x="223" y="58"/>
                  </a:cubicBezTo>
                  <a:cubicBezTo>
                    <a:pt x="220" y="52"/>
                    <a:pt x="216" y="46"/>
                    <a:pt x="212" y="41"/>
                  </a:cubicBezTo>
                  <a:cubicBezTo>
                    <a:pt x="212" y="40"/>
                    <a:pt x="211" y="40"/>
                    <a:pt x="211" y="40"/>
                  </a:cubicBezTo>
                  <a:moveTo>
                    <a:pt x="93" y="25"/>
                  </a:moveTo>
                  <a:cubicBezTo>
                    <a:pt x="92" y="25"/>
                    <a:pt x="92" y="26"/>
                    <a:pt x="91" y="26"/>
                  </a:cubicBezTo>
                  <a:cubicBezTo>
                    <a:pt x="87" y="31"/>
                    <a:pt x="82" y="36"/>
                    <a:pt x="78" y="41"/>
                  </a:cubicBezTo>
                  <a:cubicBezTo>
                    <a:pt x="77" y="42"/>
                    <a:pt x="78" y="43"/>
                    <a:pt x="78" y="44"/>
                  </a:cubicBezTo>
                  <a:cubicBezTo>
                    <a:pt x="79" y="44"/>
                    <a:pt x="79" y="44"/>
                    <a:pt x="80" y="44"/>
                  </a:cubicBezTo>
                  <a:cubicBezTo>
                    <a:pt x="80" y="44"/>
                    <a:pt x="81" y="44"/>
                    <a:pt x="81" y="44"/>
                  </a:cubicBezTo>
                  <a:cubicBezTo>
                    <a:pt x="81" y="44"/>
                    <a:pt x="81" y="44"/>
                    <a:pt x="81" y="44"/>
                  </a:cubicBezTo>
                  <a:cubicBezTo>
                    <a:pt x="85" y="38"/>
                    <a:pt x="90" y="33"/>
                    <a:pt x="94" y="29"/>
                  </a:cubicBezTo>
                  <a:cubicBezTo>
                    <a:pt x="95" y="28"/>
                    <a:pt x="95" y="27"/>
                    <a:pt x="94" y="26"/>
                  </a:cubicBezTo>
                  <a:cubicBezTo>
                    <a:pt x="94" y="26"/>
                    <a:pt x="93" y="25"/>
                    <a:pt x="93" y="25"/>
                  </a:cubicBezTo>
                  <a:moveTo>
                    <a:pt x="182" y="12"/>
                  </a:moveTo>
                  <a:cubicBezTo>
                    <a:pt x="182" y="12"/>
                    <a:pt x="181" y="12"/>
                    <a:pt x="181" y="13"/>
                  </a:cubicBezTo>
                  <a:cubicBezTo>
                    <a:pt x="180" y="14"/>
                    <a:pt x="180" y="15"/>
                    <a:pt x="181" y="15"/>
                  </a:cubicBezTo>
                  <a:cubicBezTo>
                    <a:pt x="187" y="19"/>
                    <a:pt x="192" y="23"/>
                    <a:pt x="196" y="28"/>
                  </a:cubicBezTo>
                  <a:cubicBezTo>
                    <a:pt x="197" y="29"/>
                    <a:pt x="197" y="29"/>
                    <a:pt x="198" y="29"/>
                  </a:cubicBezTo>
                  <a:cubicBezTo>
                    <a:pt x="198" y="29"/>
                    <a:pt x="198" y="29"/>
                    <a:pt x="198" y="29"/>
                  </a:cubicBezTo>
                  <a:cubicBezTo>
                    <a:pt x="198" y="29"/>
                    <a:pt x="199" y="29"/>
                    <a:pt x="199" y="28"/>
                  </a:cubicBezTo>
                  <a:cubicBezTo>
                    <a:pt x="200" y="27"/>
                    <a:pt x="200" y="26"/>
                    <a:pt x="199" y="25"/>
                  </a:cubicBezTo>
                  <a:cubicBezTo>
                    <a:pt x="194" y="20"/>
                    <a:pt x="189" y="16"/>
                    <a:pt x="184" y="12"/>
                  </a:cubicBezTo>
                  <a:cubicBezTo>
                    <a:pt x="183" y="12"/>
                    <a:pt x="183" y="12"/>
                    <a:pt x="182" y="12"/>
                  </a:cubicBezTo>
                  <a:moveTo>
                    <a:pt x="126" y="3"/>
                  </a:moveTo>
                  <a:cubicBezTo>
                    <a:pt x="125" y="3"/>
                    <a:pt x="125" y="3"/>
                    <a:pt x="125" y="3"/>
                  </a:cubicBezTo>
                  <a:cubicBezTo>
                    <a:pt x="119" y="6"/>
                    <a:pt x="113" y="9"/>
                    <a:pt x="107" y="13"/>
                  </a:cubicBezTo>
                  <a:cubicBezTo>
                    <a:pt x="106" y="13"/>
                    <a:pt x="106" y="15"/>
                    <a:pt x="106" y="16"/>
                  </a:cubicBezTo>
                  <a:cubicBezTo>
                    <a:pt x="107" y="16"/>
                    <a:pt x="107" y="16"/>
                    <a:pt x="108" y="16"/>
                  </a:cubicBezTo>
                  <a:cubicBezTo>
                    <a:pt x="108" y="16"/>
                    <a:pt x="109" y="16"/>
                    <a:pt x="109" y="16"/>
                  </a:cubicBezTo>
                  <a:cubicBezTo>
                    <a:pt x="115" y="12"/>
                    <a:pt x="120" y="9"/>
                    <a:pt x="126" y="7"/>
                  </a:cubicBezTo>
                  <a:cubicBezTo>
                    <a:pt x="127" y="7"/>
                    <a:pt x="128" y="6"/>
                    <a:pt x="128" y="5"/>
                  </a:cubicBezTo>
                  <a:cubicBezTo>
                    <a:pt x="127" y="4"/>
                    <a:pt x="127" y="3"/>
                    <a:pt x="126" y="3"/>
                  </a:cubicBezTo>
                  <a:moveTo>
                    <a:pt x="146" y="0"/>
                  </a:moveTo>
                  <a:cubicBezTo>
                    <a:pt x="145" y="0"/>
                    <a:pt x="145" y="0"/>
                    <a:pt x="145" y="0"/>
                  </a:cubicBezTo>
                  <a:cubicBezTo>
                    <a:pt x="144" y="0"/>
                    <a:pt x="143" y="1"/>
                    <a:pt x="143" y="2"/>
                  </a:cubicBezTo>
                  <a:cubicBezTo>
                    <a:pt x="143" y="3"/>
                    <a:pt x="144" y="4"/>
                    <a:pt x="145" y="4"/>
                  </a:cubicBezTo>
                  <a:cubicBezTo>
                    <a:pt x="145" y="4"/>
                    <a:pt x="145" y="4"/>
                    <a:pt x="145" y="4"/>
                  </a:cubicBezTo>
                  <a:cubicBezTo>
                    <a:pt x="145" y="4"/>
                    <a:pt x="145" y="4"/>
                    <a:pt x="145" y="4"/>
                  </a:cubicBezTo>
                  <a:cubicBezTo>
                    <a:pt x="146" y="4"/>
                    <a:pt x="146" y="4"/>
                    <a:pt x="146" y="4"/>
                  </a:cubicBezTo>
                  <a:cubicBezTo>
                    <a:pt x="152" y="4"/>
                    <a:pt x="158" y="5"/>
                    <a:pt x="164" y="7"/>
                  </a:cubicBezTo>
                  <a:cubicBezTo>
                    <a:pt x="165" y="7"/>
                    <a:pt x="165" y="7"/>
                    <a:pt x="165" y="7"/>
                  </a:cubicBezTo>
                  <a:cubicBezTo>
                    <a:pt x="166" y="7"/>
                    <a:pt x="166" y="6"/>
                    <a:pt x="167" y="6"/>
                  </a:cubicBezTo>
                  <a:cubicBezTo>
                    <a:pt x="167" y="4"/>
                    <a:pt x="166" y="3"/>
                    <a:pt x="165" y="3"/>
                  </a:cubicBezTo>
                  <a:cubicBezTo>
                    <a:pt x="159" y="1"/>
                    <a:pt x="153" y="0"/>
                    <a:pt x="146" y="0"/>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a:defRPr/>
              </a:pPr>
              <a:endParaRPr lang="zh-CN" altLang="en-US" sz="360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grpSp>
      <p:sp>
        <p:nvSpPr>
          <p:cNvPr id="4" name="Text Box 4"/>
          <p:cNvSpPr txBox="1">
            <a:spLocks noChangeArrowheads="1"/>
          </p:cNvSpPr>
          <p:nvPr>
            <p:custDataLst>
              <p:tags r:id="rId1"/>
            </p:custDataLst>
          </p:nvPr>
        </p:nvSpPr>
        <p:spPr bwMode="auto">
          <a:xfrm>
            <a:off x="492735" y="618166"/>
            <a:ext cx="6295390" cy="624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defTabSz="685800" eaLnBrk="1" hangingPunct="1">
              <a:defRPr/>
            </a:pPr>
            <a:r>
              <a:rPr lang="en-US" altLang="zh-CN" sz="48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Luyện</a:t>
            </a:r>
            <a:r>
              <a:rPr lang="en-US" altLang="zh-CN" sz="48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48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altLang="zh-CN" sz="48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48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từ</a:t>
            </a:r>
            <a:r>
              <a:rPr lang="en-US" altLang="zh-CN" sz="48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48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khó</a:t>
            </a:r>
            <a:endParaRPr lang="zh-CN" altLang="en-US" sz="48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053" name="Line 13"/>
          <p:cNvSpPr>
            <a:spLocks noChangeShapeType="1"/>
          </p:cNvSpPr>
          <p:nvPr>
            <p:custDataLst>
              <p:tags r:id="rId2"/>
            </p:custDataLst>
          </p:nvPr>
        </p:nvSpPr>
        <p:spPr bwMode="auto">
          <a:xfrm>
            <a:off x="4834221" y="1875367"/>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85800">
              <a:defRPr/>
            </a:pPr>
            <a:endParaRPr lang="zh-CN" altLang="en-US" sz="360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7173" name="AutoShape 14"/>
          <p:cNvSpPr/>
          <p:nvPr>
            <p:custDataLst>
              <p:tags r:id="rId3"/>
            </p:custDataLst>
          </p:nvPr>
        </p:nvSpPr>
        <p:spPr>
          <a:xfrm>
            <a:off x="5543304" y="1657350"/>
            <a:ext cx="5063736" cy="448733"/>
          </a:xfrm>
          <a:prstGeom prst="homePlate">
            <a:avLst>
              <a:gd name="adj" fmla="val 137465"/>
            </a:avLst>
          </a:prstGeom>
          <a:noFill/>
          <a:ln w="9525" cap="rnd" cmpd="sng">
            <a:solidFill>
              <a:srgbClr val="808080"/>
            </a:solidFill>
            <a:prstDash val="sysDot"/>
            <a:miter/>
            <a:headEnd type="none" w="med" len="med"/>
            <a:tailEnd type="none" w="med" len="med"/>
          </a:ln>
        </p:spPr>
        <p:txBody>
          <a:bodyPr anchor="ctr"/>
          <a:lstStyle/>
          <a:p>
            <a:pPr algn="ctr">
              <a:defRPr/>
            </a:pPr>
            <a:r>
              <a:rPr lang="en-US" altLang="zh-CN" sz="36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a:t>
            </a:r>
            <a:r>
              <a:rPr lang="en-US" altLang="zh-CN" sz="360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ánh </a:t>
            </a:r>
            <a:r>
              <a:rPr lang="en-US" altLang="zh-CN" sz="36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tét</a:t>
            </a:r>
            <a:endParaRPr lang="zh-CN" altLang="en-US" sz="36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5" name="Line 13"/>
          <p:cNvSpPr>
            <a:spLocks noChangeShapeType="1"/>
          </p:cNvSpPr>
          <p:nvPr>
            <p:custDataLst>
              <p:tags r:id="rId4"/>
            </p:custDataLst>
          </p:nvPr>
        </p:nvSpPr>
        <p:spPr bwMode="auto">
          <a:xfrm>
            <a:off x="5168654" y="2925234"/>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85800">
              <a:defRPr/>
            </a:pPr>
            <a:endParaRPr lang="zh-CN" altLang="en-US" sz="360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6" name="AutoShape 14"/>
          <p:cNvSpPr>
            <a:spLocks noChangeArrowheads="1"/>
          </p:cNvSpPr>
          <p:nvPr>
            <p:custDataLst>
              <p:tags r:id="rId5"/>
            </p:custDataLst>
          </p:nvPr>
        </p:nvSpPr>
        <p:spPr bwMode="auto">
          <a:xfrm>
            <a:off x="5877736" y="2709334"/>
            <a:ext cx="4597223" cy="446617"/>
          </a:xfrm>
          <a:prstGeom prst="homePlate">
            <a:avLst>
              <a:gd name="adj" fmla="val 137778"/>
            </a:avLst>
          </a:prstGeom>
          <a:noFill/>
          <a:ln w="9525" cap="rnd">
            <a:solidFill>
              <a:srgbClr val="808080"/>
            </a:solidFill>
            <a:prstDash val="sysDot"/>
            <a:miter lim="800000"/>
          </a:ln>
          <a:effectLst/>
        </p:spPr>
        <p:txBody>
          <a:bodyPr anchor="ctr">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defTabSz="685800" eaLnBrk="1" hangingPunct="1">
              <a:defRPr/>
            </a:pPr>
            <a:r>
              <a:rPr lang="en-US" altLang="zh-CN" sz="36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a:t>
            </a:r>
            <a:r>
              <a:rPr lang="en-US" altLang="zh-CN" sz="360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ặc </a:t>
            </a:r>
            <a:r>
              <a:rPr lang="en-US" altLang="zh-CN" sz="36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trưng</a:t>
            </a:r>
            <a:endParaRPr lang="zh-CN" altLang="en-US" sz="36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9" name="Line 13"/>
          <p:cNvSpPr>
            <a:spLocks noChangeShapeType="1"/>
          </p:cNvSpPr>
          <p:nvPr>
            <p:custDataLst>
              <p:tags r:id="rId6"/>
            </p:custDataLst>
          </p:nvPr>
        </p:nvSpPr>
        <p:spPr bwMode="auto">
          <a:xfrm>
            <a:off x="5503088" y="3977217"/>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85800">
              <a:defRPr/>
            </a:pPr>
            <a:endParaRPr lang="zh-CN" altLang="en-US" sz="360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0" name="AutoShape 14"/>
          <p:cNvSpPr>
            <a:spLocks noChangeArrowheads="1"/>
          </p:cNvSpPr>
          <p:nvPr>
            <p:custDataLst>
              <p:tags r:id="rId7"/>
            </p:custDataLst>
          </p:nvPr>
        </p:nvSpPr>
        <p:spPr bwMode="auto">
          <a:xfrm>
            <a:off x="6212170" y="3759201"/>
            <a:ext cx="4394870" cy="448733"/>
          </a:xfrm>
          <a:prstGeom prst="homePlate">
            <a:avLst>
              <a:gd name="adj" fmla="val 137778"/>
            </a:avLst>
          </a:prstGeom>
          <a:noFill/>
          <a:ln w="9525" cap="rnd">
            <a:solidFill>
              <a:srgbClr val="808080"/>
            </a:solidFill>
            <a:prstDash val="sysDot"/>
            <a:miter lim="800000"/>
          </a:ln>
          <a:effectLst/>
        </p:spPr>
        <p:txBody>
          <a:bodyPr anchor="ctr">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defTabSz="685800" eaLnBrk="1" hangingPunct="1">
              <a:defRPr/>
            </a:pPr>
            <a:r>
              <a:rPr lang="en-US" altLang="zh-CN" sz="36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g</a:t>
            </a:r>
            <a:r>
              <a:rPr lang="en-US" altLang="zh-CN" sz="360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iỏi </a:t>
            </a:r>
            <a:r>
              <a:rPr lang="en-US" altLang="zh-CN" sz="36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giang</a:t>
            </a:r>
            <a:endParaRPr lang="zh-CN" altLang="en-US" sz="36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3" name="Line 13"/>
          <p:cNvSpPr>
            <a:spLocks noChangeShapeType="1"/>
          </p:cNvSpPr>
          <p:nvPr>
            <p:custDataLst>
              <p:tags r:id="rId8"/>
            </p:custDataLst>
          </p:nvPr>
        </p:nvSpPr>
        <p:spPr bwMode="auto">
          <a:xfrm>
            <a:off x="5835404" y="5027083"/>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85800">
              <a:defRPr/>
            </a:pPr>
            <a:endParaRPr lang="zh-CN" altLang="en-US" sz="360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4" name="AutoShape 14"/>
          <p:cNvSpPr>
            <a:spLocks noChangeArrowheads="1"/>
          </p:cNvSpPr>
          <p:nvPr>
            <p:custDataLst>
              <p:tags r:id="rId9"/>
            </p:custDataLst>
          </p:nvPr>
        </p:nvSpPr>
        <p:spPr bwMode="auto">
          <a:xfrm>
            <a:off x="6544488" y="4811183"/>
            <a:ext cx="3467100" cy="446617"/>
          </a:xfrm>
          <a:prstGeom prst="homePlate">
            <a:avLst>
              <a:gd name="adj" fmla="val 137778"/>
            </a:avLst>
          </a:prstGeom>
          <a:noFill/>
          <a:ln w="9525" cap="rnd">
            <a:solidFill>
              <a:srgbClr val="808080"/>
            </a:solidFill>
            <a:prstDash val="sysDot"/>
            <a:miter lim="800000"/>
          </a:ln>
          <a:effectLst/>
        </p:spPr>
        <p:txBody>
          <a:bodyPr anchor="ctr">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defTabSz="685800" eaLnBrk="1" hangingPunct="1">
              <a:defRPr/>
            </a:pPr>
            <a:r>
              <a:rPr lang="en-US" altLang="zh-CN" sz="36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q</a:t>
            </a:r>
            <a:r>
              <a:rPr lang="en-US" altLang="zh-CN" sz="360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uây </a:t>
            </a:r>
            <a:r>
              <a:rPr lang="en-US" altLang="zh-CN" sz="36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quần</a:t>
            </a:r>
            <a:endParaRPr lang="zh-CN" altLang="en-US" sz="36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7180" name="组合 2"/>
          <p:cNvGrpSpPr/>
          <p:nvPr/>
        </p:nvGrpSpPr>
        <p:grpSpPr>
          <a:xfrm>
            <a:off x="4487088" y="2556934"/>
            <a:ext cx="556683" cy="755649"/>
            <a:chOff x="1912093" y="3035874"/>
            <a:chExt cx="556574" cy="754146"/>
          </a:xfrm>
        </p:grpSpPr>
        <p:sp>
          <p:nvSpPr>
            <p:cNvPr id="403" name="Freeform 352"/>
            <p:cNvSpPr>
              <a:spLocks noEditPoints="1"/>
            </p:cNvSpPr>
            <p:nvPr/>
          </p:nvSpPr>
          <p:spPr bwMode="auto">
            <a:xfrm>
              <a:off x="1918436" y="3066040"/>
              <a:ext cx="550231" cy="712865"/>
            </a:xfrm>
            <a:custGeom>
              <a:avLst/>
              <a:gdLst>
                <a:gd name="T0" fmla="*/ 241 w 290"/>
                <a:gd name="T1" fmla="*/ 170 h 374"/>
                <a:gd name="T2" fmla="*/ 272 w 290"/>
                <a:gd name="T3" fmla="*/ 130 h 374"/>
                <a:gd name="T4" fmla="*/ 266 w 290"/>
                <a:gd name="T5" fmla="*/ 67 h 374"/>
                <a:gd name="T6" fmla="*/ 147 w 290"/>
                <a:gd name="T7" fmla="*/ 3 h 374"/>
                <a:gd name="T8" fmla="*/ 50 w 290"/>
                <a:gd name="T9" fmla="*/ 66 h 374"/>
                <a:gd name="T10" fmla="*/ 23 w 290"/>
                <a:gd name="T11" fmla="*/ 152 h 374"/>
                <a:gd name="T12" fmla="*/ 109 w 290"/>
                <a:gd name="T13" fmla="*/ 364 h 374"/>
                <a:gd name="T14" fmla="*/ 239 w 290"/>
                <a:gd name="T15" fmla="*/ 327 h 374"/>
                <a:gd name="T16" fmla="*/ 263 w 290"/>
                <a:gd name="T17" fmla="*/ 209 h 374"/>
                <a:gd name="T18" fmla="*/ 241 w 290"/>
                <a:gd name="T19" fmla="*/ 170 h 374"/>
                <a:gd name="T20" fmla="*/ 186 w 290"/>
                <a:gd name="T21" fmla="*/ 273 h 374"/>
                <a:gd name="T22" fmla="*/ 92 w 290"/>
                <a:gd name="T23" fmla="*/ 253 h 374"/>
                <a:gd name="T24" fmla="*/ 133 w 290"/>
                <a:gd name="T25" fmla="*/ 201 h 374"/>
                <a:gd name="T26" fmla="*/ 186 w 290"/>
                <a:gd name="T27" fmla="*/ 273 h 374"/>
                <a:gd name="T28" fmla="*/ 186 w 290"/>
                <a:gd name="T29" fmla="*/ 141 h 374"/>
                <a:gd name="T30" fmla="*/ 100 w 290"/>
                <a:gd name="T31" fmla="*/ 101 h 374"/>
                <a:gd name="T32" fmla="*/ 150 w 290"/>
                <a:gd name="T33" fmla="*/ 59 h 374"/>
                <a:gd name="T34" fmla="*/ 186 w 290"/>
                <a:gd name="T35" fmla="*/ 141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0" h="374">
                  <a:moveTo>
                    <a:pt x="241" y="170"/>
                  </a:moveTo>
                  <a:cubicBezTo>
                    <a:pt x="246" y="155"/>
                    <a:pt x="266" y="145"/>
                    <a:pt x="272" y="130"/>
                  </a:cubicBezTo>
                  <a:cubicBezTo>
                    <a:pt x="281" y="109"/>
                    <a:pt x="280" y="86"/>
                    <a:pt x="266" y="67"/>
                  </a:cubicBezTo>
                  <a:cubicBezTo>
                    <a:pt x="243" y="35"/>
                    <a:pt x="193" y="5"/>
                    <a:pt x="147" y="3"/>
                  </a:cubicBezTo>
                  <a:cubicBezTo>
                    <a:pt x="99" y="0"/>
                    <a:pt x="68" y="31"/>
                    <a:pt x="50" y="66"/>
                  </a:cubicBezTo>
                  <a:cubicBezTo>
                    <a:pt x="35" y="94"/>
                    <a:pt x="27" y="127"/>
                    <a:pt x="23" y="152"/>
                  </a:cubicBezTo>
                  <a:cubicBezTo>
                    <a:pt x="12" y="221"/>
                    <a:pt x="0" y="343"/>
                    <a:pt x="109" y="364"/>
                  </a:cubicBezTo>
                  <a:cubicBezTo>
                    <a:pt x="159" y="374"/>
                    <a:pt x="205" y="359"/>
                    <a:pt x="239" y="327"/>
                  </a:cubicBezTo>
                  <a:cubicBezTo>
                    <a:pt x="269" y="299"/>
                    <a:pt x="290" y="245"/>
                    <a:pt x="263" y="209"/>
                  </a:cubicBezTo>
                  <a:cubicBezTo>
                    <a:pt x="251" y="194"/>
                    <a:pt x="233" y="189"/>
                    <a:pt x="241" y="170"/>
                  </a:cubicBezTo>
                  <a:moveTo>
                    <a:pt x="186" y="273"/>
                  </a:moveTo>
                  <a:cubicBezTo>
                    <a:pt x="152" y="295"/>
                    <a:pt x="88" y="324"/>
                    <a:pt x="92" y="253"/>
                  </a:cubicBezTo>
                  <a:cubicBezTo>
                    <a:pt x="92" y="253"/>
                    <a:pt x="99" y="205"/>
                    <a:pt x="133" y="201"/>
                  </a:cubicBezTo>
                  <a:cubicBezTo>
                    <a:pt x="167" y="198"/>
                    <a:pt x="220" y="251"/>
                    <a:pt x="186" y="273"/>
                  </a:cubicBezTo>
                  <a:moveTo>
                    <a:pt x="186" y="141"/>
                  </a:moveTo>
                  <a:cubicBezTo>
                    <a:pt x="148" y="155"/>
                    <a:pt x="80" y="170"/>
                    <a:pt x="100" y="101"/>
                  </a:cubicBezTo>
                  <a:cubicBezTo>
                    <a:pt x="100" y="101"/>
                    <a:pt x="116" y="56"/>
                    <a:pt x="150" y="59"/>
                  </a:cubicBezTo>
                  <a:cubicBezTo>
                    <a:pt x="185" y="63"/>
                    <a:pt x="224" y="126"/>
                    <a:pt x="186" y="141"/>
                  </a:cubicBezTo>
                </a:path>
              </a:pathLst>
            </a:custGeom>
            <a:solidFill>
              <a:schemeClr val="accent2">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a:lstStyle/>
            <a:p>
              <a:pPr defTabSz="685800">
                <a:defRPr/>
              </a:pPr>
              <a:endParaRPr lang="zh-CN" altLang="en-US" sz="360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05" name="Freeform 354"/>
            <p:cNvSpPr>
              <a:spLocks noEditPoints="1"/>
            </p:cNvSpPr>
            <p:nvPr/>
          </p:nvSpPr>
          <p:spPr bwMode="auto">
            <a:xfrm>
              <a:off x="2007234" y="3569333"/>
              <a:ext cx="431305" cy="195284"/>
            </a:xfrm>
            <a:custGeom>
              <a:avLst/>
              <a:gdLst>
                <a:gd name="T0" fmla="*/ 59 w 227"/>
                <a:gd name="T1" fmla="*/ 59 h 103"/>
                <a:gd name="T2" fmla="*/ 59 w 227"/>
                <a:gd name="T3" fmla="*/ 55 h 103"/>
                <a:gd name="T4" fmla="*/ 79 w 227"/>
                <a:gd name="T5" fmla="*/ 57 h 103"/>
                <a:gd name="T6" fmla="*/ 79 w 227"/>
                <a:gd name="T7" fmla="*/ 61 h 103"/>
                <a:gd name="T8" fmla="*/ 117 w 227"/>
                <a:gd name="T9" fmla="*/ 50 h 103"/>
                <a:gd name="T10" fmla="*/ 120 w 227"/>
                <a:gd name="T11" fmla="*/ 51 h 103"/>
                <a:gd name="T12" fmla="*/ 100 w 227"/>
                <a:gd name="T13" fmla="*/ 59 h 103"/>
                <a:gd name="T14" fmla="*/ 97 w 227"/>
                <a:gd name="T15" fmla="*/ 58 h 103"/>
                <a:gd name="T16" fmla="*/ 117 w 227"/>
                <a:gd name="T17" fmla="*/ 50 h 103"/>
                <a:gd name="T18" fmla="*/ 215 w 227"/>
                <a:gd name="T19" fmla="*/ 5 h 103"/>
                <a:gd name="T20" fmla="*/ 153 w 227"/>
                <a:gd name="T21" fmla="*/ 28 h 103"/>
                <a:gd name="T22" fmla="*/ 137 w 227"/>
                <a:gd name="T23" fmla="*/ 44 h 103"/>
                <a:gd name="T24" fmla="*/ 134 w 227"/>
                <a:gd name="T25" fmla="*/ 43 h 103"/>
                <a:gd name="T26" fmla="*/ 149 w 227"/>
                <a:gd name="T27" fmla="*/ 29 h 103"/>
                <a:gd name="T28" fmla="*/ 0 w 227"/>
                <a:gd name="T29" fmla="*/ 63 h 103"/>
                <a:gd name="T30" fmla="*/ 174 w 227"/>
                <a:gd name="T31" fmla="*/ 61 h 103"/>
                <a:gd name="T32" fmla="*/ 215 w 227"/>
                <a:gd name="T33" fmla="*/ 5 h 103"/>
                <a:gd name="T34" fmla="*/ 215 w 227"/>
                <a:gd name="T35" fmla="*/ 5 h 103"/>
                <a:gd name="T36" fmla="*/ 168 w 227"/>
                <a:gd name="T37" fmla="*/ 67 h 103"/>
                <a:gd name="T38" fmla="*/ 0 w 227"/>
                <a:gd name="T39" fmla="*/ 66 h 103"/>
                <a:gd name="T40" fmla="*/ 61 w 227"/>
                <a:gd name="T41" fmla="*/ 100 h 103"/>
                <a:gd name="T42" fmla="*/ 62 w 227"/>
                <a:gd name="T43" fmla="*/ 100 h 103"/>
                <a:gd name="T44" fmla="*/ 62 w 227"/>
                <a:gd name="T45" fmla="*/ 100 h 103"/>
                <a:gd name="T46" fmla="*/ 92 w 227"/>
                <a:gd name="T47" fmla="*/ 103 h 103"/>
                <a:gd name="T48" fmla="*/ 192 w 227"/>
                <a:gd name="T49" fmla="*/ 63 h 103"/>
                <a:gd name="T50" fmla="*/ 192 w 227"/>
                <a:gd name="T51" fmla="*/ 63 h 103"/>
                <a:gd name="T52" fmla="*/ 192 w 227"/>
                <a:gd name="T53" fmla="*/ 63 h 103"/>
                <a:gd name="T54" fmla="*/ 193 w 227"/>
                <a:gd name="T55" fmla="*/ 63 h 103"/>
                <a:gd name="T56" fmla="*/ 193 w 227"/>
                <a:gd name="T57" fmla="*/ 62 h 103"/>
                <a:gd name="T58" fmla="*/ 193 w 227"/>
                <a:gd name="T59" fmla="*/ 62 h 103"/>
                <a:gd name="T60" fmla="*/ 193 w 227"/>
                <a:gd name="T61" fmla="*/ 62 h 103"/>
                <a:gd name="T62" fmla="*/ 227 w 227"/>
                <a:gd name="T63"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7" h="103">
                  <a:moveTo>
                    <a:pt x="79" y="61"/>
                  </a:moveTo>
                  <a:cubicBezTo>
                    <a:pt x="73" y="61"/>
                    <a:pt x="66" y="60"/>
                    <a:pt x="59" y="59"/>
                  </a:cubicBezTo>
                  <a:cubicBezTo>
                    <a:pt x="58" y="59"/>
                    <a:pt x="57" y="58"/>
                    <a:pt x="57" y="57"/>
                  </a:cubicBezTo>
                  <a:cubicBezTo>
                    <a:pt x="58" y="56"/>
                    <a:pt x="58" y="55"/>
                    <a:pt x="59" y="55"/>
                  </a:cubicBezTo>
                  <a:cubicBezTo>
                    <a:pt x="60" y="55"/>
                    <a:pt x="60" y="55"/>
                    <a:pt x="60" y="55"/>
                  </a:cubicBezTo>
                  <a:cubicBezTo>
                    <a:pt x="66" y="56"/>
                    <a:pt x="73" y="57"/>
                    <a:pt x="79" y="57"/>
                  </a:cubicBezTo>
                  <a:cubicBezTo>
                    <a:pt x="80" y="57"/>
                    <a:pt x="81" y="58"/>
                    <a:pt x="81" y="59"/>
                  </a:cubicBezTo>
                  <a:cubicBezTo>
                    <a:pt x="81" y="60"/>
                    <a:pt x="80" y="61"/>
                    <a:pt x="79" y="61"/>
                  </a:cubicBezTo>
                  <a:cubicBezTo>
                    <a:pt x="79" y="61"/>
                    <a:pt x="79" y="61"/>
                    <a:pt x="79" y="61"/>
                  </a:cubicBezTo>
                  <a:moveTo>
                    <a:pt x="117" y="50"/>
                  </a:moveTo>
                  <a:cubicBezTo>
                    <a:pt x="118" y="49"/>
                    <a:pt x="118" y="49"/>
                    <a:pt x="118" y="49"/>
                  </a:cubicBezTo>
                  <a:cubicBezTo>
                    <a:pt x="119" y="49"/>
                    <a:pt x="120" y="50"/>
                    <a:pt x="120" y="51"/>
                  </a:cubicBezTo>
                  <a:cubicBezTo>
                    <a:pt x="121" y="52"/>
                    <a:pt x="120" y="53"/>
                    <a:pt x="119" y="53"/>
                  </a:cubicBezTo>
                  <a:cubicBezTo>
                    <a:pt x="113" y="56"/>
                    <a:pt x="106" y="58"/>
                    <a:pt x="100" y="59"/>
                  </a:cubicBezTo>
                  <a:cubicBezTo>
                    <a:pt x="99" y="59"/>
                    <a:pt x="99" y="59"/>
                    <a:pt x="99" y="59"/>
                  </a:cubicBezTo>
                  <a:cubicBezTo>
                    <a:pt x="98" y="59"/>
                    <a:pt x="97" y="59"/>
                    <a:pt x="97" y="58"/>
                  </a:cubicBezTo>
                  <a:cubicBezTo>
                    <a:pt x="97" y="57"/>
                    <a:pt x="98" y="55"/>
                    <a:pt x="99" y="55"/>
                  </a:cubicBezTo>
                  <a:cubicBezTo>
                    <a:pt x="105" y="54"/>
                    <a:pt x="111" y="52"/>
                    <a:pt x="117" y="50"/>
                  </a:cubicBezTo>
                  <a:cubicBezTo>
                    <a:pt x="117" y="50"/>
                    <a:pt x="117" y="50"/>
                    <a:pt x="117" y="50"/>
                  </a:cubicBezTo>
                  <a:moveTo>
                    <a:pt x="215" y="5"/>
                  </a:moveTo>
                  <a:cubicBezTo>
                    <a:pt x="194" y="13"/>
                    <a:pt x="173" y="21"/>
                    <a:pt x="153" y="28"/>
                  </a:cubicBezTo>
                  <a:cubicBezTo>
                    <a:pt x="153" y="28"/>
                    <a:pt x="153" y="28"/>
                    <a:pt x="153" y="28"/>
                  </a:cubicBezTo>
                  <a:cubicBezTo>
                    <a:pt x="154" y="29"/>
                    <a:pt x="154" y="30"/>
                    <a:pt x="153" y="31"/>
                  </a:cubicBezTo>
                  <a:cubicBezTo>
                    <a:pt x="148" y="36"/>
                    <a:pt x="143" y="40"/>
                    <a:pt x="137" y="44"/>
                  </a:cubicBezTo>
                  <a:cubicBezTo>
                    <a:pt x="137" y="44"/>
                    <a:pt x="136" y="44"/>
                    <a:pt x="136" y="44"/>
                  </a:cubicBezTo>
                  <a:cubicBezTo>
                    <a:pt x="135" y="44"/>
                    <a:pt x="135" y="44"/>
                    <a:pt x="134" y="43"/>
                  </a:cubicBezTo>
                  <a:cubicBezTo>
                    <a:pt x="134" y="42"/>
                    <a:pt x="134" y="41"/>
                    <a:pt x="135" y="40"/>
                  </a:cubicBezTo>
                  <a:cubicBezTo>
                    <a:pt x="140" y="37"/>
                    <a:pt x="145" y="33"/>
                    <a:pt x="149" y="29"/>
                  </a:cubicBezTo>
                  <a:cubicBezTo>
                    <a:pt x="145" y="30"/>
                    <a:pt x="140" y="32"/>
                    <a:pt x="136" y="33"/>
                  </a:cubicBezTo>
                  <a:cubicBezTo>
                    <a:pt x="90" y="47"/>
                    <a:pt x="45" y="56"/>
                    <a:pt x="0" y="63"/>
                  </a:cubicBezTo>
                  <a:cubicBezTo>
                    <a:pt x="23" y="83"/>
                    <a:pt x="53" y="93"/>
                    <a:pt x="84" y="93"/>
                  </a:cubicBezTo>
                  <a:cubicBezTo>
                    <a:pt x="116" y="93"/>
                    <a:pt x="149" y="82"/>
                    <a:pt x="174" y="61"/>
                  </a:cubicBezTo>
                  <a:cubicBezTo>
                    <a:pt x="188" y="50"/>
                    <a:pt x="201" y="34"/>
                    <a:pt x="210" y="17"/>
                  </a:cubicBezTo>
                  <a:cubicBezTo>
                    <a:pt x="212" y="13"/>
                    <a:pt x="213" y="9"/>
                    <a:pt x="215" y="5"/>
                  </a:cubicBezTo>
                  <a:moveTo>
                    <a:pt x="227" y="0"/>
                  </a:moveTo>
                  <a:cubicBezTo>
                    <a:pt x="223" y="2"/>
                    <a:pt x="219" y="3"/>
                    <a:pt x="215" y="5"/>
                  </a:cubicBezTo>
                  <a:cubicBezTo>
                    <a:pt x="213" y="9"/>
                    <a:pt x="212" y="13"/>
                    <a:pt x="210" y="17"/>
                  </a:cubicBezTo>
                  <a:cubicBezTo>
                    <a:pt x="200" y="37"/>
                    <a:pt x="186" y="54"/>
                    <a:pt x="168" y="67"/>
                  </a:cubicBezTo>
                  <a:cubicBezTo>
                    <a:pt x="142" y="85"/>
                    <a:pt x="111" y="94"/>
                    <a:pt x="81" y="94"/>
                  </a:cubicBezTo>
                  <a:cubicBezTo>
                    <a:pt x="51" y="94"/>
                    <a:pt x="22" y="85"/>
                    <a:pt x="0" y="66"/>
                  </a:cubicBezTo>
                  <a:cubicBezTo>
                    <a:pt x="14" y="82"/>
                    <a:pt x="34" y="94"/>
                    <a:pt x="61" y="100"/>
                  </a:cubicBezTo>
                  <a:cubicBezTo>
                    <a:pt x="61" y="100"/>
                    <a:pt x="61" y="100"/>
                    <a:pt x="61" y="100"/>
                  </a:cubicBezTo>
                  <a:cubicBezTo>
                    <a:pt x="61" y="100"/>
                    <a:pt x="61" y="100"/>
                    <a:pt x="62" y="100"/>
                  </a:cubicBezTo>
                  <a:cubicBezTo>
                    <a:pt x="62" y="100"/>
                    <a:pt x="62" y="100"/>
                    <a:pt x="62" y="100"/>
                  </a:cubicBezTo>
                  <a:cubicBezTo>
                    <a:pt x="62" y="100"/>
                    <a:pt x="62" y="100"/>
                    <a:pt x="62" y="100"/>
                  </a:cubicBezTo>
                  <a:cubicBezTo>
                    <a:pt x="62" y="100"/>
                    <a:pt x="62" y="100"/>
                    <a:pt x="62" y="100"/>
                  </a:cubicBezTo>
                  <a:cubicBezTo>
                    <a:pt x="62" y="100"/>
                    <a:pt x="62" y="100"/>
                    <a:pt x="62" y="100"/>
                  </a:cubicBezTo>
                  <a:cubicBezTo>
                    <a:pt x="72" y="102"/>
                    <a:pt x="82" y="103"/>
                    <a:pt x="92" y="103"/>
                  </a:cubicBezTo>
                  <a:cubicBezTo>
                    <a:pt x="130" y="103"/>
                    <a:pt x="165" y="88"/>
                    <a:pt x="192" y="63"/>
                  </a:cubicBezTo>
                  <a:cubicBezTo>
                    <a:pt x="192" y="63"/>
                    <a:pt x="192" y="63"/>
                    <a:pt x="192" y="63"/>
                  </a:cubicBezTo>
                  <a:cubicBezTo>
                    <a:pt x="192" y="63"/>
                    <a:pt x="192" y="63"/>
                    <a:pt x="192" y="63"/>
                  </a:cubicBezTo>
                  <a:cubicBezTo>
                    <a:pt x="192" y="63"/>
                    <a:pt x="192" y="63"/>
                    <a:pt x="192" y="63"/>
                  </a:cubicBezTo>
                  <a:cubicBezTo>
                    <a:pt x="192" y="63"/>
                    <a:pt x="192" y="63"/>
                    <a:pt x="192" y="63"/>
                  </a:cubicBezTo>
                  <a:cubicBezTo>
                    <a:pt x="192" y="63"/>
                    <a:pt x="192" y="63"/>
                    <a:pt x="192" y="63"/>
                  </a:cubicBezTo>
                  <a:cubicBezTo>
                    <a:pt x="192" y="63"/>
                    <a:pt x="192" y="63"/>
                    <a:pt x="192" y="63"/>
                  </a:cubicBezTo>
                  <a:cubicBezTo>
                    <a:pt x="192" y="63"/>
                    <a:pt x="193" y="63"/>
                    <a:pt x="193" y="63"/>
                  </a:cubicBezTo>
                  <a:cubicBezTo>
                    <a:pt x="193" y="63"/>
                    <a:pt x="193" y="63"/>
                    <a:pt x="193" y="63"/>
                  </a:cubicBezTo>
                  <a:cubicBezTo>
                    <a:pt x="193" y="63"/>
                    <a:pt x="193" y="62"/>
                    <a:pt x="193" y="62"/>
                  </a:cubicBezTo>
                  <a:cubicBezTo>
                    <a:pt x="193" y="62"/>
                    <a:pt x="193" y="62"/>
                    <a:pt x="193" y="62"/>
                  </a:cubicBezTo>
                  <a:cubicBezTo>
                    <a:pt x="193" y="62"/>
                    <a:pt x="193" y="62"/>
                    <a:pt x="193" y="62"/>
                  </a:cubicBezTo>
                  <a:cubicBezTo>
                    <a:pt x="193" y="62"/>
                    <a:pt x="193" y="62"/>
                    <a:pt x="193" y="62"/>
                  </a:cubicBezTo>
                  <a:cubicBezTo>
                    <a:pt x="193" y="62"/>
                    <a:pt x="193" y="62"/>
                    <a:pt x="193" y="62"/>
                  </a:cubicBezTo>
                  <a:cubicBezTo>
                    <a:pt x="193" y="62"/>
                    <a:pt x="193" y="62"/>
                    <a:pt x="193" y="62"/>
                  </a:cubicBezTo>
                  <a:cubicBezTo>
                    <a:pt x="209" y="46"/>
                    <a:pt x="223" y="23"/>
                    <a:pt x="227" y="0"/>
                  </a:cubicBezTo>
                </a:path>
              </a:pathLst>
            </a:custGeom>
            <a:solidFill>
              <a:schemeClr val="accent2">
                <a:lumMod val="75000"/>
              </a:schemeClr>
            </a:solidFill>
            <a:ln>
              <a:noFill/>
            </a:ln>
          </p:spPr>
          <p:txBody>
            <a:bodyPr/>
            <a:lstStyle/>
            <a:p>
              <a:pPr defTabSz="685800">
                <a:defRPr/>
              </a:pPr>
              <a:endParaRPr lang="zh-CN" altLang="en-US" sz="360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06" name="Freeform 355"/>
            <p:cNvSpPr/>
            <p:nvPr/>
          </p:nvSpPr>
          <p:spPr bwMode="auto">
            <a:xfrm>
              <a:off x="1912093" y="3035874"/>
              <a:ext cx="528032" cy="754146"/>
            </a:xfrm>
            <a:custGeom>
              <a:avLst/>
              <a:gdLst>
                <a:gd name="T0" fmla="*/ 44 w 278"/>
                <a:gd name="T1" fmla="*/ 73 h 396"/>
                <a:gd name="T2" fmla="*/ 177 w 278"/>
                <a:gd name="T3" fmla="*/ 17 h 396"/>
                <a:gd name="T4" fmla="*/ 270 w 278"/>
                <a:gd name="T5" fmla="*/ 119 h 396"/>
                <a:gd name="T6" fmla="*/ 237 w 278"/>
                <a:gd name="T7" fmla="*/ 172 h 396"/>
                <a:gd name="T8" fmla="*/ 235 w 278"/>
                <a:gd name="T9" fmla="*/ 196 h 396"/>
                <a:gd name="T10" fmla="*/ 252 w 278"/>
                <a:gd name="T11" fmla="*/ 213 h 396"/>
                <a:gd name="T12" fmla="*/ 267 w 278"/>
                <a:gd name="T13" fmla="*/ 242 h 396"/>
                <a:gd name="T14" fmla="*/ 224 w 278"/>
                <a:gd name="T15" fmla="*/ 341 h 396"/>
                <a:gd name="T16" fmla="*/ 22 w 278"/>
                <a:gd name="T17" fmla="*/ 302 h 396"/>
                <a:gd name="T18" fmla="*/ 12 w 278"/>
                <a:gd name="T19" fmla="*/ 203 h 396"/>
                <a:gd name="T20" fmla="*/ 44 w 278"/>
                <a:gd name="T21" fmla="*/ 73 h 396"/>
                <a:gd name="T22" fmla="*/ 43 w 278"/>
                <a:gd name="T23" fmla="*/ 73 h 396"/>
                <a:gd name="T24" fmla="*/ 16 w 278"/>
                <a:gd name="T25" fmla="*/ 288 h 396"/>
                <a:gd name="T26" fmla="*/ 218 w 278"/>
                <a:gd name="T27" fmla="*/ 347 h 396"/>
                <a:gd name="T28" fmla="*/ 267 w 278"/>
                <a:gd name="T29" fmla="*/ 277 h 396"/>
                <a:gd name="T30" fmla="*/ 260 w 278"/>
                <a:gd name="T31" fmla="*/ 220 h 396"/>
                <a:gd name="T32" fmla="*/ 239 w 278"/>
                <a:gd name="T33" fmla="*/ 197 h 396"/>
                <a:gd name="T34" fmla="*/ 257 w 278"/>
                <a:gd name="T35" fmla="*/ 150 h 396"/>
                <a:gd name="T36" fmla="*/ 258 w 278"/>
                <a:gd name="T37" fmla="*/ 69 h 396"/>
                <a:gd name="T38" fmla="*/ 124 w 278"/>
                <a:gd name="T39" fmla="*/ 9 h 396"/>
                <a:gd name="T40" fmla="*/ 43 w 278"/>
                <a:gd name="T41" fmla="*/ 73 h 396"/>
                <a:gd name="T42" fmla="*/ 44 w 278"/>
                <a:gd name="T43" fmla="*/ 73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78" h="396">
                  <a:moveTo>
                    <a:pt x="44" y="73"/>
                  </a:moveTo>
                  <a:cubicBezTo>
                    <a:pt x="72" y="20"/>
                    <a:pt x="120" y="0"/>
                    <a:pt x="177" y="17"/>
                  </a:cubicBezTo>
                  <a:cubicBezTo>
                    <a:pt x="221" y="31"/>
                    <a:pt x="274" y="68"/>
                    <a:pt x="270" y="119"/>
                  </a:cubicBezTo>
                  <a:cubicBezTo>
                    <a:pt x="269" y="144"/>
                    <a:pt x="248" y="154"/>
                    <a:pt x="237" y="172"/>
                  </a:cubicBezTo>
                  <a:cubicBezTo>
                    <a:pt x="232" y="180"/>
                    <a:pt x="231" y="188"/>
                    <a:pt x="235" y="196"/>
                  </a:cubicBezTo>
                  <a:cubicBezTo>
                    <a:pt x="239" y="202"/>
                    <a:pt x="247" y="208"/>
                    <a:pt x="252" y="213"/>
                  </a:cubicBezTo>
                  <a:cubicBezTo>
                    <a:pt x="260" y="221"/>
                    <a:pt x="265" y="231"/>
                    <a:pt x="267" y="242"/>
                  </a:cubicBezTo>
                  <a:cubicBezTo>
                    <a:pt x="277" y="279"/>
                    <a:pt x="251" y="319"/>
                    <a:pt x="224" y="341"/>
                  </a:cubicBezTo>
                  <a:cubicBezTo>
                    <a:pt x="161" y="393"/>
                    <a:pt x="53" y="382"/>
                    <a:pt x="22" y="302"/>
                  </a:cubicBezTo>
                  <a:cubicBezTo>
                    <a:pt x="10" y="271"/>
                    <a:pt x="10" y="236"/>
                    <a:pt x="12" y="203"/>
                  </a:cubicBezTo>
                  <a:cubicBezTo>
                    <a:pt x="15" y="158"/>
                    <a:pt x="24" y="113"/>
                    <a:pt x="44" y="73"/>
                  </a:cubicBezTo>
                  <a:cubicBezTo>
                    <a:pt x="45" y="71"/>
                    <a:pt x="43" y="73"/>
                    <a:pt x="43" y="73"/>
                  </a:cubicBezTo>
                  <a:cubicBezTo>
                    <a:pt x="12" y="135"/>
                    <a:pt x="0" y="220"/>
                    <a:pt x="16" y="288"/>
                  </a:cubicBezTo>
                  <a:cubicBezTo>
                    <a:pt x="37" y="380"/>
                    <a:pt x="147" y="396"/>
                    <a:pt x="218" y="347"/>
                  </a:cubicBezTo>
                  <a:cubicBezTo>
                    <a:pt x="242" y="330"/>
                    <a:pt x="259" y="305"/>
                    <a:pt x="267" y="277"/>
                  </a:cubicBezTo>
                  <a:cubicBezTo>
                    <a:pt x="273" y="258"/>
                    <a:pt x="270" y="237"/>
                    <a:pt x="260" y="220"/>
                  </a:cubicBezTo>
                  <a:cubicBezTo>
                    <a:pt x="255" y="211"/>
                    <a:pt x="246" y="204"/>
                    <a:pt x="239" y="197"/>
                  </a:cubicBezTo>
                  <a:cubicBezTo>
                    <a:pt x="223" y="181"/>
                    <a:pt x="246" y="162"/>
                    <a:pt x="257" y="150"/>
                  </a:cubicBezTo>
                  <a:cubicBezTo>
                    <a:pt x="278" y="128"/>
                    <a:pt x="275" y="92"/>
                    <a:pt x="258" y="69"/>
                  </a:cubicBezTo>
                  <a:cubicBezTo>
                    <a:pt x="229" y="30"/>
                    <a:pt x="172" y="4"/>
                    <a:pt x="124" y="9"/>
                  </a:cubicBezTo>
                  <a:cubicBezTo>
                    <a:pt x="87" y="13"/>
                    <a:pt x="60" y="42"/>
                    <a:pt x="43" y="73"/>
                  </a:cubicBezTo>
                  <a:cubicBezTo>
                    <a:pt x="42" y="75"/>
                    <a:pt x="43" y="73"/>
                    <a:pt x="44" y="73"/>
                  </a:cubicBezTo>
                </a:path>
              </a:pathLst>
            </a:custGeom>
            <a:solidFill>
              <a:schemeClr val="accent2">
                <a:lumMod val="75000"/>
              </a:schemeClr>
            </a:solidFill>
            <a:ln>
              <a:noFill/>
            </a:ln>
          </p:spPr>
          <p:txBody>
            <a:bodyPr/>
            <a:lstStyle/>
            <a:p>
              <a:pPr defTabSz="685800">
                <a:defRPr/>
              </a:pPr>
              <a:endParaRPr lang="zh-CN" altLang="en-US" sz="360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07" name="Freeform 356"/>
            <p:cNvSpPr>
              <a:spLocks noEditPoints="1"/>
            </p:cNvSpPr>
            <p:nvPr/>
          </p:nvSpPr>
          <p:spPr bwMode="auto">
            <a:xfrm>
              <a:off x="1981863" y="3115258"/>
              <a:ext cx="374220" cy="508056"/>
            </a:xfrm>
            <a:custGeom>
              <a:avLst/>
              <a:gdLst>
                <a:gd name="T0" fmla="*/ 162 w 197"/>
                <a:gd name="T1" fmla="*/ 267 h 267"/>
                <a:gd name="T2" fmla="*/ 13 w 197"/>
                <a:gd name="T3" fmla="*/ 245 h 267"/>
                <a:gd name="T4" fmla="*/ 21 w 197"/>
                <a:gd name="T5" fmla="*/ 266 h 267"/>
                <a:gd name="T6" fmla="*/ 24 w 197"/>
                <a:gd name="T7" fmla="*/ 263 h 267"/>
                <a:gd name="T8" fmla="*/ 13 w 197"/>
                <a:gd name="T9" fmla="*/ 245 h 267"/>
                <a:gd name="T10" fmla="*/ 176 w 197"/>
                <a:gd name="T11" fmla="*/ 251 h 267"/>
                <a:gd name="T12" fmla="*/ 179 w 197"/>
                <a:gd name="T13" fmla="*/ 253 h 267"/>
                <a:gd name="T14" fmla="*/ 187 w 197"/>
                <a:gd name="T15" fmla="*/ 233 h 267"/>
                <a:gd name="T16" fmla="*/ 1 w 197"/>
                <a:gd name="T17" fmla="*/ 209 h 267"/>
                <a:gd name="T18" fmla="*/ 7 w 197"/>
                <a:gd name="T19" fmla="*/ 230 h 267"/>
                <a:gd name="T20" fmla="*/ 3 w 197"/>
                <a:gd name="T21" fmla="*/ 206 h 267"/>
                <a:gd name="T22" fmla="*/ 192 w 197"/>
                <a:gd name="T23" fmla="*/ 196 h 267"/>
                <a:gd name="T24" fmla="*/ 191 w 197"/>
                <a:gd name="T25" fmla="*/ 215 h 267"/>
                <a:gd name="T26" fmla="*/ 195 w 197"/>
                <a:gd name="T27" fmla="*/ 216 h 267"/>
                <a:gd name="T28" fmla="*/ 194 w 197"/>
                <a:gd name="T29" fmla="*/ 194 h 267"/>
                <a:gd name="T30" fmla="*/ 0 w 197"/>
                <a:gd name="T31" fmla="*/ 183 h 267"/>
                <a:gd name="T32" fmla="*/ 2 w 197"/>
                <a:gd name="T33" fmla="*/ 191 h 267"/>
                <a:gd name="T34" fmla="*/ 4 w 197"/>
                <a:gd name="T35" fmla="*/ 183 h 267"/>
                <a:gd name="T36" fmla="*/ 2 w 197"/>
                <a:gd name="T37" fmla="*/ 167 h 267"/>
                <a:gd name="T38" fmla="*/ 175 w 197"/>
                <a:gd name="T39" fmla="*/ 162 h 267"/>
                <a:gd name="T40" fmla="*/ 189 w 197"/>
                <a:gd name="T41" fmla="*/ 179 h 267"/>
                <a:gd name="T42" fmla="*/ 186 w 197"/>
                <a:gd name="T43" fmla="*/ 168 h 267"/>
                <a:gd name="T44" fmla="*/ 6 w 197"/>
                <a:gd name="T45" fmla="*/ 127 h 267"/>
                <a:gd name="T46" fmla="*/ 4 w 197"/>
                <a:gd name="T47" fmla="*/ 151 h 267"/>
                <a:gd name="T48" fmla="*/ 8 w 197"/>
                <a:gd name="T49" fmla="*/ 129 h 267"/>
                <a:gd name="T50" fmla="*/ 175 w 197"/>
                <a:gd name="T51" fmla="*/ 124 h 267"/>
                <a:gd name="T52" fmla="*/ 166 w 197"/>
                <a:gd name="T53" fmla="*/ 137 h 267"/>
                <a:gd name="T54" fmla="*/ 167 w 197"/>
                <a:gd name="T55" fmla="*/ 146 h 267"/>
                <a:gd name="T56" fmla="*/ 177 w 197"/>
                <a:gd name="T57" fmla="*/ 128 h 267"/>
                <a:gd name="T58" fmla="*/ 195 w 197"/>
                <a:gd name="T59" fmla="*/ 90 h 267"/>
                <a:gd name="T60" fmla="*/ 187 w 197"/>
                <a:gd name="T61" fmla="*/ 110 h 267"/>
                <a:gd name="T62" fmla="*/ 190 w 197"/>
                <a:gd name="T63" fmla="*/ 112 h 267"/>
                <a:gd name="T64" fmla="*/ 195 w 197"/>
                <a:gd name="T65" fmla="*/ 91 h 267"/>
                <a:gd name="T66" fmla="*/ 12 w 197"/>
                <a:gd name="T67" fmla="*/ 89 h 267"/>
                <a:gd name="T68" fmla="*/ 9 w 197"/>
                <a:gd name="T69" fmla="*/ 111 h 267"/>
                <a:gd name="T70" fmla="*/ 14 w 197"/>
                <a:gd name="T71" fmla="*/ 88 h 267"/>
                <a:gd name="T72" fmla="*/ 186 w 197"/>
                <a:gd name="T73" fmla="*/ 53 h 267"/>
                <a:gd name="T74" fmla="*/ 193 w 197"/>
                <a:gd name="T75" fmla="*/ 73 h 267"/>
                <a:gd name="T76" fmla="*/ 197 w 197"/>
                <a:gd name="T77" fmla="*/ 72 h 267"/>
                <a:gd name="T78" fmla="*/ 187 w 197"/>
                <a:gd name="T79" fmla="*/ 52 h 267"/>
                <a:gd name="T80" fmla="*/ 25 w 197"/>
                <a:gd name="T81" fmla="*/ 53 h 267"/>
                <a:gd name="T82" fmla="*/ 20 w 197"/>
                <a:gd name="T83" fmla="*/ 72 h 267"/>
                <a:gd name="T84" fmla="*/ 38 w 197"/>
                <a:gd name="T85" fmla="*/ 38 h 267"/>
                <a:gd name="T86" fmla="*/ 159 w 197"/>
                <a:gd name="T87" fmla="*/ 24 h 267"/>
                <a:gd name="T88" fmla="*/ 173 w 197"/>
                <a:gd name="T89" fmla="*/ 40 h 267"/>
                <a:gd name="T90" fmla="*/ 176 w 197"/>
                <a:gd name="T91" fmla="*/ 37 h 267"/>
                <a:gd name="T92" fmla="*/ 66 w 197"/>
                <a:gd name="T93" fmla="*/ 8 h 267"/>
                <a:gd name="T94" fmla="*/ 48 w 197"/>
                <a:gd name="T95" fmla="*/ 23 h 267"/>
                <a:gd name="T96" fmla="*/ 66 w 197"/>
                <a:gd name="T97" fmla="*/ 11 h 267"/>
                <a:gd name="T98" fmla="*/ 124 w 197"/>
                <a:gd name="T99" fmla="*/ 5 h 267"/>
                <a:gd name="T100" fmla="*/ 141 w 197"/>
                <a:gd name="T101" fmla="*/ 17 h 267"/>
                <a:gd name="T102" fmla="*/ 143 w 197"/>
                <a:gd name="T103" fmla="*/ 13 h 267"/>
                <a:gd name="T104" fmla="*/ 95 w 197"/>
                <a:gd name="T105" fmla="*/ 0 h 267"/>
                <a:gd name="T106" fmla="*/ 84 w 197"/>
                <a:gd name="T107" fmla="*/ 5 h 267"/>
                <a:gd name="T108" fmla="*/ 99 w 197"/>
                <a:gd name="T109" fmla="*/ 4 h 267"/>
                <a:gd name="T110" fmla="*/ 106 w 197"/>
                <a:gd name="T111" fmla="*/ 3 h 267"/>
                <a:gd name="T112" fmla="*/ 96 w 197"/>
                <a:gd name="T113" fmla="*/ 0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97" h="267">
                  <a:moveTo>
                    <a:pt x="164" y="265"/>
                  </a:moveTo>
                  <a:cubicBezTo>
                    <a:pt x="164" y="265"/>
                    <a:pt x="163" y="266"/>
                    <a:pt x="163" y="266"/>
                  </a:cubicBezTo>
                  <a:cubicBezTo>
                    <a:pt x="163" y="266"/>
                    <a:pt x="162" y="267"/>
                    <a:pt x="162" y="267"/>
                  </a:cubicBezTo>
                  <a:cubicBezTo>
                    <a:pt x="163" y="267"/>
                    <a:pt x="164" y="266"/>
                    <a:pt x="166" y="266"/>
                  </a:cubicBezTo>
                  <a:cubicBezTo>
                    <a:pt x="165" y="266"/>
                    <a:pt x="165" y="265"/>
                    <a:pt x="164" y="265"/>
                  </a:cubicBezTo>
                  <a:moveTo>
                    <a:pt x="13" y="245"/>
                  </a:moveTo>
                  <a:cubicBezTo>
                    <a:pt x="13" y="245"/>
                    <a:pt x="12" y="245"/>
                    <a:pt x="12" y="245"/>
                  </a:cubicBezTo>
                  <a:cubicBezTo>
                    <a:pt x="11" y="246"/>
                    <a:pt x="11" y="247"/>
                    <a:pt x="11" y="248"/>
                  </a:cubicBezTo>
                  <a:cubicBezTo>
                    <a:pt x="14" y="254"/>
                    <a:pt x="17" y="260"/>
                    <a:pt x="21" y="266"/>
                  </a:cubicBezTo>
                  <a:cubicBezTo>
                    <a:pt x="21" y="266"/>
                    <a:pt x="22" y="267"/>
                    <a:pt x="23" y="267"/>
                  </a:cubicBezTo>
                  <a:cubicBezTo>
                    <a:pt x="23" y="267"/>
                    <a:pt x="23" y="266"/>
                    <a:pt x="24" y="266"/>
                  </a:cubicBezTo>
                  <a:cubicBezTo>
                    <a:pt x="25" y="266"/>
                    <a:pt x="25" y="264"/>
                    <a:pt x="24" y="263"/>
                  </a:cubicBezTo>
                  <a:cubicBezTo>
                    <a:pt x="24" y="263"/>
                    <a:pt x="24" y="263"/>
                    <a:pt x="24" y="263"/>
                  </a:cubicBezTo>
                  <a:cubicBezTo>
                    <a:pt x="20" y="258"/>
                    <a:pt x="17" y="252"/>
                    <a:pt x="15" y="246"/>
                  </a:cubicBezTo>
                  <a:cubicBezTo>
                    <a:pt x="14" y="246"/>
                    <a:pt x="14" y="245"/>
                    <a:pt x="13" y="245"/>
                  </a:cubicBezTo>
                  <a:moveTo>
                    <a:pt x="187" y="233"/>
                  </a:moveTo>
                  <a:cubicBezTo>
                    <a:pt x="186" y="233"/>
                    <a:pt x="185" y="233"/>
                    <a:pt x="185" y="234"/>
                  </a:cubicBezTo>
                  <a:cubicBezTo>
                    <a:pt x="182" y="240"/>
                    <a:pt x="179" y="246"/>
                    <a:pt x="176" y="251"/>
                  </a:cubicBezTo>
                  <a:cubicBezTo>
                    <a:pt x="175" y="252"/>
                    <a:pt x="175" y="253"/>
                    <a:pt x="176" y="254"/>
                  </a:cubicBezTo>
                  <a:cubicBezTo>
                    <a:pt x="177" y="254"/>
                    <a:pt x="177" y="254"/>
                    <a:pt x="177" y="254"/>
                  </a:cubicBezTo>
                  <a:cubicBezTo>
                    <a:pt x="178" y="254"/>
                    <a:pt x="179" y="254"/>
                    <a:pt x="179" y="253"/>
                  </a:cubicBezTo>
                  <a:cubicBezTo>
                    <a:pt x="183" y="248"/>
                    <a:pt x="186" y="242"/>
                    <a:pt x="189" y="235"/>
                  </a:cubicBezTo>
                  <a:cubicBezTo>
                    <a:pt x="189" y="234"/>
                    <a:pt x="189" y="233"/>
                    <a:pt x="188" y="233"/>
                  </a:cubicBezTo>
                  <a:cubicBezTo>
                    <a:pt x="187" y="233"/>
                    <a:pt x="187" y="233"/>
                    <a:pt x="187" y="233"/>
                  </a:cubicBezTo>
                  <a:moveTo>
                    <a:pt x="3" y="206"/>
                  </a:moveTo>
                  <a:cubicBezTo>
                    <a:pt x="3" y="206"/>
                    <a:pt x="3" y="206"/>
                    <a:pt x="3" y="206"/>
                  </a:cubicBezTo>
                  <a:cubicBezTo>
                    <a:pt x="2" y="207"/>
                    <a:pt x="1" y="208"/>
                    <a:pt x="1" y="209"/>
                  </a:cubicBezTo>
                  <a:cubicBezTo>
                    <a:pt x="2" y="215"/>
                    <a:pt x="3" y="222"/>
                    <a:pt x="5" y="229"/>
                  </a:cubicBezTo>
                  <a:cubicBezTo>
                    <a:pt x="5" y="230"/>
                    <a:pt x="6" y="230"/>
                    <a:pt x="7" y="230"/>
                  </a:cubicBezTo>
                  <a:cubicBezTo>
                    <a:pt x="7" y="230"/>
                    <a:pt x="7" y="230"/>
                    <a:pt x="7" y="230"/>
                  </a:cubicBezTo>
                  <a:cubicBezTo>
                    <a:pt x="8" y="230"/>
                    <a:pt x="9" y="229"/>
                    <a:pt x="9" y="228"/>
                  </a:cubicBezTo>
                  <a:cubicBezTo>
                    <a:pt x="7" y="221"/>
                    <a:pt x="6" y="215"/>
                    <a:pt x="5" y="208"/>
                  </a:cubicBezTo>
                  <a:cubicBezTo>
                    <a:pt x="5" y="207"/>
                    <a:pt x="4" y="206"/>
                    <a:pt x="3" y="206"/>
                  </a:cubicBezTo>
                  <a:moveTo>
                    <a:pt x="194" y="194"/>
                  </a:moveTo>
                  <a:cubicBezTo>
                    <a:pt x="194" y="194"/>
                    <a:pt x="194" y="194"/>
                    <a:pt x="194" y="194"/>
                  </a:cubicBezTo>
                  <a:cubicBezTo>
                    <a:pt x="193" y="194"/>
                    <a:pt x="192" y="195"/>
                    <a:pt x="192" y="196"/>
                  </a:cubicBezTo>
                  <a:cubicBezTo>
                    <a:pt x="192" y="196"/>
                    <a:pt x="192" y="196"/>
                    <a:pt x="192" y="196"/>
                  </a:cubicBezTo>
                  <a:cubicBezTo>
                    <a:pt x="192" y="198"/>
                    <a:pt x="192" y="200"/>
                    <a:pt x="192" y="201"/>
                  </a:cubicBezTo>
                  <a:cubicBezTo>
                    <a:pt x="192" y="206"/>
                    <a:pt x="192" y="211"/>
                    <a:pt x="191" y="215"/>
                  </a:cubicBezTo>
                  <a:cubicBezTo>
                    <a:pt x="191" y="216"/>
                    <a:pt x="191" y="217"/>
                    <a:pt x="192" y="218"/>
                  </a:cubicBezTo>
                  <a:cubicBezTo>
                    <a:pt x="193" y="218"/>
                    <a:pt x="193" y="218"/>
                    <a:pt x="193" y="218"/>
                  </a:cubicBezTo>
                  <a:cubicBezTo>
                    <a:pt x="194" y="218"/>
                    <a:pt x="195" y="217"/>
                    <a:pt x="195" y="216"/>
                  </a:cubicBezTo>
                  <a:cubicBezTo>
                    <a:pt x="196" y="211"/>
                    <a:pt x="196" y="206"/>
                    <a:pt x="196" y="201"/>
                  </a:cubicBezTo>
                  <a:cubicBezTo>
                    <a:pt x="196" y="200"/>
                    <a:pt x="196" y="198"/>
                    <a:pt x="196" y="196"/>
                  </a:cubicBezTo>
                  <a:cubicBezTo>
                    <a:pt x="196" y="195"/>
                    <a:pt x="195" y="194"/>
                    <a:pt x="194" y="194"/>
                  </a:cubicBezTo>
                  <a:moveTo>
                    <a:pt x="2" y="167"/>
                  </a:moveTo>
                  <a:cubicBezTo>
                    <a:pt x="1" y="167"/>
                    <a:pt x="0" y="167"/>
                    <a:pt x="0" y="168"/>
                  </a:cubicBezTo>
                  <a:cubicBezTo>
                    <a:pt x="0" y="173"/>
                    <a:pt x="0" y="178"/>
                    <a:pt x="0" y="183"/>
                  </a:cubicBezTo>
                  <a:cubicBezTo>
                    <a:pt x="0" y="185"/>
                    <a:pt x="0" y="187"/>
                    <a:pt x="0" y="189"/>
                  </a:cubicBezTo>
                  <a:cubicBezTo>
                    <a:pt x="0" y="190"/>
                    <a:pt x="1" y="191"/>
                    <a:pt x="2" y="191"/>
                  </a:cubicBezTo>
                  <a:cubicBezTo>
                    <a:pt x="2" y="191"/>
                    <a:pt x="2" y="191"/>
                    <a:pt x="2" y="191"/>
                  </a:cubicBezTo>
                  <a:cubicBezTo>
                    <a:pt x="3" y="190"/>
                    <a:pt x="4" y="190"/>
                    <a:pt x="4" y="188"/>
                  </a:cubicBezTo>
                  <a:cubicBezTo>
                    <a:pt x="4" y="188"/>
                    <a:pt x="4" y="188"/>
                    <a:pt x="4" y="188"/>
                  </a:cubicBezTo>
                  <a:cubicBezTo>
                    <a:pt x="4" y="187"/>
                    <a:pt x="4" y="185"/>
                    <a:pt x="4" y="183"/>
                  </a:cubicBezTo>
                  <a:cubicBezTo>
                    <a:pt x="4" y="178"/>
                    <a:pt x="4" y="173"/>
                    <a:pt x="4" y="169"/>
                  </a:cubicBezTo>
                  <a:cubicBezTo>
                    <a:pt x="4" y="167"/>
                    <a:pt x="3" y="167"/>
                    <a:pt x="2" y="167"/>
                  </a:cubicBezTo>
                  <a:cubicBezTo>
                    <a:pt x="2" y="167"/>
                    <a:pt x="2" y="167"/>
                    <a:pt x="2" y="167"/>
                  </a:cubicBezTo>
                  <a:moveTo>
                    <a:pt x="177" y="159"/>
                  </a:moveTo>
                  <a:cubicBezTo>
                    <a:pt x="176" y="159"/>
                    <a:pt x="176" y="159"/>
                    <a:pt x="175" y="159"/>
                  </a:cubicBezTo>
                  <a:cubicBezTo>
                    <a:pt x="175" y="160"/>
                    <a:pt x="175" y="161"/>
                    <a:pt x="175" y="162"/>
                  </a:cubicBezTo>
                  <a:cubicBezTo>
                    <a:pt x="178" y="165"/>
                    <a:pt x="181" y="167"/>
                    <a:pt x="183" y="171"/>
                  </a:cubicBezTo>
                  <a:cubicBezTo>
                    <a:pt x="185" y="173"/>
                    <a:pt x="186" y="175"/>
                    <a:pt x="187" y="177"/>
                  </a:cubicBezTo>
                  <a:cubicBezTo>
                    <a:pt x="187" y="178"/>
                    <a:pt x="188" y="179"/>
                    <a:pt x="189" y="179"/>
                  </a:cubicBezTo>
                  <a:cubicBezTo>
                    <a:pt x="190" y="178"/>
                    <a:pt x="190" y="178"/>
                    <a:pt x="190" y="178"/>
                  </a:cubicBezTo>
                  <a:cubicBezTo>
                    <a:pt x="191" y="178"/>
                    <a:pt x="191" y="177"/>
                    <a:pt x="191" y="176"/>
                  </a:cubicBezTo>
                  <a:cubicBezTo>
                    <a:pt x="189" y="173"/>
                    <a:pt x="188" y="171"/>
                    <a:pt x="186" y="168"/>
                  </a:cubicBezTo>
                  <a:cubicBezTo>
                    <a:pt x="184" y="165"/>
                    <a:pt x="181" y="162"/>
                    <a:pt x="178" y="159"/>
                  </a:cubicBezTo>
                  <a:cubicBezTo>
                    <a:pt x="178" y="159"/>
                    <a:pt x="177" y="159"/>
                    <a:pt x="177" y="159"/>
                  </a:cubicBezTo>
                  <a:moveTo>
                    <a:pt x="6" y="127"/>
                  </a:moveTo>
                  <a:cubicBezTo>
                    <a:pt x="5" y="127"/>
                    <a:pt x="4" y="127"/>
                    <a:pt x="4" y="128"/>
                  </a:cubicBezTo>
                  <a:cubicBezTo>
                    <a:pt x="3" y="135"/>
                    <a:pt x="2" y="141"/>
                    <a:pt x="2" y="148"/>
                  </a:cubicBezTo>
                  <a:cubicBezTo>
                    <a:pt x="2" y="149"/>
                    <a:pt x="2" y="150"/>
                    <a:pt x="4" y="151"/>
                  </a:cubicBezTo>
                  <a:cubicBezTo>
                    <a:pt x="4" y="151"/>
                    <a:pt x="4" y="151"/>
                    <a:pt x="4" y="151"/>
                  </a:cubicBezTo>
                  <a:cubicBezTo>
                    <a:pt x="5" y="151"/>
                    <a:pt x="6" y="150"/>
                    <a:pt x="6" y="149"/>
                  </a:cubicBezTo>
                  <a:cubicBezTo>
                    <a:pt x="6" y="142"/>
                    <a:pt x="7" y="135"/>
                    <a:pt x="8" y="129"/>
                  </a:cubicBezTo>
                  <a:cubicBezTo>
                    <a:pt x="8" y="128"/>
                    <a:pt x="7" y="127"/>
                    <a:pt x="6" y="127"/>
                  </a:cubicBezTo>
                  <a:cubicBezTo>
                    <a:pt x="6" y="127"/>
                    <a:pt x="6" y="127"/>
                    <a:pt x="6" y="127"/>
                  </a:cubicBezTo>
                  <a:moveTo>
                    <a:pt x="175" y="124"/>
                  </a:moveTo>
                  <a:cubicBezTo>
                    <a:pt x="175" y="124"/>
                    <a:pt x="174" y="125"/>
                    <a:pt x="174" y="125"/>
                  </a:cubicBezTo>
                  <a:cubicBezTo>
                    <a:pt x="174" y="125"/>
                    <a:pt x="174" y="125"/>
                    <a:pt x="174" y="125"/>
                  </a:cubicBezTo>
                  <a:cubicBezTo>
                    <a:pt x="171" y="129"/>
                    <a:pt x="168" y="133"/>
                    <a:pt x="166" y="137"/>
                  </a:cubicBezTo>
                  <a:cubicBezTo>
                    <a:pt x="165" y="140"/>
                    <a:pt x="165" y="142"/>
                    <a:pt x="165" y="144"/>
                  </a:cubicBezTo>
                  <a:cubicBezTo>
                    <a:pt x="165" y="145"/>
                    <a:pt x="166" y="146"/>
                    <a:pt x="167" y="146"/>
                  </a:cubicBezTo>
                  <a:cubicBezTo>
                    <a:pt x="167" y="146"/>
                    <a:pt x="167" y="146"/>
                    <a:pt x="167" y="146"/>
                  </a:cubicBezTo>
                  <a:cubicBezTo>
                    <a:pt x="168" y="146"/>
                    <a:pt x="169" y="145"/>
                    <a:pt x="169" y="144"/>
                  </a:cubicBezTo>
                  <a:cubicBezTo>
                    <a:pt x="169" y="142"/>
                    <a:pt x="169" y="141"/>
                    <a:pt x="170" y="138"/>
                  </a:cubicBezTo>
                  <a:cubicBezTo>
                    <a:pt x="171" y="135"/>
                    <a:pt x="174" y="131"/>
                    <a:pt x="177" y="128"/>
                  </a:cubicBezTo>
                  <a:cubicBezTo>
                    <a:pt x="178" y="127"/>
                    <a:pt x="178" y="126"/>
                    <a:pt x="177" y="125"/>
                  </a:cubicBezTo>
                  <a:cubicBezTo>
                    <a:pt x="176" y="125"/>
                    <a:pt x="176" y="124"/>
                    <a:pt x="175" y="124"/>
                  </a:cubicBezTo>
                  <a:moveTo>
                    <a:pt x="195" y="90"/>
                  </a:moveTo>
                  <a:cubicBezTo>
                    <a:pt x="194" y="90"/>
                    <a:pt x="193" y="91"/>
                    <a:pt x="193" y="92"/>
                  </a:cubicBezTo>
                  <a:cubicBezTo>
                    <a:pt x="192" y="96"/>
                    <a:pt x="191" y="100"/>
                    <a:pt x="190" y="105"/>
                  </a:cubicBezTo>
                  <a:cubicBezTo>
                    <a:pt x="189" y="106"/>
                    <a:pt x="188" y="108"/>
                    <a:pt x="187" y="110"/>
                  </a:cubicBezTo>
                  <a:cubicBezTo>
                    <a:pt x="186" y="111"/>
                    <a:pt x="186" y="112"/>
                    <a:pt x="187" y="113"/>
                  </a:cubicBezTo>
                  <a:cubicBezTo>
                    <a:pt x="188" y="113"/>
                    <a:pt x="188" y="113"/>
                    <a:pt x="188" y="113"/>
                  </a:cubicBezTo>
                  <a:cubicBezTo>
                    <a:pt x="189" y="113"/>
                    <a:pt x="190" y="113"/>
                    <a:pt x="190" y="112"/>
                  </a:cubicBezTo>
                  <a:cubicBezTo>
                    <a:pt x="191" y="110"/>
                    <a:pt x="193" y="108"/>
                    <a:pt x="193" y="106"/>
                  </a:cubicBezTo>
                  <a:cubicBezTo>
                    <a:pt x="195" y="102"/>
                    <a:pt x="196" y="97"/>
                    <a:pt x="197" y="93"/>
                  </a:cubicBezTo>
                  <a:cubicBezTo>
                    <a:pt x="197" y="92"/>
                    <a:pt x="196" y="91"/>
                    <a:pt x="195" y="91"/>
                  </a:cubicBezTo>
                  <a:cubicBezTo>
                    <a:pt x="195" y="90"/>
                    <a:pt x="195" y="90"/>
                    <a:pt x="195" y="90"/>
                  </a:cubicBezTo>
                  <a:moveTo>
                    <a:pt x="14" y="87"/>
                  </a:moveTo>
                  <a:cubicBezTo>
                    <a:pt x="13" y="87"/>
                    <a:pt x="12" y="88"/>
                    <a:pt x="12" y="89"/>
                  </a:cubicBezTo>
                  <a:cubicBezTo>
                    <a:pt x="10" y="96"/>
                    <a:pt x="8" y="102"/>
                    <a:pt x="7" y="109"/>
                  </a:cubicBezTo>
                  <a:cubicBezTo>
                    <a:pt x="7" y="110"/>
                    <a:pt x="8" y="111"/>
                    <a:pt x="9" y="111"/>
                  </a:cubicBezTo>
                  <a:cubicBezTo>
                    <a:pt x="9" y="111"/>
                    <a:pt x="9" y="111"/>
                    <a:pt x="9" y="111"/>
                  </a:cubicBezTo>
                  <a:cubicBezTo>
                    <a:pt x="10" y="111"/>
                    <a:pt x="11" y="110"/>
                    <a:pt x="11" y="109"/>
                  </a:cubicBezTo>
                  <a:cubicBezTo>
                    <a:pt x="12" y="103"/>
                    <a:pt x="14" y="97"/>
                    <a:pt x="16" y="90"/>
                  </a:cubicBezTo>
                  <a:cubicBezTo>
                    <a:pt x="16" y="89"/>
                    <a:pt x="15" y="88"/>
                    <a:pt x="14" y="88"/>
                  </a:cubicBezTo>
                  <a:cubicBezTo>
                    <a:pt x="14" y="87"/>
                    <a:pt x="14" y="87"/>
                    <a:pt x="14" y="87"/>
                  </a:cubicBezTo>
                  <a:moveTo>
                    <a:pt x="187" y="52"/>
                  </a:moveTo>
                  <a:cubicBezTo>
                    <a:pt x="187" y="52"/>
                    <a:pt x="186" y="52"/>
                    <a:pt x="186" y="53"/>
                  </a:cubicBezTo>
                  <a:cubicBezTo>
                    <a:pt x="185" y="53"/>
                    <a:pt x="185" y="54"/>
                    <a:pt x="185" y="55"/>
                  </a:cubicBezTo>
                  <a:cubicBezTo>
                    <a:pt x="186" y="56"/>
                    <a:pt x="186" y="56"/>
                    <a:pt x="186" y="56"/>
                  </a:cubicBezTo>
                  <a:cubicBezTo>
                    <a:pt x="189" y="61"/>
                    <a:pt x="191" y="67"/>
                    <a:pt x="193" y="73"/>
                  </a:cubicBezTo>
                  <a:cubicBezTo>
                    <a:pt x="193" y="74"/>
                    <a:pt x="194" y="75"/>
                    <a:pt x="195" y="75"/>
                  </a:cubicBezTo>
                  <a:cubicBezTo>
                    <a:pt x="195" y="75"/>
                    <a:pt x="195" y="75"/>
                    <a:pt x="195" y="75"/>
                  </a:cubicBezTo>
                  <a:cubicBezTo>
                    <a:pt x="196" y="74"/>
                    <a:pt x="197" y="73"/>
                    <a:pt x="197" y="72"/>
                  </a:cubicBezTo>
                  <a:cubicBezTo>
                    <a:pt x="195" y="66"/>
                    <a:pt x="193" y="60"/>
                    <a:pt x="189" y="54"/>
                  </a:cubicBezTo>
                  <a:cubicBezTo>
                    <a:pt x="189" y="53"/>
                    <a:pt x="189" y="53"/>
                    <a:pt x="189" y="53"/>
                  </a:cubicBezTo>
                  <a:cubicBezTo>
                    <a:pt x="188" y="53"/>
                    <a:pt x="188" y="52"/>
                    <a:pt x="187" y="52"/>
                  </a:cubicBezTo>
                  <a:moveTo>
                    <a:pt x="37" y="34"/>
                  </a:moveTo>
                  <a:cubicBezTo>
                    <a:pt x="36" y="34"/>
                    <a:pt x="35" y="35"/>
                    <a:pt x="35" y="35"/>
                  </a:cubicBezTo>
                  <a:cubicBezTo>
                    <a:pt x="31" y="41"/>
                    <a:pt x="28" y="47"/>
                    <a:pt x="25" y="53"/>
                  </a:cubicBezTo>
                  <a:cubicBezTo>
                    <a:pt x="22" y="58"/>
                    <a:pt x="20" y="64"/>
                    <a:pt x="18" y="70"/>
                  </a:cubicBezTo>
                  <a:cubicBezTo>
                    <a:pt x="17" y="71"/>
                    <a:pt x="18" y="72"/>
                    <a:pt x="19" y="72"/>
                  </a:cubicBezTo>
                  <a:cubicBezTo>
                    <a:pt x="20" y="72"/>
                    <a:pt x="20" y="72"/>
                    <a:pt x="20" y="72"/>
                  </a:cubicBezTo>
                  <a:cubicBezTo>
                    <a:pt x="20" y="72"/>
                    <a:pt x="21" y="72"/>
                    <a:pt x="22" y="71"/>
                  </a:cubicBezTo>
                  <a:cubicBezTo>
                    <a:pt x="24" y="65"/>
                    <a:pt x="26" y="60"/>
                    <a:pt x="28" y="55"/>
                  </a:cubicBezTo>
                  <a:cubicBezTo>
                    <a:pt x="31" y="49"/>
                    <a:pt x="34" y="43"/>
                    <a:pt x="38" y="38"/>
                  </a:cubicBezTo>
                  <a:cubicBezTo>
                    <a:pt x="39" y="37"/>
                    <a:pt x="39" y="35"/>
                    <a:pt x="38" y="35"/>
                  </a:cubicBezTo>
                  <a:cubicBezTo>
                    <a:pt x="37" y="35"/>
                    <a:pt x="37" y="34"/>
                    <a:pt x="37" y="34"/>
                  </a:cubicBezTo>
                  <a:moveTo>
                    <a:pt x="159" y="24"/>
                  </a:moveTo>
                  <a:cubicBezTo>
                    <a:pt x="159" y="24"/>
                    <a:pt x="158" y="24"/>
                    <a:pt x="158" y="25"/>
                  </a:cubicBezTo>
                  <a:cubicBezTo>
                    <a:pt x="157" y="25"/>
                    <a:pt x="157" y="27"/>
                    <a:pt x="158" y="27"/>
                  </a:cubicBezTo>
                  <a:cubicBezTo>
                    <a:pt x="163" y="31"/>
                    <a:pt x="168" y="36"/>
                    <a:pt x="173" y="40"/>
                  </a:cubicBezTo>
                  <a:cubicBezTo>
                    <a:pt x="173" y="41"/>
                    <a:pt x="174" y="41"/>
                    <a:pt x="174" y="41"/>
                  </a:cubicBezTo>
                  <a:cubicBezTo>
                    <a:pt x="175" y="41"/>
                    <a:pt x="175" y="41"/>
                    <a:pt x="176" y="40"/>
                  </a:cubicBezTo>
                  <a:cubicBezTo>
                    <a:pt x="177" y="39"/>
                    <a:pt x="177" y="38"/>
                    <a:pt x="176" y="37"/>
                  </a:cubicBezTo>
                  <a:cubicBezTo>
                    <a:pt x="171" y="33"/>
                    <a:pt x="166" y="28"/>
                    <a:pt x="160" y="24"/>
                  </a:cubicBezTo>
                  <a:cubicBezTo>
                    <a:pt x="160" y="24"/>
                    <a:pt x="160" y="24"/>
                    <a:pt x="159" y="24"/>
                  </a:cubicBezTo>
                  <a:moveTo>
                    <a:pt x="66" y="8"/>
                  </a:moveTo>
                  <a:cubicBezTo>
                    <a:pt x="65" y="8"/>
                    <a:pt x="65" y="8"/>
                    <a:pt x="65" y="8"/>
                  </a:cubicBezTo>
                  <a:cubicBezTo>
                    <a:pt x="59" y="11"/>
                    <a:pt x="53" y="15"/>
                    <a:pt x="48" y="20"/>
                  </a:cubicBezTo>
                  <a:cubicBezTo>
                    <a:pt x="47" y="20"/>
                    <a:pt x="47" y="22"/>
                    <a:pt x="48" y="23"/>
                  </a:cubicBezTo>
                  <a:cubicBezTo>
                    <a:pt x="48" y="23"/>
                    <a:pt x="49" y="23"/>
                    <a:pt x="49" y="23"/>
                  </a:cubicBezTo>
                  <a:cubicBezTo>
                    <a:pt x="50" y="23"/>
                    <a:pt x="50" y="23"/>
                    <a:pt x="51" y="23"/>
                  </a:cubicBezTo>
                  <a:cubicBezTo>
                    <a:pt x="56" y="18"/>
                    <a:pt x="61" y="14"/>
                    <a:pt x="66" y="11"/>
                  </a:cubicBezTo>
                  <a:cubicBezTo>
                    <a:pt x="67" y="11"/>
                    <a:pt x="68" y="10"/>
                    <a:pt x="67" y="9"/>
                  </a:cubicBezTo>
                  <a:cubicBezTo>
                    <a:pt x="67" y="8"/>
                    <a:pt x="66" y="8"/>
                    <a:pt x="66" y="8"/>
                  </a:cubicBezTo>
                  <a:moveTo>
                    <a:pt x="124" y="5"/>
                  </a:moveTo>
                  <a:cubicBezTo>
                    <a:pt x="123" y="5"/>
                    <a:pt x="122" y="6"/>
                    <a:pt x="122" y="7"/>
                  </a:cubicBezTo>
                  <a:cubicBezTo>
                    <a:pt x="122" y="8"/>
                    <a:pt x="122" y="9"/>
                    <a:pt x="123" y="9"/>
                  </a:cubicBezTo>
                  <a:cubicBezTo>
                    <a:pt x="129" y="11"/>
                    <a:pt x="135" y="14"/>
                    <a:pt x="141" y="17"/>
                  </a:cubicBezTo>
                  <a:cubicBezTo>
                    <a:pt x="142" y="17"/>
                    <a:pt x="142" y="17"/>
                    <a:pt x="142" y="17"/>
                  </a:cubicBezTo>
                  <a:cubicBezTo>
                    <a:pt x="143" y="17"/>
                    <a:pt x="144" y="17"/>
                    <a:pt x="144" y="16"/>
                  </a:cubicBezTo>
                  <a:cubicBezTo>
                    <a:pt x="144" y="15"/>
                    <a:pt x="144" y="14"/>
                    <a:pt x="143" y="13"/>
                  </a:cubicBezTo>
                  <a:cubicBezTo>
                    <a:pt x="137" y="10"/>
                    <a:pt x="131" y="7"/>
                    <a:pt x="124" y="5"/>
                  </a:cubicBezTo>
                  <a:cubicBezTo>
                    <a:pt x="124" y="5"/>
                    <a:pt x="124" y="5"/>
                    <a:pt x="124" y="5"/>
                  </a:cubicBezTo>
                  <a:moveTo>
                    <a:pt x="95" y="0"/>
                  </a:moveTo>
                  <a:cubicBezTo>
                    <a:pt x="91" y="0"/>
                    <a:pt x="88" y="1"/>
                    <a:pt x="84" y="1"/>
                  </a:cubicBezTo>
                  <a:cubicBezTo>
                    <a:pt x="83" y="1"/>
                    <a:pt x="82" y="2"/>
                    <a:pt x="82" y="4"/>
                  </a:cubicBezTo>
                  <a:cubicBezTo>
                    <a:pt x="83" y="5"/>
                    <a:pt x="83" y="5"/>
                    <a:pt x="84" y="5"/>
                  </a:cubicBezTo>
                  <a:cubicBezTo>
                    <a:pt x="85" y="5"/>
                    <a:pt x="85" y="5"/>
                    <a:pt x="85" y="5"/>
                  </a:cubicBezTo>
                  <a:cubicBezTo>
                    <a:pt x="88" y="5"/>
                    <a:pt x="92" y="4"/>
                    <a:pt x="96" y="4"/>
                  </a:cubicBezTo>
                  <a:cubicBezTo>
                    <a:pt x="97" y="4"/>
                    <a:pt x="98" y="4"/>
                    <a:pt x="99" y="4"/>
                  </a:cubicBezTo>
                  <a:cubicBezTo>
                    <a:pt x="101" y="5"/>
                    <a:pt x="102" y="5"/>
                    <a:pt x="104" y="5"/>
                  </a:cubicBezTo>
                  <a:cubicBezTo>
                    <a:pt x="104" y="5"/>
                    <a:pt x="104" y="5"/>
                    <a:pt x="104" y="5"/>
                  </a:cubicBezTo>
                  <a:cubicBezTo>
                    <a:pt x="105" y="5"/>
                    <a:pt x="106" y="4"/>
                    <a:pt x="106" y="3"/>
                  </a:cubicBezTo>
                  <a:cubicBezTo>
                    <a:pt x="106" y="2"/>
                    <a:pt x="106" y="1"/>
                    <a:pt x="105" y="1"/>
                  </a:cubicBezTo>
                  <a:cubicBezTo>
                    <a:pt x="103" y="1"/>
                    <a:pt x="101" y="1"/>
                    <a:pt x="99" y="0"/>
                  </a:cubicBezTo>
                  <a:cubicBezTo>
                    <a:pt x="98" y="0"/>
                    <a:pt x="97" y="0"/>
                    <a:pt x="96" y="0"/>
                  </a:cubicBezTo>
                  <a:cubicBezTo>
                    <a:pt x="95" y="0"/>
                    <a:pt x="95" y="0"/>
                    <a:pt x="95" y="0"/>
                  </a:cubicBezTo>
                </a:path>
              </a:pathLst>
            </a:custGeom>
            <a:solidFill>
              <a:schemeClr val="accent2">
                <a:lumMod val="75000"/>
              </a:schemeClr>
            </a:solidFill>
            <a:ln>
              <a:noFill/>
            </a:ln>
          </p:spPr>
          <p:txBody>
            <a:bodyPr/>
            <a:lstStyle/>
            <a:p>
              <a:pPr defTabSz="685800">
                <a:defRPr/>
              </a:pPr>
              <a:endParaRPr lang="zh-CN" altLang="en-US" sz="360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11" name="Freeform 360"/>
            <p:cNvSpPr/>
            <p:nvPr/>
          </p:nvSpPr>
          <p:spPr bwMode="auto">
            <a:xfrm>
              <a:off x="2083346" y="3064452"/>
              <a:ext cx="253709" cy="288957"/>
            </a:xfrm>
            <a:custGeom>
              <a:avLst/>
              <a:gdLst>
                <a:gd name="T0" fmla="*/ 8 w 134"/>
                <a:gd name="T1" fmla="*/ 96 h 152"/>
                <a:gd name="T2" fmla="*/ 101 w 134"/>
                <a:gd name="T3" fmla="*/ 132 h 152"/>
                <a:gd name="T4" fmla="*/ 32 w 134"/>
                <a:gd name="T5" fmla="*/ 147 h 152"/>
                <a:gd name="T6" fmla="*/ 8 w 134"/>
                <a:gd name="T7" fmla="*/ 96 h 152"/>
                <a:gd name="T8" fmla="*/ 6 w 134"/>
                <a:gd name="T9" fmla="*/ 98 h 152"/>
                <a:gd name="T10" fmla="*/ 12 w 134"/>
                <a:gd name="T11" fmla="*/ 142 h 152"/>
                <a:gd name="T12" fmla="*/ 53 w 134"/>
                <a:gd name="T13" fmla="*/ 148 h 152"/>
                <a:gd name="T14" fmla="*/ 109 w 134"/>
                <a:gd name="T15" fmla="*/ 121 h 152"/>
                <a:gd name="T16" fmla="*/ 43 w 134"/>
                <a:gd name="T17" fmla="*/ 56 h 152"/>
                <a:gd name="T18" fmla="*/ 7 w 134"/>
                <a:gd name="T19" fmla="*/ 98 h 152"/>
                <a:gd name="T20" fmla="*/ 8 w 134"/>
                <a:gd name="T21" fmla="*/ 96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4" h="152">
                  <a:moveTo>
                    <a:pt x="8" y="96"/>
                  </a:moveTo>
                  <a:cubicBezTo>
                    <a:pt x="43" y="0"/>
                    <a:pt x="134" y="106"/>
                    <a:pt x="101" y="132"/>
                  </a:cubicBezTo>
                  <a:cubicBezTo>
                    <a:pt x="85" y="145"/>
                    <a:pt x="52" y="149"/>
                    <a:pt x="32" y="147"/>
                  </a:cubicBezTo>
                  <a:cubicBezTo>
                    <a:pt x="4" y="145"/>
                    <a:pt x="2" y="119"/>
                    <a:pt x="8" y="96"/>
                  </a:cubicBezTo>
                  <a:cubicBezTo>
                    <a:pt x="8" y="96"/>
                    <a:pt x="7" y="97"/>
                    <a:pt x="6" y="98"/>
                  </a:cubicBezTo>
                  <a:cubicBezTo>
                    <a:pt x="3" y="112"/>
                    <a:pt x="0" y="130"/>
                    <a:pt x="12" y="142"/>
                  </a:cubicBezTo>
                  <a:cubicBezTo>
                    <a:pt x="22" y="152"/>
                    <a:pt x="40" y="150"/>
                    <a:pt x="53" y="148"/>
                  </a:cubicBezTo>
                  <a:cubicBezTo>
                    <a:pt x="70" y="146"/>
                    <a:pt x="104" y="142"/>
                    <a:pt x="109" y="121"/>
                  </a:cubicBezTo>
                  <a:cubicBezTo>
                    <a:pt x="116" y="88"/>
                    <a:pt x="76" y="46"/>
                    <a:pt x="43" y="56"/>
                  </a:cubicBezTo>
                  <a:cubicBezTo>
                    <a:pt x="26" y="61"/>
                    <a:pt x="13" y="81"/>
                    <a:pt x="7" y="98"/>
                  </a:cubicBezTo>
                  <a:cubicBezTo>
                    <a:pt x="6" y="98"/>
                    <a:pt x="7" y="96"/>
                    <a:pt x="8" y="96"/>
                  </a:cubicBezTo>
                  <a:close/>
                </a:path>
              </a:pathLst>
            </a:custGeom>
            <a:solidFill>
              <a:schemeClr val="accent2">
                <a:lumMod val="75000"/>
              </a:schemeClr>
            </a:solidFill>
            <a:ln>
              <a:noFill/>
            </a:ln>
          </p:spPr>
          <p:txBody>
            <a:bodyPr/>
            <a:lstStyle/>
            <a:p>
              <a:pPr defTabSz="685800">
                <a:defRPr/>
              </a:pPr>
              <a:endParaRPr lang="zh-CN" altLang="en-US" sz="360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12" name="Freeform 361"/>
            <p:cNvSpPr/>
            <p:nvPr/>
          </p:nvSpPr>
          <p:spPr bwMode="auto">
            <a:xfrm>
              <a:off x="2080175" y="3418504"/>
              <a:ext cx="204553" cy="214336"/>
            </a:xfrm>
            <a:custGeom>
              <a:avLst/>
              <a:gdLst>
                <a:gd name="T0" fmla="*/ 2 w 107"/>
                <a:gd name="T1" fmla="*/ 61 h 113"/>
                <a:gd name="T2" fmla="*/ 55 w 107"/>
                <a:gd name="T3" fmla="*/ 13 h 113"/>
                <a:gd name="T4" fmla="*/ 104 w 107"/>
                <a:gd name="T5" fmla="*/ 68 h 113"/>
                <a:gd name="T6" fmla="*/ 38 w 107"/>
                <a:gd name="T7" fmla="*/ 106 h 113"/>
                <a:gd name="T8" fmla="*/ 2 w 107"/>
                <a:gd name="T9" fmla="*/ 61 h 113"/>
                <a:gd name="T10" fmla="*/ 0 w 107"/>
                <a:gd name="T11" fmla="*/ 63 h 113"/>
                <a:gd name="T12" fmla="*/ 15 w 107"/>
                <a:gd name="T13" fmla="*/ 105 h 113"/>
                <a:gd name="T14" fmla="*/ 60 w 107"/>
                <a:gd name="T15" fmla="*/ 102 h 113"/>
                <a:gd name="T16" fmla="*/ 106 w 107"/>
                <a:gd name="T17" fmla="*/ 60 h 113"/>
                <a:gd name="T18" fmla="*/ 27 w 107"/>
                <a:gd name="T19" fmla="*/ 15 h 113"/>
                <a:gd name="T20" fmla="*/ 0 w 107"/>
                <a:gd name="T21" fmla="*/ 63 h 113"/>
                <a:gd name="T22" fmla="*/ 2 w 107"/>
                <a:gd name="T23" fmla="*/ 61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7" h="113">
                  <a:moveTo>
                    <a:pt x="2" y="61"/>
                  </a:moveTo>
                  <a:cubicBezTo>
                    <a:pt x="5" y="33"/>
                    <a:pt x="25" y="7"/>
                    <a:pt x="55" y="13"/>
                  </a:cubicBezTo>
                  <a:cubicBezTo>
                    <a:pt x="78" y="18"/>
                    <a:pt x="106" y="43"/>
                    <a:pt x="104" y="68"/>
                  </a:cubicBezTo>
                  <a:cubicBezTo>
                    <a:pt x="103" y="89"/>
                    <a:pt x="54" y="104"/>
                    <a:pt x="38" y="106"/>
                  </a:cubicBezTo>
                  <a:cubicBezTo>
                    <a:pt x="9" y="111"/>
                    <a:pt x="0" y="86"/>
                    <a:pt x="2" y="61"/>
                  </a:cubicBezTo>
                  <a:cubicBezTo>
                    <a:pt x="2" y="62"/>
                    <a:pt x="0" y="63"/>
                    <a:pt x="0" y="63"/>
                  </a:cubicBezTo>
                  <a:cubicBezTo>
                    <a:pt x="0" y="79"/>
                    <a:pt x="0" y="96"/>
                    <a:pt x="15" y="105"/>
                  </a:cubicBezTo>
                  <a:cubicBezTo>
                    <a:pt x="28" y="113"/>
                    <a:pt x="47" y="107"/>
                    <a:pt x="60" y="102"/>
                  </a:cubicBezTo>
                  <a:cubicBezTo>
                    <a:pt x="78" y="95"/>
                    <a:pt x="107" y="83"/>
                    <a:pt x="106" y="60"/>
                  </a:cubicBezTo>
                  <a:cubicBezTo>
                    <a:pt x="104" y="27"/>
                    <a:pt x="55" y="0"/>
                    <a:pt x="27" y="15"/>
                  </a:cubicBezTo>
                  <a:cubicBezTo>
                    <a:pt x="11" y="24"/>
                    <a:pt x="3" y="47"/>
                    <a:pt x="0" y="63"/>
                  </a:cubicBezTo>
                  <a:cubicBezTo>
                    <a:pt x="0" y="63"/>
                    <a:pt x="1" y="62"/>
                    <a:pt x="2" y="61"/>
                  </a:cubicBezTo>
                  <a:close/>
                </a:path>
              </a:pathLst>
            </a:custGeom>
            <a:solidFill>
              <a:schemeClr val="accent2">
                <a:lumMod val="75000"/>
              </a:schemeClr>
            </a:solidFill>
            <a:ln>
              <a:noFill/>
            </a:ln>
          </p:spPr>
          <p:txBody>
            <a:bodyPr/>
            <a:lstStyle/>
            <a:p>
              <a:pPr defTabSz="685800">
                <a:defRPr/>
              </a:pPr>
              <a:endParaRPr lang="zh-CN" altLang="en-US" sz="360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grpSp>
      <p:grpSp>
        <p:nvGrpSpPr>
          <p:cNvPr id="7181" name="组合 4"/>
          <p:cNvGrpSpPr/>
          <p:nvPr/>
        </p:nvGrpSpPr>
        <p:grpSpPr>
          <a:xfrm>
            <a:off x="4787654" y="3617383"/>
            <a:ext cx="626533" cy="770467"/>
            <a:chOff x="2212827" y="4096403"/>
            <a:chExt cx="624841" cy="769407"/>
          </a:xfrm>
        </p:grpSpPr>
        <p:sp>
          <p:nvSpPr>
            <p:cNvPr id="438" name="Freeform 387"/>
            <p:cNvSpPr/>
            <p:nvPr/>
          </p:nvSpPr>
          <p:spPr bwMode="auto">
            <a:xfrm>
              <a:off x="2287364" y="4118613"/>
              <a:ext cx="550304" cy="747197"/>
            </a:xfrm>
            <a:custGeom>
              <a:avLst/>
              <a:gdLst>
                <a:gd name="T0" fmla="*/ 209 w 290"/>
                <a:gd name="T1" fmla="*/ 123 h 392"/>
                <a:gd name="T2" fmla="*/ 265 w 290"/>
                <a:gd name="T3" fmla="*/ 132 h 392"/>
                <a:gd name="T4" fmla="*/ 273 w 290"/>
                <a:gd name="T5" fmla="*/ 68 h 392"/>
                <a:gd name="T6" fmla="*/ 213 w 290"/>
                <a:gd name="T7" fmla="*/ 25 h 392"/>
                <a:gd name="T8" fmla="*/ 28 w 290"/>
                <a:gd name="T9" fmla="*/ 111 h 392"/>
                <a:gd name="T10" fmla="*/ 4 w 290"/>
                <a:gd name="T11" fmla="*/ 174 h 392"/>
                <a:gd name="T12" fmla="*/ 7 w 290"/>
                <a:gd name="T13" fmla="*/ 267 h 392"/>
                <a:gd name="T14" fmla="*/ 173 w 290"/>
                <a:gd name="T15" fmla="*/ 379 h 392"/>
                <a:gd name="T16" fmla="*/ 240 w 290"/>
                <a:gd name="T17" fmla="*/ 352 h 392"/>
                <a:gd name="T18" fmla="*/ 270 w 290"/>
                <a:gd name="T19" fmla="*/ 309 h 392"/>
                <a:gd name="T20" fmla="*/ 216 w 290"/>
                <a:gd name="T21" fmla="*/ 293 h 392"/>
                <a:gd name="T22" fmla="*/ 127 w 290"/>
                <a:gd name="T23" fmla="*/ 307 h 392"/>
                <a:gd name="T24" fmla="*/ 71 w 290"/>
                <a:gd name="T25" fmla="*/ 226 h 392"/>
                <a:gd name="T26" fmla="*/ 90 w 290"/>
                <a:gd name="T27" fmla="*/ 149 h 392"/>
                <a:gd name="T28" fmla="*/ 138 w 290"/>
                <a:gd name="T29" fmla="*/ 108 h 392"/>
                <a:gd name="T30" fmla="*/ 209 w 290"/>
                <a:gd name="T31" fmla="*/ 123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0" h="392">
                  <a:moveTo>
                    <a:pt x="209" y="123"/>
                  </a:moveTo>
                  <a:cubicBezTo>
                    <a:pt x="225" y="130"/>
                    <a:pt x="248" y="141"/>
                    <a:pt x="265" y="132"/>
                  </a:cubicBezTo>
                  <a:cubicBezTo>
                    <a:pt x="290" y="120"/>
                    <a:pt x="285" y="86"/>
                    <a:pt x="273" y="68"/>
                  </a:cubicBezTo>
                  <a:cubicBezTo>
                    <a:pt x="259" y="47"/>
                    <a:pt x="237" y="33"/>
                    <a:pt x="213" y="25"/>
                  </a:cubicBezTo>
                  <a:cubicBezTo>
                    <a:pt x="141" y="0"/>
                    <a:pt x="62" y="47"/>
                    <a:pt x="28" y="111"/>
                  </a:cubicBezTo>
                  <a:cubicBezTo>
                    <a:pt x="17" y="129"/>
                    <a:pt x="8" y="153"/>
                    <a:pt x="4" y="174"/>
                  </a:cubicBezTo>
                  <a:cubicBezTo>
                    <a:pt x="0" y="203"/>
                    <a:pt x="0" y="240"/>
                    <a:pt x="7" y="267"/>
                  </a:cubicBezTo>
                  <a:cubicBezTo>
                    <a:pt x="28" y="343"/>
                    <a:pt x="93" y="392"/>
                    <a:pt x="173" y="379"/>
                  </a:cubicBezTo>
                  <a:cubicBezTo>
                    <a:pt x="197" y="375"/>
                    <a:pt x="221" y="366"/>
                    <a:pt x="240" y="352"/>
                  </a:cubicBezTo>
                  <a:cubicBezTo>
                    <a:pt x="254" y="342"/>
                    <a:pt x="272" y="328"/>
                    <a:pt x="270" y="309"/>
                  </a:cubicBezTo>
                  <a:cubicBezTo>
                    <a:pt x="267" y="282"/>
                    <a:pt x="232" y="287"/>
                    <a:pt x="216" y="293"/>
                  </a:cubicBezTo>
                  <a:cubicBezTo>
                    <a:pt x="188" y="303"/>
                    <a:pt x="157" y="313"/>
                    <a:pt x="127" y="307"/>
                  </a:cubicBezTo>
                  <a:cubicBezTo>
                    <a:pt x="93" y="299"/>
                    <a:pt x="73" y="259"/>
                    <a:pt x="71" y="226"/>
                  </a:cubicBezTo>
                  <a:cubicBezTo>
                    <a:pt x="70" y="201"/>
                    <a:pt x="78" y="171"/>
                    <a:pt x="90" y="149"/>
                  </a:cubicBezTo>
                  <a:cubicBezTo>
                    <a:pt x="100" y="131"/>
                    <a:pt x="117" y="114"/>
                    <a:pt x="138" y="108"/>
                  </a:cubicBezTo>
                  <a:cubicBezTo>
                    <a:pt x="164" y="100"/>
                    <a:pt x="186" y="111"/>
                    <a:pt x="209" y="123"/>
                  </a:cubicBezTo>
                </a:path>
              </a:pathLst>
            </a:custGeom>
            <a:solidFill>
              <a:schemeClr val="accent3">
                <a:lumMod val="60000"/>
                <a:lumOff val="40000"/>
              </a:schemeClr>
            </a:solidFill>
            <a:ln>
              <a:noFill/>
            </a:ln>
          </p:spPr>
          <p:txBody>
            <a:bodyPr/>
            <a:lstStyle/>
            <a:p>
              <a:pPr defTabSz="685800">
                <a:defRPr/>
              </a:pPr>
              <a:endParaRPr lang="zh-CN" altLang="en-US" sz="360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40" name="Freeform 389"/>
            <p:cNvSpPr>
              <a:spLocks noEditPoints="1"/>
            </p:cNvSpPr>
            <p:nvPr/>
          </p:nvSpPr>
          <p:spPr bwMode="auto">
            <a:xfrm>
              <a:off x="2374588" y="4667509"/>
              <a:ext cx="428191" cy="160227"/>
            </a:xfrm>
            <a:custGeom>
              <a:avLst/>
              <a:gdLst>
                <a:gd name="T0" fmla="*/ 115 w 225"/>
                <a:gd name="T1" fmla="*/ 50 h 84"/>
                <a:gd name="T2" fmla="*/ 113 w 225"/>
                <a:gd name="T3" fmla="*/ 49 h 84"/>
                <a:gd name="T4" fmla="*/ 114 w 225"/>
                <a:gd name="T5" fmla="*/ 46 h 84"/>
                <a:gd name="T6" fmla="*/ 134 w 225"/>
                <a:gd name="T7" fmla="*/ 44 h 84"/>
                <a:gd name="T8" fmla="*/ 134 w 225"/>
                <a:gd name="T9" fmla="*/ 44 h 84"/>
                <a:gd name="T10" fmla="*/ 136 w 225"/>
                <a:gd name="T11" fmla="*/ 46 h 84"/>
                <a:gd name="T12" fmla="*/ 135 w 225"/>
                <a:gd name="T13" fmla="*/ 48 h 84"/>
                <a:gd name="T14" fmla="*/ 115 w 225"/>
                <a:gd name="T15" fmla="*/ 50 h 84"/>
                <a:gd name="T16" fmla="*/ 115 w 225"/>
                <a:gd name="T17" fmla="*/ 50 h 84"/>
                <a:gd name="T18" fmla="*/ 95 w 225"/>
                <a:gd name="T19" fmla="*/ 50 h 84"/>
                <a:gd name="T20" fmla="*/ 94 w 225"/>
                <a:gd name="T21" fmla="*/ 50 h 84"/>
                <a:gd name="T22" fmla="*/ 74 w 225"/>
                <a:gd name="T23" fmla="*/ 47 h 84"/>
                <a:gd name="T24" fmla="*/ 73 w 225"/>
                <a:gd name="T25" fmla="*/ 45 h 84"/>
                <a:gd name="T26" fmla="*/ 75 w 225"/>
                <a:gd name="T27" fmla="*/ 43 h 84"/>
                <a:gd name="T28" fmla="*/ 75 w 225"/>
                <a:gd name="T29" fmla="*/ 43 h 84"/>
                <a:gd name="T30" fmla="*/ 95 w 225"/>
                <a:gd name="T31" fmla="*/ 46 h 84"/>
                <a:gd name="T32" fmla="*/ 97 w 225"/>
                <a:gd name="T33" fmla="*/ 48 h 84"/>
                <a:gd name="T34" fmla="*/ 95 w 225"/>
                <a:gd name="T35" fmla="*/ 50 h 84"/>
                <a:gd name="T36" fmla="*/ 154 w 225"/>
                <a:gd name="T37" fmla="*/ 43 h 84"/>
                <a:gd name="T38" fmla="*/ 152 w 225"/>
                <a:gd name="T39" fmla="*/ 42 h 84"/>
                <a:gd name="T40" fmla="*/ 153 w 225"/>
                <a:gd name="T41" fmla="*/ 39 h 84"/>
                <a:gd name="T42" fmla="*/ 172 w 225"/>
                <a:gd name="T43" fmla="*/ 33 h 84"/>
                <a:gd name="T44" fmla="*/ 173 w 225"/>
                <a:gd name="T45" fmla="*/ 33 h 84"/>
                <a:gd name="T46" fmla="*/ 175 w 225"/>
                <a:gd name="T47" fmla="*/ 34 h 84"/>
                <a:gd name="T48" fmla="*/ 174 w 225"/>
                <a:gd name="T49" fmla="*/ 37 h 84"/>
                <a:gd name="T50" fmla="*/ 154 w 225"/>
                <a:gd name="T51" fmla="*/ 43 h 84"/>
                <a:gd name="T52" fmla="*/ 154 w 225"/>
                <a:gd name="T53" fmla="*/ 43 h 84"/>
                <a:gd name="T54" fmla="*/ 195 w 225"/>
                <a:gd name="T55" fmla="*/ 0 h 84"/>
                <a:gd name="T56" fmla="*/ 170 w 225"/>
                <a:gd name="T57" fmla="*/ 5 h 84"/>
                <a:gd name="T58" fmla="*/ 170 w 225"/>
                <a:gd name="T59" fmla="*/ 5 h 84"/>
                <a:gd name="T60" fmla="*/ 167 w 225"/>
                <a:gd name="T61" fmla="*/ 6 h 84"/>
                <a:gd name="T62" fmla="*/ 167 w 225"/>
                <a:gd name="T63" fmla="*/ 6 h 84"/>
                <a:gd name="T64" fmla="*/ 166 w 225"/>
                <a:gd name="T65" fmla="*/ 6 h 84"/>
                <a:gd name="T66" fmla="*/ 110 w 225"/>
                <a:gd name="T67" fmla="*/ 20 h 84"/>
                <a:gd name="T68" fmla="*/ 54 w 225"/>
                <a:gd name="T69" fmla="*/ 36 h 84"/>
                <a:gd name="T70" fmla="*/ 57 w 225"/>
                <a:gd name="T71" fmla="*/ 37 h 84"/>
                <a:gd name="T72" fmla="*/ 58 w 225"/>
                <a:gd name="T73" fmla="*/ 40 h 84"/>
                <a:gd name="T74" fmla="*/ 56 w 225"/>
                <a:gd name="T75" fmla="*/ 41 h 84"/>
                <a:gd name="T76" fmla="*/ 55 w 225"/>
                <a:gd name="T77" fmla="*/ 41 h 84"/>
                <a:gd name="T78" fmla="*/ 48 w 225"/>
                <a:gd name="T79" fmla="*/ 38 h 84"/>
                <a:gd name="T80" fmla="*/ 0 w 225"/>
                <a:gd name="T81" fmla="*/ 46 h 84"/>
                <a:gd name="T82" fmla="*/ 47 w 225"/>
                <a:gd name="T83" fmla="*/ 76 h 84"/>
                <a:gd name="T84" fmla="*/ 97 w 225"/>
                <a:gd name="T85" fmla="*/ 84 h 84"/>
                <a:gd name="T86" fmla="*/ 193 w 225"/>
                <a:gd name="T87" fmla="*/ 52 h 84"/>
                <a:gd name="T88" fmla="*/ 215 w 225"/>
                <a:gd name="T89" fmla="*/ 5 h 84"/>
                <a:gd name="T90" fmla="*/ 195 w 225"/>
                <a:gd name="T91"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25" h="84">
                  <a:moveTo>
                    <a:pt x="115" y="50"/>
                  </a:moveTo>
                  <a:cubicBezTo>
                    <a:pt x="113" y="50"/>
                    <a:pt x="113" y="50"/>
                    <a:pt x="113" y="49"/>
                  </a:cubicBezTo>
                  <a:cubicBezTo>
                    <a:pt x="112" y="47"/>
                    <a:pt x="113" y="46"/>
                    <a:pt x="114" y="46"/>
                  </a:cubicBezTo>
                  <a:cubicBezTo>
                    <a:pt x="121" y="46"/>
                    <a:pt x="127" y="45"/>
                    <a:pt x="134" y="44"/>
                  </a:cubicBezTo>
                  <a:cubicBezTo>
                    <a:pt x="134" y="44"/>
                    <a:pt x="134" y="44"/>
                    <a:pt x="134" y="44"/>
                  </a:cubicBezTo>
                  <a:cubicBezTo>
                    <a:pt x="135" y="44"/>
                    <a:pt x="136" y="45"/>
                    <a:pt x="136" y="46"/>
                  </a:cubicBezTo>
                  <a:cubicBezTo>
                    <a:pt x="137" y="47"/>
                    <a:pt x="136" y="48"/>
                    <a:pt x="135" y="48"/>
                  </a:cubicBezTo>
                  <a:cubicBezTo>
                    <a:pt x="128" y="49"/>
                    <a:pt x="121" y="50"/>
                    <a:pt x="115" y="50"/>
                  </a:cubicBezTo>
                  <a:cubicBezTo>
                    <a:pt x="115" y="50"/>
                    <a:pt x="115" y="50"/>
                    <a:pt x="115" y="50"/>
                  </a:cubicBezTo>
                  <a:moveTo>
                    <a:pt x="95" y="50"/>
                  </a:moveTo>
                  <a:cubicBezTo>
                    <a:pt x="94" y="50"/>
                    <a:pt x="94" y="50"/>
                    <a:pt x="94" y="50"/>
                  </a:cubicBezTo>
                  <a:cubicBezTo>
                    <a:pt x="87" y="50"/>
                    <a:pt x="81" y="49"/>
                    <a:pt x="74" y="47"/>
                  </a:cubicBezTo>
                  <a:cubicBezTo>
                    <a:pt x="73" y="47"/>
                    <a:pt x="73" y="46"/>
                    <a:pt x="73" y="45"/>
                  </a:cubicBezTo>
                  <a:cubicBezTo>
                    <a:pt x="73" y="44"/>
                    <a:pt x="74" y="43"/>
                    <a:pt x="75" y="43"/>
                  </a:cubicBezTo>
                  <a:cubicBezTo>
                    <a:pt x="75" y="43"/>
                    <a:pt x="75" y="43"/>
                    <a:pt x="75" y="43"/>
                  </a:cubicBezTo>
                  <a:cubicBezTo>
                    <a:pt x="81" y="45"/>
                    <a:pt x="88" y="46"/>
                    <a:pt x="95" y="46"/>
                  </a:cubicBezTo>
                  <a:cubicBezTo>
                    <a:pt x="96" y="46"/>
                    <a:pt x="97" y="47"/>
                    <a:pt x="97" y="48"/>
                  </a:cubicBezTo>
                  <a:cubicBezTo>
                    <a:pt x="96" y="50"/>
                    <a:pt x="96" y="50"/>
                    <a:pt x="95" y="50"/>
                  </a:cubicBezTo>
                  <a:moveTo>
                    <a:pt x="154" y="43"/>
                  </a:moveTo>
                  <a:cubicBezTo>
                    <a:pt x="153" y="43"/>
                    <a:pt x="152" y="43"/>
                    <a:pt x="152" y="42"/>
                  </a:cubicBezTo>
                  <a:cubicBezTo>
                    <a:pt x="152" y="41"/>
                    <a:pt x="152" y="40"/>
                    <a:pt x="153" y="39"/>
                  </a:cubicBezTo>
                  <a:cubicBezTo>
                    <a:pt x="159" y="38"/>
                    <a:pt x="166" y="36"/>
                    <a:pt x="172" y="33"/>
                  </a:cubicBezTo>
                  <a:cubicBezTo>
                    <a:pt x="172" y="33"/>
                    <a:pt x="173" y="33"/>
                    <a:pt x="173" y="33"/>
                  </a:cubicBezTo>
                  <a:cubicBezTo>
                    <a:pt x="174" y="33"/>
                    <a:pt x="174" y="33"/>
                    <a:pt x="175" y="34"/>
                  </a:cubicBezTo>
                  <a:cubicBezTo>
                    <a:pt x="175" y="35"/>
                    <a:pt x="175" y="36"/>
                    <a:pt x="174" y="37"/>
                  </a:cubicBezTo>
                  <a:cubicBezTo>
                    <a:pt x="167" y="39"/>
                    <a:pt x="161" y="41"/>
                    <a:pt x="154" y="43"/>
                  </a:cubicBezTo>
                  <a:cubicBezTo>
                    <a:pt x="154" y="43"/>
                    <a:pt x="154" y="43"/>
                    <a:pt x="154" y="43"/>
                  </a:cubicBezTo>
                  <a:moveTo>
                    <a:pt x="195" y="0"/>
                  </a:moveTo>
                  <a:cubicBezTo>
                    <a:pt x="186" y="0"/>
                    <a:pt x="176" y="2"/>
                    <a:pt x="170" y="5"/>
                  </a:cubicBezTo>
                  <a:cubicBezTo>
                    <a:pt x="170" y="5"/>
                    <a:pt x="170" y="5"/>
                    <a:pt x="170" y="5"/>
                  </a:cubicBezTo>
                  <a:cubicBezTo>
                    <a:pt x="169" y="5"/>
                    <a:pt x="168" y="6"/>
                    <a:pt x="167" y="6"/>
                  </a:cubicBezTo>
                  <a:cubicBezTo>
                    <a:pt x="167" y="6"/>
                    <a:pt x="167" y="6"/>
                    <a:pt x="167" y="6"/>
                  </a:cubicBezTo>
                  <a:cubicBezTo>
                    <a:pt x="167" y="6"/>
                    <a:pt x="166" y="6"/>
                    <a:pt x="166" y="6"/>
                  </a:cubicBezTo>
                  <a:cubicBezTo>
                    <a:pt x="149" y="13"/>
                    <a:pt x="129" y="19"/>
                    <a:pt x="110" y="20"/>
                  </a:cubicBezTo>
                  <a:cubicBezTo>
                    <a:pt x="92" y="27"/>
                    <a:pt x="73" y="32"/>
                    <a:pt x="54" y="36"/>
                  </a:cubicBezTo>
                  <a:cubicBezTo>
                    <a:pt x="55" y="37"/>
                    <a:pt x="56" y="37"/>
                    <a:pt x="57" y="37"/>
                  </a:cubicBezTo>
                  <a:cubicBezTo>
                    <a:pt x="58" y="38"/>
                    <a:pt x="58" y="39"/>
                    <a:pt x="58" y="40"/>
                  </a:cubicBezTo>
                  <a:cubicBezTo>
                    <a:pt x="57" y="41"/>
                    <a:pt x="57" y="41"/>
                    <a:pt x="56" y="41"/>
                  </a:cubicBezTo>
                  <a:cubicBezTo>
                    <a:pt x="55" y="41"/>
                    <a:pt x="55" y="41"/>
                    <a:pt x="55" y="41"/>
                  </a:cubicBezTo>
                  <a:cubicBezTo>
                    <a:pt x="53" y="40"/>
                    <a:pt x="50" y="39"/>
                    <a:pt x="48" y="38"/>
                  </a:cubicBezTo>
                  <a:cubicBezTo>
                    <a:pt x="32" y="41"/>
                    <a:pt x="16" y="44"/>
                    <a:pt x="0" y="46"/>
                  </a:cubicBezTo>
                  <a:cubicBezTo>
                    <a:pt x="13" y="59"/>
                    <a:pt x="29" y="70"/>
                    <a:pt x="47" y="76"/>
                  </a:cubicBezTo>
                  <a:cubicBezTo>
                    <a:pt x="63" y="81"/>
                    <a:pt x="80" y="84"/>
                    <a:pt x="97" y="84"/>
                  </a:cubicBezTo>
                  <a:cubicBezTo>
                    <a:pt x="131" y="84"/>
                    <a:pt x="166" y="73"/>
                    <a:pt x="193" y="52"/>
                  </a:cubicBezTo>
                  <a:cubicBezTo>
                    <a:pt x="205" y="43"/>
                    <a:pt x="225" y="20"/>
                    <a:pt x="215" y="5"/>
                  </a:cubicBezTo>
                  <a:cubicBezTo>
                    <a:pt x="210" y="2"/>
                    <a:pt x="202" y="0"/>
                    <a:pt x="195" y="0"/>
                  </a:cubicBezTo>
                </a:path>
              </a:pathLst>
            </a:custGeom>
            <a:solidFill>
              <a:schemeClr val="accent3">
                <a:lumMod val="75000"/>
              </a:schemeClr>
            </a:solidFill>
            <a:ln>
              <a:noFill/>
            </a:ln>
          </p:spPr>
          <p:txBody>
            <a:bodyPr/>
            <a:lstStyle/>
            <a:p>
              <a:pPr defTabSz="685800">
                <a:defRPr/>
              </a:pPr>
              <a:endParaRPr lang="zh-CN" altLang="en-US" sz="360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43" name="Freeform 392"/>
            <p:cNvSpPr/>
            <p:nvPr/>
          </p:nvSpPr>
          <p:spPr bwMode="auto">
            <a:xfrm>
              <a:off x="2212827" y="4096403"/>
              <a:ext cx="623256" cy="748783"/>
            </a:xfrm>
            <a:custGeom>
              <a:avLst/>
              <a:gdLst>
                <a:gd name="T0" fmla="*/ 241 w 328"/>
                <a:gd name="T1" fmla="*/ 128 h 393"/>
                <a:gd name="T2" fmla="*/ 313 w 328"/>
                <a:gd name="T3" fmla="*/ 119 h 393"/>
                <a:gd name="T4" fmla="*/ 247 w 328"/>
                <a:gd name="T5" fmla="*/ 28 h 393"/>
                <a:gd name="T6" fmla="*/ 54 w 328"/>
                <a:gd name="T7" fmla="*/ 127 h 393"/>
                <a:gd name="T8" fmla="*/ 113 w 328"/>
                <a:gd name="T9" fmla="*/ 370 h 393"/>
                <a:gd name="T10" fmla="*/ 244 w 328"/>
                <a:gd name="T11" fmla="*/ 373 h 393"/>
                <a:gd name="T12" fmla="*/ 303 w 328"/>
                <a:gd name="T13" fmla="*/ 313 h 393"/>
                <a:gd name="T14" fmla="*/ 249 w 328"/>
                <a:gd name="T15" fmla="*/ 296 h 393"/>
                <a:gd name="T16" fmla="*/ 133 w 328"/>
                <a:gd name="T17" fmla="*/ 295 h 393"/>
                <a:gd name="T18" fmla="*/ 108 w 328"/>
                <a:gd name="T19" fmla="*/ 193 h 393"/>
                <a:gd name="T20" fmla="*/ 177 w 328"/>
                <a:gd name="T21" fmla="*/ 112 h 393"/>
                <a:gd name="T22" fmla="*/ 241 w 328"/>
                <a:gd name="T23" fmla="*/ 128 h 393"/>
                <a:gd name="T24" fmla="*/ 242 w 328"/>
                <a:gd name="T25" fmla="*/ 126 h 393"/>
                <a:gd name="T26" fmla="*/ 165 w 328"/>
                <a:gd name="T27" fmla="*/ 113 h 393"/>
                <a:gd name="T28" fmla="*/ 126 w 328"/>
                <a:gd name="T29" fmla="*/ 148 h 393"/>
                <a:gd name="T30" fmla="*/ 105 w 328"/>
                <a:gd name="T31" fmla="*/ 246 h 393"/>
                <a:gd name="T32" fmla="*/ 136 w 328"/>
                <a:gd name="T33" fmla="*/ 301 h 393"/>
                <a:gd name="T34" fmla="*/ 214 w 328"/>
                <a:gd name="T35" fmla="*/ 309 h 393"/>
                <a:gd name="T36" fmla="*/ 274 w 328"/>
                <a:gd name="T37" fmla="*/ 294 h 393"/>
                <a:gd name="T38" fmla="*/ 295 w 328"/>
                <a:gd name="T39" fmla="*/ 300 h 393"/>
                <a:gd name="T40" fmla="*/ 278 w 328"/>
                <a:gd name="T41" fmla="*/ 352 h 393"/>
                <a:gd name="T42" fmla="*/ 132 w 328"/>
                <a:gd name="T43" fmla="*/ 376 h 393"/>
                <a:gd name="T44" fmla="*/ 46 w 328"/>
                <a:gd name="T45" fmla="*/ 286 h 393"/>
                <a:gd name="T46" fmla="*/ 217 w 328"/>
                <a:gd name="T47" fmla="*/ 24 h 393"/>
                <a:gd name="T48" fmla="*/ 307 w 328"/>
                <a:gd name="T49" fmla="*/ 77 h 393"/>
                <a:gd name="T50" fmla="*/ 293 w 328"/>
                <a:gd name="T51" fmla="*/ 137 h 393"/>
                <a:gd name="T52" fmla="*/ 242 w 328"/>
                <a:gd name="T53" fmla="*/ 126 h 393"/>
                <a:gd name="T54" fmla="*/ 241 w 328"/>
                <a:gd name="T55" fmla="*/ 12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28" h="393">
                  <a:moveTo>
                    <a:pt x="241" y="128"/>
                  </a:moveTo>
                  <a:cubicBezTo>
                    <a:pt x="263" y="139"/>
                    <a:pt x="303" y="151"/>
                    <a:pt x="313" y="119"/>
                  </a:cubicBezTo>
                  <a:cubicBezTo>
                    <a:pt x="328" y="75"/>
                    <a:pt x="283" y="42"/>
                    <a:pt x="247" y="28"/>
                  </a:cubicBezTo>
                  <a:cubicBezTo>
                    <a:pt x="169" y="0"/>
                    <a:pt x="86" y="58"/>
                    <a:pt x="54" y="127"/>
                  </a:cubicBezTo>
                  <a:cubicBezTo>
                    <a:pt x="16" y="210"/>
                    <a:pt x="28" y="321"/>
                    <a:pt x="113" y="370"/>
                  </a:cubicBezTo>
                  <a:cubicBezTo>
                    <a:pt x="152" y="392"/>
                    <a:pt x="203" y="391"/>
                    <a:pt x="244" y="373"/>
                  </a:cubicBezTo>
                  <a:cubicBezTo>
                    <a:pt x="267" y="362"/>
                    <a:pt x="303" y="343"/>
                    <a:pt x="303" y="313"/>
                  </a:cubicBezTo>
                  <a:cubicBezTo>
                    <a:pt x="303" y="286"/>
                    <a:pt x="265" y="291"/>
                    <a:pt x="249" y="296"/>
                  </a:cubicBezTo>
                  <a:cubicBezTo>
                    <a:pt x="212" y="309"/>
                    <a:pt x="167" y="324"/>
                    <a:pt x="133" y="295"/>
                  </a:cubicBezTo>
                  <a:cubicBezTo>
                    <a:pt x="104" y="270"/>
                    <a:pt x="100" y="227"/>
                    <a:pt x="108" y="193"/>
                  </a:cubicBezTo>
                  <a:cubicBezTo>
                    <a:pt x="116" y="155"/>
                    <a:pt x="139" y="120"/>
                    <a:pt x="177" y="112"/>
                  </a:cubicBezTo>
                  <a:cubicBezTo>
                    <a:pt x="199" y="106"/>
                    <a:pt x="222" y="118"/>
                    <a:pt x="241" y="128"/>
                  </a:cubicBezTo>
                  <a:cubicBezTo>
                    <a:pt x="242" y="126"/>
                    <a:pt x="242" y="126"/>
                    <a:pt x="242" y="126"/>
                  </a:cubicBezTo>
                  <a:cubicBezTo>
                    <a:pt x="217" y="113"/>
                    <a:pt x="193" y="103"/>
                    <a:pt x="165" y="113"/>
                  </a:cubicBezTo>
                  <a:cubicBezTo>
                    <a:pt x="148" y="119"/>
                    <a:pt x="136" y="134"/>
                    <a:pt x="126" y="148"/>
                  </a:cubicBezTo>
                  <a:cubicBezTo>
                    <a:pt x="107" y="176"/>
                    <a:pt x="99" y="214"/>
                    <a:pt x="105" y="246"/>
                  </a:cubicBezTo>
                  <a:cubicBezTo>
                    <a:pt x="109" y="267"/>
                    <a:pt x="120" y="287"/>
                    <a:pt x="136" y="301"/>
                  </a:cubicBezTo>
                  <a:cubicBezTo>
                    <a:pt x="157" y="319"/>
                    <a:pt x="189" y="315"/>
                    <a:pt x="214" y="309"/>
                  </a:cubicBezTo>
                  <a:cubicBezTo>
                    <a:pt x="235" y="304"/>
                    <a:pt x="253" y="294"/>
                    <a:pt x="274" y="294"/>
                  </a:cubicBezTo>
                  <a:cubicBezTo>
                    <a:pt x="282" y="293"/>
                    <a:pt x="289" y="296"/>
                    <a:pt x="295" y="300"/>
                  </a:cubicBezTo>
                  <a:cubicBezTo>
                    <a:pt x="314" y="315"/>
                    <a:pt x="291" y="341"/>
                    <a:pt x="278" y="352"/>
                  </a:cubicBezTo>
                  <a:cubicBezTo>
                    <a:pt x="237" y="384"/>
                    <a:pt x="181" y="393"/>
                    <a:pt x="132" y="376"/>
                  </a:cubicBezTo>
                  <a:cubicBezTo>
                    <a:pt x="91" y="361"/>
                    <a:pt x="61" y="326"/>
                    <a:pt x="46" y="286"/>
                  </a:cubicBezTo>
                  <a:cubicBezTo>
                    <a:pt x="0" y="172"/>
                    <a:pt x="86" y="14"/>
                    <a:pt x="217" y="24"/>
                  </a:cubicBezTo>
                  <a:cubicBezTo>
                    <a:pt x="252" y="27"/>
                    <a:pt x="289" y="47"/>
                    <a:pt x="307" y="77"/>
                  </a:cubicBezTo>
                  <a:cubicBezTo>
                    <a:pt x="320" y="97"/>
                    <a:pt x="318" y="128"/>
                    <a:pt x="293" y="137"/>
                  </a:cubicBezTo>
                  <a:cubicBezTo>
                    <a:pt x="277" y="143"/>
                    <a:pt x="256" y="133"/>
                    <a:pt x="242" y="126"/>
                  </a:cubicBezTo>
                  <a:cubicBezTo>
                    <a:pt x="241" y="128"/>
                    <a:pt x="241" y="128"/>
                    <a:pt x="241" y="128"/>
                  </a:cubicBezTo>
                </a:path>
              </a:pathLst>
            </a:custGeom>
            <a:solidFill>
              <a:schemeClr val="accent3">
                <a:lumMod val="75000"/>
              </a:schemeClr>
            </a:solidFill>
            <a:ln>
              <a:noFill/>
            </a:ln>
          </p:spPr>
          <p:txBody>
            <a:bodyPr/>
            <a:lstStyle/>
            <a:p>
              <a:pPr defTabSz="685800">
                <a:defRPr/>
              </a:pPr>
              <a:endParaRPr lang="zh-CN" altLang="en-US" sz="360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44" name="Freeform 393"/>
            <p:cNvSpPr>
              <a:spLocks noEditPoints="1"/>
            </p:cNvSpPr>
            <p:nvPr/>
          </p:nvSpPr>
          <p:spPr bwMode="auto">
            <a:xfrm>
              <a:off x="2344456" y="4228075"/>
              <a:ext cx="418675" cy="512408"/>
            </a:xfrm>
            <a:custGeom>
              <a:avLst/>
              <a:gdLst>
                <a:gd name="T0" fmla="*/ 53 w 221"/>
                <a:gd name="T1" fmla="*/ 260 h 269"/>
                <a:gd name="T2" fmla="*/ 64 w 221"/>
                <a:gd name="T3" fmla="*/ 269 h 269"/>
                <a:gd name="T4" fmla="*/ 55 w 221"/>
                <a:gd name="T5" fmla="*/ 259 h 269"/>
                <a:gd name="T6" fmla="*/ 26 w 221"/>
                <a:gd name="T7" fmla="*/ 231 h 269"/>
                <a:gd name="T8" fmla="*/ 24 w 221"/>
                <a:gd name="T9" fmla="*/ 234 h 269"/>
                <a:gd name="T10" fmla="*/ 39 w 221"/>
                <a:gd name="T11" fmla="*/ 250 h 269"/>
                <a:gd name="T12" fmla="*/ 40 w 221"/>
                <a:gd name="T13" fmla="*/ 247 h 269"/>
                <a:gd name="T14" fmla="*/ 26 w 221"/>
                <a:gd name="T15" fmla="*/ 231 h 269"/>
                <a:gd name="T16" fmla="*/ 7 w 221"/>
                <a:gd name="T17" fmla="*/ 196 h 269"/>
                <a:gd name="T18" fmla="*/ 14 w 221"/>
                <a:gd name="T19" fmla="*/ 217 h 269"/>
                <a:gd name="T20" fmla="*/ 16 w 221"/>
                <a:gd name="T21" fmla="*/ 218 h 269"/>
                <a:gd name="T22" fmla="*/ 10 w 221"/>
                <a:gd name="T23" fmla="*/ 197 h 269"/>
                <a:gd name="T24" fmla="*/ 2 w 221"/>
                <a:gd name="T25" fmla="*/ 156 h 269"/>
                <a:gd name="T26" fmla="*/ 0 w 221"/>
                <a:gd name="T27" fmla="*/ 158 h 269"/>
                <a:gd name="T28" fmla="*/ 4 w 221"/>
                <a:gd name="T29" fmla="*/ 180 h 269"/>
                <a:gd name="T30" fmla="*/ 6 w 221"/>
                <a:gd name="T31" fmla="*/ 178 h 269"/>
                <a:gd name="T32" fmla="*/ 2 w 221"/>
                <a:gd name="T33" fmla="*/ 156 h 269"/>
                <a:gd name="T34" fmla="*/ 4 w 221"/>
                <a:gd name="T35" fmla="*/ 118 h 269"/>
                <a:gd name="T36" fmla="*/ 3 w 221"/>
                <a:gd name="T37" fmla="*/ 140 h 269"/>
                <a:gd name="T38" fmla="*/ 5 w 221"/>
                <a:gd name="T39" fmla="*/ 138 h 269"/>
                <a:gd name="T40" fmla="*/ 7 w 221"/>
                <a:gd name="T41" fmla="*/ 116 h 269"/>
                <a:gd name="T42" fmla="*/ 20 w 221"/>
                <a:gd name="T43" fmla="*/ 79 h 269"/>
                <a:gd name="T44" fmla="*/ 18 w 221"/>
                <a:gd name="T45" fmla="*/ 80 h 269"/>
                <a:gd name="T46" fmla="*/ 12 w 221"/>
                <a:gd name="T47" fmla="*/ 101 h 269"/>
                <a:gd name="T48" fmla="*/ 14 w 221"/>
                <a:gd name="T49" fmla="*/ 100 h 269"/>
                <a:gd name="T50" fmla="*/ 21 w 221"/>
                <a:gd name="T51" fmla="*/ 79 h 269"/>
                <a:gd name="T52" fmla="*/ 42 w 221"/>
                <a:gd name="T53" fmla="*/ 45 h 269"/>
                <a:gd name="T54" fmla="*/ 32 w 221"/>
                <a:gd name="T55" fmla="*/ 58 h 269"/>
                <a:gd name="T56" fmla="*/ 29 w 221"/>
                <a:gd name="T57" fmla="*/ 65 h 269"/>
                <a:gd name="T58" fmla="*/ 32 w 221"/>
                <a:gd name="T59" fmla="*/ 65 h 269"/>
                <a:gd name="T60" fmla="*/ 43 w 221"/>
                <a:gd name="T61" fmla="*/ 49 h 269"/>
                <a:gd name="T62" fmla="*/ 42 w 221"/>
                <a:gd name="T63" fmla="*/ 45 h 269"/>
                <a:gd name="T64" fmla="*/ 201 w 221"/>
                <a:gd name="T65" fmla="*/ 25 h 269"/>
                <a:gd name="T66" fmla="*/ 217 w 221"/>
                <a:gd name="T67" fmla="*/ 39 h 269"/>
                <a:gd name="T68" fmla="*/ 220 w 221"/>
                <a:gd name="T69" fmla="*/ 39 h 269"/>
                <a:gd name="T70" fmla="*/ 220 w 221"/>
                <a:gd name="T71" fmla="*/ 36 h 269"/>
                <a:gd name="T72" fmla="*/ 202 w 221"/>
                <a:gd name="T73" fmla="*/ 24 h 269"/>
                <a:gd name="T74" fmla="*/ 70 w 221"/>
                <a:gd name="T75" fmla="*/ 18 h 269"/>
                <a:gd name="T76" fmla="*/ 54 w 221"/>
                <a:gd name="T77" fmla="*/ 34 h 269"/>
                <a:gd name="T78" fmla="*/ 57 w 221"/>
                <a:gd name="T79" fmla="*/ 34 h 269"/>
                <a:gd name="T80" fmla="*/ 73 w 221"/>
                <a:gd name="T81" fmla="*/ 19 h 269"/>
                <a:gd name="T82" fmla="*/ 166 w 221"/>
                <a:gd name="T83" fmla="*/ 6 h 269"/>
                <a:gd name="T84" fmla="*/ 166 w 221"/>
                <a:gd name="T85" fmla="*/ 10 h 269"/>
                <a:gd name="T86" fmla="*/ 185 w 221"/>
                <a:gd name="T87" fmla="*/ 18 h 269"/>
                <a:gd name="T88" fmla="*/ 186 w 221"/>
                <a:gd name="T89" fmla="*/ 14 h 269"/>
                <a:gd name="T90" fmla="*/ 166 w 221"/>
                <a:gd name="T91" fmla="*/ 6 h 269"/>
                <a:gd name="T92" fmla="*/ 107 w 221"/>
                <a:gd name="T93" fmla="*/ 2 h 269"/>
                <a:gd name="T94" fmla="*/ 87 w 221"/>
                <a:gd name="T95" fmla="*/ 8 h 269"/>
                <a:gd name="T96" fmla="*/ 88 w 221"/>
                <a:gd name="T97" fmla="*/ 12 h 269"/>
                <a:gd name="T98" fmla="*/ 108 w 221"/>
                <a:gd name="T99" fmla="*/ 6 h 269"/>
                <a:gd name="T100" fmla="*/ 107 w 221"/>
                <a:gd name="T101" fmla="*/ 2 h 269"/>
                <a:gd name="T102" fmla="*/ 127 w 221"/>
                <a:gd name="T103" fmla="*/ 0 h 269"/>
                <a:gd name="T104" fmla="*/ 127 w 221"/>
                <a:gd name="T105" fmla="*/ 4 h 269"/>
                <a:gd name="T106" fmla="*/ 128 w 221"/>
                <a:gd name="T107" fmla="*/ 4 h 269"/>
                <a:gd name="T108" fmla="*/ 147 w 221"/>
                <a:gd name="T109" fmla="*/ 6 h 269"/>
                <a:gd name="T110" fmla="*/ 149 w 221"/>
                <a:gd name="T111" fmla="*/ 4 h 269"/>
                <a:gd name="T112" fmla="*/ 128 w 221"/>
                <a:gd name="T113" fmla="*/ 0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21" h="269">
                  <a:moveTo>
                    <a:pt x="54" y="259"/>
                  </a:moveTo>
                  <a:cubicBezTo>
                    <a:pt x="54" y="259"/>
                    <a:pt x="53" y="259"/>
                    <a:pt x="53" y="260"/>
                  </a:cubicBezTo>
                  <a:cubicBezTo>
                    <a:pt x="52" y="261"/>
                    <a:pt x="52" y="262"/>
                    <a:pt x="53" y="262"/>
                  </a:cubicBezTo>
                  <a:cubicBezTo>
                    <a:pt x="57" y="265"/>
                    <a:pt x="60" y="267"/>
                    <a:pt x="64" y="269"/>
                  </a:cubicBezTo>
                  <a:cubicBezTo>
                    <a:pt x="66" y="268"/>
                    <a:pt x="68" y="268"/>
                    <a:pt x="70" y="267"/>
                  </a:cubicBezTo>
                  <a:cubicBezTo>
                    <a:pt x="65" y="265"/>
                    <a:pt x="60" y="262"/>
                    <a:pt x="55" y="259"/>
                  </a:cubicBezTo>
                  <a:cubicBezTo>
                    <a:pt x="55" y="259"/>
                    <a:pt x="55" y="259"/>
                    <a:pt x="54" y="259"/>
                  </a:cubicBezTo>
                  <a:moveTo>
                    <a:pt x="26" y="231"/>
                  </a:moveTo>
                  <a:cubicBezTo>
                    <a:pt x="25" y="231"/>
                    <a:pt x="25" y="231"/>
                    <a:pt x="24" y="232"/>
                  </a:cubicBezTo>
                  <a:cubicBezTo>
                    <a:pt x="24" y="232"/>
                    <a:pt x="23" y="233"/>
                    <a:pt x="24" y="234"/>
                  </a:cubicBezTo>
                  <a:cubicBezTo>
                    <a:pt x="28" y="240"/>
                    <a:pt x="32" y="245"/>
                    <a:pt x="37" y="250"/>
                  </a:cubicBezTo>
                  <a:cubicBezTo>
                    <a:pt x="38" y="250"/>
                    <a:pt x="38" y="250"/>
                    <a:pt x="39" y="250"/>
                  </a:cubicBezTo>
                  <a:cubicBezTo>
                    <a:pt x="39" y="250"/>
                    <a:pt x="40" y="250"/>
                    <a:pt x="40" y="250"/>
                  </a:cubicBezTo>
                  <a:cubicBezTo>
                    <a:pt x="41" y="249"/>
                    <a:pt x="41" y="248"/>
                    <a:pt x="40" y="247"/>
                  </a:cubicBezTo>
                  <a:cubicBezTo>
                    <a:pt x="35" y="242"/>
                    <a:pt x="31" y="237"/>
                    <a:pt x="27" y="232"/>
                  </a:cubicBezTo>
                  <a:cubicBezTo>
                    <a:pt x="27" y="231"/>
                    <a:pt x="26" y="231"/>
                    <a:pt x="26" y="231"/>
                  </a:cubicBezTo>
                  <a:moveTo>
                    <a:pt x="8" y="195"/>
                  </a:moveTo>
                  <a:cubicBezTo>
                    <a:pt x="8" y="195"/>
                    <a:pt x="8" y="195"/>
                    <a:pt x="7" y="196"/>
                  </a:cubicBezTo>
                  <a:cubicBezTo>
                    <a:pt x="6" y="196"/>
                    <a:pt x="6" y="197"/>
                    <a:pt x="6" y="198"/>
                  </a:cubicBezTo>
                  <a:cubicBezTo>
                    <a:pt x="8" y="205"/>
                    <a:pt x="11" y="211"/>
                    <a:pt x="14" y="217"/>
                  </a:cubicBezTo>
                  <a:cubicBezTo>
                    <a:pt x="14" y="218"/>
                    <a:pt x="15" y="218"/>
                    <a:pt x="15" y="218"/>
                  </a:cubicBezTo>
                  <a:cubicBezTo>
                    <a:pt x="16" y="218"/>
                    <a:pt x="16" y="218"/>
                    <a:pt x="16" y="218"/>
                  </a:cubicBezTo>
                  <a:cubicBezTo>
                    <a:pt x="17" y="217"/>
                    <a:pt x="18" y="216"/>
                    <a:pt x="17" y="215"/>
                  </a:cubicBezTo>
                  <a:cubicBezTo>
                    <a:pt x="14" y="209"/>
                    <a:pt x="12" y="203"/>
                    <a:pt x="10" y="197"/>
                  </a:cubicBezTo>
                  <a:cubicBezTo>
                    <a:pt x="10" y="196"/>
                    <a:pt x="9" y="195"/>
                    <a:pt x="8" y="195"/>
                  </a:cubicBezTo>
                  <a:moveTo>
                    <a:pt x="2" y="156"/>
                  </a:moveTo>
                  <a:cubicBezTo>
                    <a:pt x="2" y="156"/>
                    <a:pt x="2" y="156"/>
                    <a:pt x="2" y="156"/>
                  </a:cubicBezTo>
                  <a:cubicBezTo>
                    <a:pt x="1" y="156"/>
                    <a:pt x="0" y="157"/>
                    <a:pt x="0" y="158"/>
                  </a:cubicBezTo>
                  <a:cubicBezTo>
                    <a:pt x="0" y="165"/>
                    <a:pt x="1" y="172"/>
                    <a:pt x="2" y="178"/>
                  </a:cubicBezTo>
                  <a:cubicBezTo>
                    <a:pt x="2" y="179"/>
                    <a:pt x="3" y="180"/>
                    <a:pt x="4" y="180"/>
                  </a:cubicBezTo>
                  <a:cubicBezTo>
                    <a:pt x="4" y="180"/>
                    <a:pt x="4" y="180"/>
                    <a:pt x="4" y="180"/>
                  </a:cubicBezTo>
                  <a:cubicBezTo>
                    <a:pt x="5" y="180"/>
                    <a:pt x="6" y="179"/>
                    <a:pt x="6" y="178"/>
                  </a:cubicBezTo>
                  <a:cubicBezTo>
                    <a:pt x="5" y="171"/>
                    <a:pt x="4" y="165"/>
                    <a:pt x="4" y="158"/>
                  </a:cubicBezTo>
                  <a:cubicBezTo>
                    <a:pt x="4" y="157"/>
                    <a:pt x="3" y="156"/>
                    <a:pt x="2" y="156"/>
                  </a:cubicBezTo>
                  <a:moveTo>
                    <a:pt x="6" y="116"/>
                  </a:moveTo>
                  <a:cubicBezTo>
                    <a:pt x="6" y="116"/>
                    <a:pt x="5" y="117"/>
                    <a:pt x="4" y="118"/>
                  </a:cubicBezTo>
                  <a:cubicBezTo>
                    <a:pt x="3" y="125"/>
                    <a:pt x="2" y="131"/>
                    <a:pt x="1" y="138"/>
                  </a:cubicBezTo>
                  <a:cubicBezTo>
                    <a:pt x="1" y="139"/>
                    <a:pt x="2" y="140"/>
                    <a:pt x="3" y="140"/>
                  </a:cubicBezTo>
                  <a:cubicBezTo>
                    <a:pt x="3" y="140"/>
                    <a:pt x="3" y="140"/>
                    <a:pt x="3" y="140"/>
                  </a:cubicBezTo>
                  <a:cubicBezTo>
                    <a:pt x="4" y="140"/>
                    <a:pt x="5" y="139"/>
                    <a:pt x="5" y="138"/>
                  </a:cubicBezTo>
                  <a:cubicBezTo>
                    <a:pt x="6" y="132"/>
                    <a:pt x="7" y="125"/>
                    <a:pt x="8" y="119"/>
                  </a:cubicBezTo>
                  <a:cubicBezTo>
                    <a:pt x="9" y="118"/>
                    <a:pt x="8" y="117"/>
                    <a:pt x="7" y="116"/>
                  </a:cubicBezTo>
                  <a:cubicBezTo>
                    <a:pt x="7" y="116"/>
                    <a:pt x="7" y="116"/>
                    <a:pt x="6" y="116"/>
                  </a:cubicBezTo>
                  <a:moveTo>
                    <a:pt x="20" y="79"/>
                  </a:moveTo>
                  <a:cubicBezTo>
                    <a:pt x="19" y="79"/>
                    <a:pt x="19" y="79"/>
                    <a:pt x="18" y="80"/>
                  </a:cubicBezTo>
                  <a:cubicBezTo>
                    <a:pt x="18" y="80"/>
                    <a:pt x="18" y="80"/>
                    <a:pt x="18" y="80"/>
                  </a:cubicBezTo>
                  <a:cubicBezTo>
                    <a:pt x="15" y="86"/>
                    <a:pt x="13" y="92"/>
                    <a:pt x="10" y="99"/>
                  </a:cubicBezTo>
                  <a:cubicBezTo>
                    <a:pt x="10" y="100"/>
                    <a:pt x="11" y="101"/>
                    <a:pt x="12" y="101"/>
                  </a:cubicBezTo>
                  <a:cubicBezTo>
                    <a:pt x="12" y="101"/>
                    <a:pt x="12" y="101"/>
                    <a:pt x="12" y="101"/>
                  </a:cubicBezTo>
                  <a:cubicBezTo>
                    <a:pt x="13" y="101"/>
                    <a:pt x="14" y="101"/>
                    <a:pt x="14" y="100"/>
                  </a:cubicBezTo>
                  <a:cubicBezTo>
                    <a:pt x="16" y="94"/>
                    <a:pt x="19" y="88"/>
                    <a:pt x="22" y="82"/>
                  </a:cubicBezTo>
                  <a:cubicBezTo>
                    <a:pt x="23" y="81"/>
                    <a:pt x="22" y="80"/>
                    <a:pt x="21" y="79"/>
                  </a:cubicBezTo>
                  <a:cubicBezTo>
                    <a:pt x="21" y="79"/>
                    <a:pt x="21" y="79"/>
                    <a:pt x="20" y="79"/>
                  </a:cubicBezTo>
                  <a:moveTo>
                    <a:pt x="42" y="45"/>
                  </a:moveTo>
                  <a:cubicBezTo>
                    <a:pt x="41" y="45"/>
                    <a:pt x="41" y="46"/>
                    <a:pt x="40" y="46"/>
                  </a:cubicBezTo>
                  <a:cubicBezTo>
                    <a:pt x="37" y="50"/>
                    <a:pt x="34" y="54"/>
                    <a:pt x="32" y="58"/>
                  </a:cubicBezTo>
                  <a:cubicBezTo>
                    <a:pt x="30" y="59"/>
                    <a:pt x="29" y="61"/>
                    <a:pt x="29" y="63"/>
                  </a:cubicBezTo>
                  <a:cubicBezTo>
                    <a:pt x="28" y="63"/>
                    <a:pt x="28" y="65"/>
                    <a:pt x="29" y="65"/>
                  </a:cubicBezTo>
                  <a:cubicBezTo>
                    <a:pt x="29" y="65"/>
                    <a:pt x="30" y="66"/>
                    <a:pt x="30" y="66"/>
                  </a:cubicBezTo>
                  <a:cubicBezTo>
                    <a:pt x="31" y="66"/>
                    <a:pt x="31" y="65"/>
                    <a:pt x="32" y="65"/>
                  </a:cubicBezTo>
                  <a:cubicBezTo>
                    <a:pt x="33" y="63"/>
                    <a:pt x="34" y="62"/>
                    <a:pt x="35" y="60"/>
                  </a:cubicBezTo>
                  <a:cubicBezTo>
                    <a:pt x="38" y="56"/>
                    <a:pt x="41" y="52"/>
                    <a:pt x="43" y="49"/>
                  </a:cubicBezTo>
                  <a:cubicBezTo>
                    <a:pt x="44" y="48"/>
                    <a:pt x="44" y="47"/>
                    <a:pt x="43" y="46"/>
                  </a:cubicBezTo>
                  <a:cubicBezTo>
                    <a:pt x="43" y="46"/>
                    <a:pt x="42" y="45"/>
                    <a:pt x="42" y="45"/>
                  </a:cubicBezTo>
                  <a:moveTo>
                    <a:pt x="202" y="24"/>
                  </a:moveTo>
                  <a:cubicBezTo>
                    <a:pt x="202" y="24"/>
                    <a:pt x="201" y="24"/>
                    <a:pt x="201" y="25"/>
                  </a:cubicBezTo>
                  <a:cubicBezTo>
                    <a:pt x="200" y="26"/>
                    <a:pt x="200" y="27"/>
                    <a:pt x="201" y="27"/>
                  </a:cubicBezTo>
                  <a:cubicBezTo>
                    <a:pt x="211" y="34"/>
                    <a:pt x="217" y="39"/>
                    <a:pt x="217" y="39"/>
                  </a:cubicBezTo>
                  <a:cubicBezTo>
                    <a:pt x="218" y="39"/>
                    <a:pt x="218" y="39"/>
                    <a:pt x="219" y="39"/>
                  </a:cubicBezTo>
                  <a:cubicBezTo>
                    <a:pt x="219" y="39"/>
                    <a:pt x="220" y="39"/>
                    <a:pt x="220" y="39"/>
                  </a:cubicBezTo>
                  <a:cubicBezTo>
                    <a:pt x="221" y="38"/>
                    <a:pt x="221" y="37"/>
                    <a:pt x="220" y="36"/>
                  </a:cubicBezTo>
                  <a:cubicBezTo>
                    <a:pt x="220" y="36"/>
                    <a:pt x="220" y="36"/>
                    <a:pt x="220" y="36"/>
                  </a:cubicBezTo>
                  <a:cubicBezTo>
                    <a:pt x="220" y="36"/>
                    <a:pt x="214" y="31"/>
                    <a:pt x="203" y="24"/>
                  </a:cubicBezTo>
                  <a:cubicBezTo>
                    <a:pt x="203" y="24"/>
                    <a:pt x="203" y="24"/>
                    <a:pt x="202" y="24"/>
                  </a:cubicBezTo>
                  <a:moveTo>
                    <a:pt x="71" y="18"/>
                  </a:moveTo>
                  <a:cubicBezTo>
                    <a:pt x="70" y="18"/>
                    <a:pt x="70" y="18"/>
                    <a:pt x="70" y="18"/>
                  </a:cubicBezTo>
                  <a:cubicBezTo>
                    <a:pt x="64" y="22"/>
                    <a:pt x="59" y="26"/>
                    <a:pt x="54" y="31"/>
                  </a:cubicBezTo>
                  <a:cubicBezTo>
                    <a:pt x="53" y="32"/>
                    <a:pt x="53" y="33"/>
                    <a:pt x="54" y="34"/>
                  </a:cubicBezTo>
                  <a:cubicBezTo>
                    <a:pt x="54" y="34"/>
                    <a:pt x="55" y="35"/>
                    <a:pt x="55" y="35"/>
                  </a:cubicBezTo>
                  <a:cubicBezTo>
                    <a:pt x="56" y="35"/>
                    <a:pt x="56" y="34"/>
                    <a:pt x="57" y="34"/>
                  </a:cubicBezTo>
                  <a:cubicBezTo>
                    <a:pt x="62" y="29"/>
                    <a:pt x="67" y="25"/>
                    <a:pt x="72" y="22"/>
                  </a:cubicBezTo>
                  <a:cubicBezTo>
                    <a:pt x="73" y="21"/>
                    <a:pt x="73" y="20"/>
                    <a:pt x="73" y="19"/>
                  </a:cubicBezTo>
                  <a:cubicBezTo>
                    <a:pt x="72" y="18"/>
                    <a:pt x="72" y="18"/>
                    <a:pt x="71" y="18"/>
                  </a:cubicBezTo>
                  <a:moveTo>
                    <a:pt x="166" y="6"/>
                  </a:moveTo>
                  <a:cubicBezTo>
                    <a:pt x="166" y="6"/>
                    <a:pt x="165" y="7"/>
                    <a:pt x="164" y="8"/>
                  </a:cubicBezTo>
                  <a:cubicBezTo>
                    <a:pt x="164" y="9"/>
                    <a:pt x="165" y="10"/>
                    <a:pt x="166" y="10"/>
                  </a:cubicBezTo>
                  <a:cubicBezTo>
                    <a:pt x="172" y="13"/>
                    <a:pt x="178" y="15"/>
                    <a:pt x="184" y="18"/>
                  </a:cubicBezTo>
                  <a:cubicBezTo>
                    <a:pt x="185" y="18"/>
                    <a:pt x="185" y="18"/>
                    <a:pt x="185" y="18"/>
                  </a:cubicBezTo>
                  <a:cubicBezTo>
                    <a:pt x="186" y="18"/>
                    <a:pt x="186" y="18"/>
                    <a:pt x="187" y="17"/>
                  </a:cubicBezTo>
                  <a:cubicBezTo>
                    <a:pt x="187" y="16"/>
                    <a:pt x="187" y="15"/>
                    <a:pt x="186" y="14"/>
                  </a:cubicBezTo>
                  <a:cubicBezTo>
                    <a:pt x="180" y="11"/>
                    <a:pt x="174" y="9"/>
                    <a:pt x="167" y="7"/>
                  </a:cubicBezTo>
                  <a:cubicBezTo>
                    <a:pt x="167" y="6"/>
                    <a:pt x="167" y="6"/>
                    <a:pt x="166" y="6"/>
                  </a:cubicBezTo>
                  <a:moveTo>
                    <a:pt x="107" y="2"/>
                  </a:moveTo>
                  <a:cubicBezTo>
                    <a:pt x="107" y="2"/>
                    <a:pt x="107" y="2"/>
                    <a:pt x="107" y="2"/>
                  </a:cubicBezTo>
                  <a:cubicBezTo>
                    <a:pt x="107" y="2"/>
                    <a:pt x="107" y="2"/>
                    <a:pt x="107" y="2"/>
                  </a:cubicBezTo>
                  <a:cubicBezTo>
                    <a:pt x="100" y="4"/>
                    <a:pt x="94" y="6"/>
                    <a:pt x="87" y="8"/>
                  </a:cubicBezTo>
                  <a:cubicBezTo>
                    <a:pt x="86" y="9"/>
                    <a:pt x="86" y="10"/>
                    <a:pt x="86" y="11"/>
                  </a:cubicBezTo>
                  <a:cubicBezTo>
                    <a:pt x="87" y="12"/>
                    <a:pt x="88" y="12"/>
                    <a:pt x="88" y="12"/>
                  </a:cubicBezTo>
                  <a:cubicBezTo>
                    <a:pt x="89" y="12"/>
                    <a:pt x="89" y="12"/>
                    <a:pt x="89" y="12"/>
                  </a:cubicBezTo>
                  <a:cubicBezTo>
                    <a:pt x="95" y="9"/>
                    <a:pt x="102" y="7"/>
                    <a:pt x="108" y="6"/>
                  </a:cubicBezTo>
                  <a:cubicBezTo>
                    <a:pt x="109" y="6"/>
                    <a:pt x="109" y="5"/>
                    <a:pt x="109" y="4"/>
                  </a:cubicBezTo>
                  <a:cubicBezTo>
                    <a:pt x="109" y="3"/>
                    <a:pt x="108" y="2"/>
                    <a:pt x="107" y="2"/>
                  </a:cubicBezTo>
                  <a:moveTo>
                    <a:pt x="128" y="0"/>
                  </a:moveTo>
                  <a:cubicBezTo>
                    <a:pt x="127" y="0"/>
                    <a:pt x="127" y="0"/>
                    <a:pt x="127" y="0"/>
                  </a:cubicBezTo>
                  <a:cubicBezTo>
                    <a:pt x="126" y="0"/>
                    <a:pt x="125" y="1"/>
                    <a:pt x="125" y="2"/>
                  </a:cubicBezTo>
                  <a:cubicBezTo>
                    <a:pt x="125" y="3"/>
                    <a:pt x="126" y="4"/>
                    <a:pt x="127" y="4"/>
                  </a:cubicBezTo>
                  <a:cubicBezTo>
                    <a:pt x="127" y="4"/>
                    <a:pt x="127" y="4"/>
                    <a:pt x="127" y="4"/>
                  </a:cubicBezTo>
                  <a:cubicBezTo>
                    <a:pt x="128" y="4"/>
                    <a:pt x="128" y="4"/>
                    <a:pt x="128" y="4"/>
                  </a:cubicBezTo>
                  <a:cubicBezTo>
                    <a:pt x="128" y="4"/>
                    <a:pt x="128" y="4"/>
                    <a:pt x="128" y="4"/>
                  </a:cubicBezTo>
                  <a:cubicBezTo>
                    <a:pt x="135" y="4"/>
                    <a:pt x="141" y="5"/>
                    <a:pt x="147" y="6"/>
                  </a:cubicBezTo>
                  <a:cubicBezTo>
                    <a:pt x="147" y="6"/>
                    <a:pt x="147" y="6"/>
                    <a:pt x="147" y="6"/>
                  </a:cubicBezTo>
                  <a:cubicBezTo>
                    <a:pt x="148" y="6"/>
                    <a:pt x="149" y="5"/>
                    <a:pt x="149" y="4"/>
                  </a:cubicBezTo>
                  <a:cubicBezTo>
                    <a:pt x="149" y="3"/>
                    <a:pt x="148" y="2"/>
                    <a:pt x="147" y="2"/>
                  </a:cubicBezTo>
                  <a:cubicBezTo>
                    <a:pt x="141" y="1"/>
                    <a:pt x="135" y="0"/>
                    <a:pt x="128" y="0"/>
                  </a:cubicBezTo>
                </a:path>
              </a:pathLst>
            </a:custGeom>
            <a:solidFill>
              <a:schemeClr val="accent3">
                <a:lumMod val="75000"/>
              </a:schemeClr>
            </a:solidFill>
            <a:ln>
              <a:noFill/>
            </a:ln>
          </p:spPr>
          <p:txBody>
            <a:bodyPr/>
            <a:lstStyle/>
            <a:p>
              <a:pPr defTabSz="685800">
                <a:defRPr/>
              </a:pPr>
              <a:endParaRPr lang="zh-CN" altLang="en-US" sz="360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45" name="Freeform 394"/>
            <p:cNvSpPr>
              <a:spLocks noEditPoints="1"/>
            </p:cNvSpPr>
            <p:nvPr/>
          </p:nvSpPr>
          <p:spPr bwMode="auto">
            <a:xfrm>
              <a:off x="2466570" y="4730965"/>
              <a:ext cx="239470" cy="31728"/>
            </a:xfrm>
            <a:custGeom>
              <a:avLst/>
              <a:gdLst>
                <a:gd name="T0" fmla="*/ 86 w 127"/>
                <a:gd name="T1" fmla="*/ 11 h 17"/>
                <a:gd name="T2" fmla="*/ 86 w 127"/>
                <a:gd name="T3" fmla="*/ 11 h 17"/>
                <a:gd name="T4" fmla="*/ 66 w 127"/>
                <a:gd name="T5" fmla="*/ 13 h 17"/>
                <a:gd name="T6" fmla="*/ 65 w 127"/>
                <a:gd name="T7" fmla="*/ 16 h 17"/>
                <a:gd name="T8" fmla="*/ 67 w 127"/>
                <a:gd name="T9" fmla="*/ 17 h 17"/>
                <a:gd name="T10" fmla="*/ 67 w 127"/>
                <a:gd name="T11" fmla="*/ 17 h 17"/>
                <a:gd name="T12" fmla="*/ 87 w 127"/>
                <a:gd name="T13" fmla="*/ 15 h 17"/>
                <a:gd name="T14" fmla="*/ 88 w 127"/>
                <a:gd name="T15" fmla="*/ 13 h 17"/>
                <a:gd name="T16" fmla="*/ 86 w 127"/>
                <a:gd name="T17" fmla="*/ 11 h 17"/>
                <a:gd name="T18" fmla="*/ 27 w 127"/>
                <a:gd name="T19" fmla="*/ 10 h 17"/>
                <a:gd name="T20" fmla="*/ 25 w 127"/>
                <a:gd name="T21" fmla="*/ 12 h 17"/>
                <a:gd name="T22" fmla="*/ 26 w 127"/>
                <a:gd name="T23" fmla="*/ 14 h 17"/>
                <a:gd name="T24" fmla="*/ 46 w 127"/>
                <a:gd name="T25" fmla="*/ 17 h 17"/>
                <a:gd name="T26" fmla="*/ 47 w 127"/>
                <a:gd name="T27" fmla="*/ 17 h 17"/>
                <a:gd name="T28" fmla="*/ 49 w 127"/>
                <a:gd name="T29" fmla="*/ 15 h 17"/>
                <a:gd name="T30" fmla="*/ 47 w 127"/>
                <a:gd name="T31" fmla="*/ 13 h 17"/>
                <a:gd name="T32" fmla="*/ 27 w 127"/>
                <a:gd name="T33" fmla="*/ 10 h 17"/>
                <a:gd name="T34" fmla="*/ 27 w 127"/>
                <a:gd name="T35" fmla="*/ 10 h 17"/>
                <a:gd name="T36" fmla="*/ 6 w 127"/>
                <a:gd name="T37" fmla="*/ 3 h 17"/>
                <a:gd name="T38" fmla="*/ 0 w 127"/>
                <a:gd name="T39" fmla="*/ 5 h 17"/>
                <a:gd name="T40" fmla="*/ 7 w 127"/>
                <a:gd name="T41" fmla="*/ 8 h 17"/>
                <a:gd name="T42" fmla="*/ 8 w 127"/>
                <a:gd name="T43" fmla="*/ 8 h 17"/>
                <a:gd name="T44" fmla="*/ 10 w 127"/>
                <a:gd name="T45" fmla="*/ 7 h 17"/>
                <a:gd name="T46" fmla="*/ 9 w 127"/>
                <a:gd name="T47" fmla="*/ 4 h 17"/>
                <a:gd name="T48" fmla="*/ 6 w 127"/>
                <a:gd name="T49" fmla="*/ 3 h 17"/>
                <a:gd name="T50" fmla="*/ 125 w 127"/>
                <a:gd name="T51" fmla="*/ 0 h 17"/>
                <a:gd name="T52" fmla="*/ 124 w 127"/>
                <a:gd name="T53" fmla="*/ 0 h 17"/>
                <a:gd name="T54" fmla="*/ 105 w 127"/>
                <a:gd name="T55" fmla="*/ 6 h 17"/>
                <a:gd name="T56" fmla="*/ 104 w 127"/>
                <a:gd name="T57" fmla="*/ 9 h 17"/>
                <a:gd name="T58" fmla="*/ 106 w 127"/>
                <a:gd name="T59" fmla="*/ 10 h 17"/>
                <a:gd name="T60" fmla="*/ 106 w 127"/>
                <a:gd name="T61" fmla="*/ 10 h 17"/>
                <a:gd name="T62" fmla="*/ 126 w 127"/>
                <a:gd name="T63" fmla="*/ 4 h 17"/>
                <a:gd name="T64" fmla="*/ 127 w 127"/>
                <a:gd name="T65" fmla="*/ 1 h 17"/>
                <a:gd name="T66" fmla="*/ 125 w 127"/>
                <a:gd name="T67"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7" h="17">
                  <a:moveTo>
                    <a:pt x="86" y="11"/>
                  </a:moveTo>
                  <a:cubicBezTo>
                    <a:pt x="86" y="11"/>
                    <a:pt x="86" y="11"/>
                    <a:pt x="86" y="11"/>
                  </a:cubicBezTo>
                  <a:cubicBezTo>
                    <a:pt x="79" y="12"/>
                    <a:pt x="73" y="13"/>
                    <a:pt x="66" y="13"/>
                  </a:cubicBezTo>
                  <a:cubicBezTo>
                    <a:pt x="65" y="13"/>
                    <a:pt x="64" y="14"/>
                    <a:pt x="65" y="16"/>
                  </a:cubicBezTo>
                  <a:cubicBezTo>
                    <a:pt x="65" y="17"/>
                    <a:pt x="65" y="17"/>
                    <a:pt x="67" y="17"/>
                  </a:cubicBezTo>
                  <a:cubicBezTo>
                    <a:pt x="67" y="17"/>
                    <a:pt x="67" y="17"/>
                    <a:pt x="67" y="17"/>
                  </a:cubicBezTo>
                  <a:cubicBezTo>
                    <a:pt x="73" y="17"/>
                    <a:pt x="80" y="16"/>
                    <a:pt x="87" y="15"/>
                  </a:cubicBezTo>
                  <a:cubicBezTo>
                    <a:pt x="88" y="15"/>
                    <a:pt x="89" y="14"/>
                    <a:pt x="88" y="13"/>
                  </a:cubicBezTo>
                  <a:cubicBezTo>
                    <a:pt x="88" y="12"/>
                    <a:pt x="87" y="11"/>
                    <a:pt x="86" y="11"/>
                  </a:cubicBezTo>
                  <a:moveTo>
                    <a:pt x="27" y="10"/>
                  </a:moveTo>
                  <a:cubicBezTo>
                    <a:pt x="26" y="10"/>
                    <a:pt x="25" y="11"/>
                    <a:pt x="25" y="12"/>
                  </a:cubicBezTo>
                  <a:cubicBezTo>
                    <a:pt x="25" y="13"/>
                    <a:pt x="25" y="14"/>
                    <a:pt x="26" y="14"/>
                  </a:cubicBezTo>
                  <a:cubicBezTo>
                    <a:pt x="33" y="16"/>
                    <a:pt x="39" y="17"/>
                    <a:pt x="46" y="17"/>
                  </a:cubicBezTo>
                  <a:cubicBezTo>
                    <a:pt x="47" y="17"/>
                    <a:pt x="47" y="17"/>
                    <a:pt x="47" y="17"/>
                  </a:cubicBezTo>
                  <a:cubicBezTo>
                    <a:pt x="48" y="17"/>
                    <a:pt x="48" y="17"/>
                    <a:pt x="49" y="15"/>
                  </a:cubicBezTo>
                  <a:cubicBezTo>
                    <a:pt x="49" y="14"/>
                    <a:pt x="48" y="13"/>
                    <a:pt x="47" y="13"/>
                  </a:cubicBezTo>
                  <a:cubicBezTo>
                    <a:pt x="40" y="13"/>
                    <a:pt x="33" y="12"/>
                    <a:pt x="27" y="10"/>
                  </a:cubicBezTo>
                  <a:cubicBezTo>
                    <a:pt x="27" y="10"/>
                    <a:pt x="27" y="10"/>
                    <a:pt x="27" y="10"/>
                  </a:cubicBezTo>
                  <a:moveTo>
                    <a:pt x="6" y="3"/>
                  </a:moveTo>
                  <a:cubicBezTo>
                    <a:pt x="4" y="4"/>
                    <a:pt x="2" y="4"/>
                    <a:pt x="0" y="5"/>
                  </a:cubicBezTo>
                  <a:cubicBezTo>
                    <a:pt x="2" y="6"/>
                    <a:pt x="5" y="7"/>
                    <a:pt x="7" y="8"/>
                  </a:cubicBezTo>
                  <a:cubicBezTo>
                    <a:pt x="8" y="8"/>
                    <a:pt x="8" y="8"/>
                    <a:pt x="8" y="8"/>
                  </a:cubicBezTo>
                  <a:cubicBezTo>
                    <a:pt x="9" y="8"/>
                    <a:pt x="9" y="8"/>
                    <a:pt x="10" y="7"/>
                  </a:cubicBezTo>
                  <a:cubicBezTo>
                    <a:pt x="10" y="6"/>
                    <a:pt x="10" y="5"/>
                    <a:pt x="9" y="4"/>
                  </a:cubicBezTo>
                  <a:cubicBezTo>
                    <a:pt x="8" y="4"/>
                    <a:pt x="7" y="4"/>
                    <a:pt x="6" y="3"/>
                  </a:cubicBezTo>
                  <a:moveTo>
                    <a:pt x="125" y="0"/>
                  </a:moveTo>
                  <a:cubicBezTo>
                    <a:pt x="125" y="0"/>
                    <a:pt x="124" y="0"/>
                    <a:pt x="124" y="0"/>
                  </a:cubicBezTo>
                  <a:cubicBezTo>
                    <a:pt x="118" y="3"/>
                    <a:pt x="111" y="5"/>
                    <a:pt x="105" y="6"/>
                  </a:cubicBezTo>
                  <a:cubicBezTo>
                    <a:pt x="104" y="7"/>
                    <a:pt x="104" y="8"/>
                    <a:pt x="104" y="9"/>
                  </a:cubicBezTo>
                  <a:cubicBezTo>
                    <a:pt x="104" y="10"/>
                    <a:pt x="105" y="10"/>
                    <a:pt x="106" y="10"/>
                  </a:cubicBezTo>
                  <a:cubicBezTo>
                    <a:pt x="106" y="10"/>
                    <a:pt x="106" y="10"/>
                    <a:pt x="106" y="10"/>
                  </a:cubicBezTo>
                  <a:cubicBezTo>
                    <a:pt x="113" y="8"/>
                    <a:pt x="119" y="6"/>
                    <a:pt x="126" y="4"/>
                  </a:cubicBezTo>
                  <a:cubicBezTo>
                    <a:pt x="127" y="3"/>
                    <a:pt x="127" y="2"/>
                    <a:pt x="127" y="1"/>
                  </a:cubicBezTo>
                  <a:cubicBezTo>
                    <a:pt x="126" y="0"/>
                    <a:pt x="126" y="0"/>
                    <a:pt x="125" y="0"/>
                  </a:cubicBezTo>
                </a:path>
              </a:pathLst>
            </a:custGeom>
            <a:solidFill>
              <a:schemeClr val="accent3">
                <a:lumMod val="75000"/>
              </a:schemeClr>
            </a:solidFill>
            <a:ln>
              <a:noFill/>
            </a:ln>
          </p:spPr>
          <p:txBody>
            <a:bodyPr/>
            <a:lstStyle/>
            <a:p>
              <a:pPr defTabSz="685800">
                <a:defRPr/>
              </a:pPr>
              <a:endParaRPr lang="zh-CN" altLang="en-US" sz="360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grpSp>
      <p:grpSp>
        <p:nvGrpSpPr>
          <p:cNvPr id="7182" name="组合 6"/>
          <p:cNvGrpSpPr/>
          <p:nvPr/>
        </p:nvGrpSpPr>
        <p:grpSpPr>
          <a:xfrm>
            <a:off x="5155954" y="4694767"/>
            <a:ext cx="582083" cy="732367"/>
            <a:chOff x="2581827" y="5172193"/>
            <a:chExt cx="579866" cy="731658"/>
          </a:xfrm>
        </p:grpSpPr>
        <p:sp>
          <p:nvSpPr>
            <p:cNvPr id="460" name="Freeform 409"/>
            <p:cNvSpPr>
              <a:spLocks noEditPoints="1"/>
            </p:cNvSpPr>
            <p:nvPr/>
          </p:nvSpPr>
          <p:spPr bwMode="auto">
            <a:xfrm>
              <a:off x="2588164" y="5181716"/>
              <a:ext cx="573529" cy="722135"/>
            </a:xfrm>
            <a:custGeom>
              <a:avLst/>
              <a:gdLst>
                <a:gd name="T0" fmla="*/ 106 w 302"/>
                <a:gd name="T1" fmla="*/ 6 h 379"/>
                <a:gd name="T2" fmla="*/ 28 w 302"/>
                <a:gd name="T3" fmla="*/ 106 h 379"/>
                <a:gd name="T4" fmla="*/ 86 w 302"/>
                <a:gd name="T5" fmla="*/ 367 h 379"/>
                <a:gd name="T6" fmla="*/ 203 w 302"/>
                <a:gd name="T7" fmla="*/ 340 h 379"/>
                <a:gd name="T8" fmla="*/ 302 w 302"/>
                <a:gd name="T9" fmla="*/ 196 h 379"/>
                <a:gd name="T10" fmla="*/ 106 w 302"/>
                <a:gd name="T11" fmla="*/ 6 h 379"/>
                <a:gd name="T12" fmla="*/ 220 w 302"/>
                <a:gd name="T13" fmla="*/ 200 h 379"/>
                <a:gd name="T14" fmla="*/ 165 w 302"/>
                <a:gd name="T15" fmla="*/ 257 h 379"/>
                <a:gd name="T16" fmla="*/ 112 w 302"/>
                <a:gd name="T17" fmla="*/ 261 h 379"/>
                <a:gd name="T18" fmla="*/ 104 w 302"/>
                <a:gd name="T19" fmla="*/ 141 h 379"/>
                <a:gd name="T20" fmla="*/ 146 w 302"/>
                <a:gd name="T21" fmla="*/ 101 h 379"/>
                <a:gd name="T22" fmla="*/ 220 w 302"/>
                <a:gd name="T23" fmla="*/ 200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2" h="379">
                  <a:moveTo>
                    <a:pt x="106" y="6"/>
                  </a:moveTo>
                  <a:cubicBezTo>
                    <a:pt x="55" y="10"/>
                    <a:pt x="34" y="55"/>
                    <a:pt x="28" y="106"/>
                  </a:cubicBezTo>
                  <a:cubicBezTo>
                    <a:pt x="19" y="175"/>
                    <a:pt x="0" y="338"/>
                    <a:pt x="86" y="367"/>
                  </a:cubicBezTo>
                  <a:cubicBezTo>
                    <a:pt x="123" y="379"/>
                    <a:pt x="171" y="358"/>
                    <a:pt x="203" y="340"/>
                  </a:cubicBezTo>
                  <a:cubicBezTo>
                    <a:pt x="252" y="312"/>
                    <a:pt x="302" y="257"/>
                    <a:pt x="302" y="196"/>
                  </a:cubicBezTo>
                  <a:cubicBezTo>
                    <a:pt x="302" y="62"/>
                    <a:pt x="175" y="0"/>
                    <a:pt x="106" y="6"/>
                  </a:cubicBezTo>
                  <a:moveTo>
                    <a:pt x="220" y="200"/>
                  </a:moveTo>
                  <a:cubicBezTo>
                    <a:pt x="216" y="227"/>
                    <a:pt x="190" y="248"/>
                    <a:pt x="165" y="257"/>
                  </a:cubicBezTo>
                  <a:cubicBezTo>
                    <a:pt x="150" y="263"/>
                    <a:pt x="127" y="269"/>
                    <a:pt x="112" y="261"/>
                  </a:cubicBezTo>
                  <a:cubicBezTo>
                    <a:pt x="75" y="242"/>
                    <a:pt x="95" y="171"/>
                    <a:pt x="104" y="141"/>
                  </a:cubicBezTo>
                  <a:cubicBezTo>
                    <a:pt x="110" y="118"/>
                    <a:pt x="123" y="100"/>
                    <a:pt x="146" y="101"/>
                  </a:cubicBezTo>
                  <a:cubicBezTo>
                    <a:pt x="177" y="104"/>
                    <a:pt x="229" y="140"/>
                    <a:pt x="220" y="200"/>
                  </a:cubicBezTo>
                </a:path>
              </a:pathLst>
            </a:custGeom>
            <a:solidFill>
              <a:schemeClr val="accent4">
                <a:lumMod val="60000"/>
                <a:lumOff val="40000"/>
              </a:schemeClr>
            </a:solidFill>
            <a:ln>
              <a:noFill/>
            </a:ln>
          </p:spPr>
          <p:txBody>
            <a:bodyPr/>
            <a:lstStyle/>
            <a:p>
              <a:pPr defTabSz="685800">
                <a:defRPr/>
              </a:pPr>
              <a:endParaRPr lang="zh-CN" altLang="en-US" sz="360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62" name="Freeform 411"/>
            <p:cNvSpPr>
              <a:spLocks noEditPoints="1"/>
            </p:cNvSpPr>
            <p:nvPr/>
          </p:nvSpPr>
          <p:spPr bwMode="auto">
            <a:xfrm>
              <a:off x="2653122" y="5708636"/>
              <a:ext cx="456288" cy="177756"/>
            </a:xfrm>
            <a:custGeom>
              <a:avLst/>
              <a:gdLst>
                <a:gd name="T0" fmla="*/ 72 w 240"/>
                <a:gd name="T1" fmla="*/ 44 h 94"/>
                <a:gd name="T2" fmla="*/ 72 w 240"/>
                <a:gd name="T3" fmla="*/ 44 h 94"/>
                <a:gd name="T4" fmla="*/ 58 w 240"/>
                <a:gd name="T5" fmla="*/ 42 h 94"/>
                <a:gd name="T6" fmla="*/ 52 w 240"/>
                <a:gd name="T7" fmla="*/ 39 h 94"/>
                <a:gd name="T8" fmla="*/ 51 w 240"/>
                <a:gd name="T9" fmla="*/ 37 h 94"/>
                <a:gd name="T10" fmla="*/ 53 w 240"/>
                <a:gd name="T11" fmla="*/ 36 h 94"/>
                <a:gd name="T12" fmla="*/ 53 w 240"/>
                <a:gd name="T13" fmla="*/ 36 h 94"/>
                <a:gd name="T14" fmla="*/ 59 w 240"/>
                <a:gd name="T15" fmla="*/ 38 h 94"/>
                <a:gd name="T16" fmla="*/ 72 w 240"/>
                <a:gd name="T17" fmla="*/ 40 h 94"/>
                <a:gd name="T18" fmla="*/ 74 w 240"/>
                <a:gd name="T19" fmla="*/ 43 h 94"/>
                <a:gd name="T20" fmla="*/ 72 w 240"/>
                <a:gd name="T21" fmla="*/ 44 h 94"/>
                <a:gd name="T22" fmla="*/ 110 w 240"/>
                <a:gd name="T23" fmla="*/ 34 h 94"/>
                <a:gd name="T24" fmla="*/ 111 w 240"/>
                <a:gd name="T25" fmla="*/ 34 h 94"/>
                <a:gd name="T26" fmla="*/ 113 w 240"/>
                <a:gd name="T27" fmla="*/ 35 h 94"/>
                <a:gd name="T28" fmla="*/ 112 w 240"/>
                <a:gd name="T29" fmla="*/ 38 h 94"/>
                <a:gd name="T30" fmla="*/ 92 w 240"/>
                <a:gd name="T31" fmla="*/ 43 h 94"/>
                <a:gd name="T32" fmla="*/ 92 w 240"/>
                <a:gd name="T33" fmla="*/ 43 h 94"/>
                <a:gd name="T34" fmla="*/ 90 w 240"/>
                <a:gd name="T35" fmla="*/ 42 h 94"/>
                <a:gd name="T36" fmla="*/ 91 w 240"/>
                <a:gd name="T37" fmla="*/ 39 h 94"/>
                <a:gd name="T38" fmla="*/ 110 w 240"/>
                <a:gd name="T39" fmla="*/ 34 h 94"/>
                <a:gd name="T40" fmla="*/ 110 w 240"/>
                <a:gd name="T41" fmla="*/ 34 h 94"/>
                <a:gd name="T42" fmla="*/ 212 w 240"/>
                <a:gd name="T43" fmla="*/ 11 h 94"/>
                <a:gd name="T44" fmla="*/ 187 w 240"/>
                <a:gd name="T45" fmla="*/ 16 h 94"/>
                <a:gd name="T46" fmla="*/ 149 w 240"/>
                <a:gd name="T47" fmla="*/ 20 h 94"/>
                <a:gd name="T48" fmla="*/ 148 w 240"/>
                <a:gd name="T49" fmla="*/ 21 h 94"/>
                <a:gd name="T50" fmla="*/ 130 w 240"/>
                <a:gd name="T51" fmla="*/ 30 h 94"/>
                <a:gd name="T52" fmla="*/ 130 w 240"/>
                <a:gd name="T53" fmla="*/ 31 h 94"/>
                <a:gd name="T54" fmla="*/ 128 w 240"/>
                <a:gd name="T55" fmla="*/ 29 h 94"/>
                <a:gd name="T56" fmla="*/ 129 w 240"/>
                <a:gd name="T57" fmla="*/ 27 h 94"/>
                <a:gd name="T58" fmla="*/ 139 w 240"/>
                <a:gd name="T59" fmla="*/ 21 h 94"/>
                <a:gd name="T60" fmla="*/ 0 w 240"/>
                <a:gd name="T61" fmla="*/ 35 h 94"/>
                <a:gd name="T62" fmla="*/ 17 w 240"/>
                <a:gd name="T63" fmla="*/ 66 h 94"/>
                <a:gd name="T64" fmla="*/ 66 w 240"/>
                <a:gd name="T65" fmla="*/ 84 h 94"/>
                <a:gd name="T66" fmla="*/ 77 w 240"/>
                <a:gd name="T67" fmla="*/ 83 h 94"/>
                <a:gd name="T68" fmla="*/ 212 w 240"/>
                <a:gd name="T69" fmla="*/ 11 h 94"/>
                <a:gd name="T70" fmla="*/ 240 w 240"/>
                <a:gd name="T71" fmla="*/ 0 h 94"/>
                <a:gd name="T72" fmla="*/ 214 w 240"/>
                <a:gd name="T73" fmla="*/ 10 h 94"/>
                <a:gd name="T74" fmla="*/ 196 w 240"/>
                <a:gd name="T75" fmla="*/ 28 h 94"/>
                <a:gd name="T76" fmla="*/ 68 w 240"/>
                <a:gd name="T77" fmla="*/ 86 h 94"/>
                <a:gd name="T78" fmla="*/ 64 w 240"/>
                <a:gd name="T79" fmla="*/ 86 h 94"/>
                <a:gd name="T80" fmla="*/ 25 w 240"/>
                <a:gd name="T81" fmla="*/ 75 h 94"/>
                <a:gd name="T82" fmla="*/ 51 w 240"/>
                <a:gd name="T83" fmla="*/ 90 h 94"/>
                <a:gd name="T84" fmla="*/ 51 w 240"/>
                <a:gd name="T85" fmla="*/ 90 h 94"/>
                <a:gd name="T86" fmla="*/ 51 w 240"/>
                <a:gd name="T87" fmla="*/ 90 h 94"/>
                <a:gd name="T88" fmla="*/ 51 w 240"/>
                <a:gd name="T89" fmla="*/ 90 h 94"/>
                <a:gd name="T90" fmla="*/ 51 w 240"/>
                <a:gd name="T91" fmla="*/ 90 h 94"/>
                <a:gd name="T92" fmla="*/ 51 w 240"/>
                <a:gd name="T93" fmla="*/ 90 h 94"/>
                <a:gd name="T94" fmla="*/ 51 w 240"/>
                <a:gd name="T95" fmla="*/ 90 h 94"/>
                <a:gd name="T96" fmla="*/ 52 w 240"/>
                <a:gd name="T97" fmla="*/ 90 h 94"/>
                <a:gd name="T98" fmla="*/ 52 w 240"/>
                <a:gd name="T99" fmla="*/ 90 h 94"/>
                <a:gd name="T100" fmla="*/ 52 w 240"/>
                <a:gd name="T101" fmla="*/ 90 h 94"/>
                <a:gd name="T102" fmla="*/ 52 w 240"/>
                <a:gd name="T103" fmla="*/ 90 h 94"/>
                <a:gd name="T104" fmla="*/ 52 w 240"/>
                <a:gd name="T105" fmla="*/ 91 h 94"/>
                <a:gd name="T106" fmla="*/ 52 w 240"/>
                <a:gd name="T107" fmla="*/ 91 h 94"/>
                <a:gd name="T108" fmla="*/ 52 w 240"/>
                <a:gd name="T109" fmla="*/ 91 h 94"/>
                <a:gd name="T110" fmla="*/ 52 w 240"/>
                <a:gd name="T111" fmla="*/ 91 h 94"/>
                <a:gd name="T112" fmla="*/ 76 w 240"/>
                <a:gd name="T113" fmla="*/ 94 h 94"/>
                <a:gd name="T114" fmla="*/ 169 w 240"/>
                <a:gd name="T115" fmla="*/ 64 h 94"/>
                <a:gd name="T116" fmla="*/ 240 w 240"/>
                <a:gd name="T117"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40" h="94">
                  <a:moveTo>
                    <a:pt x="72" y="44"/>
                  </a:moveTo>
                  <a:cubicBezTo>
                    <a:pt x="72" y="44"/>
                    <a:pt x="72" y="44"/>
                    <a:pt x="72" y="44"/>
                  </a:cubicBezTo>
                  <a:cubicBezTo>
                    <a:pt x="67" y="44"/>
                    <a:pt x="62" y="43"/>
                    <a:pt x="58" y="42"/>
                  </a:cubicBezTo>
                  <a:cubicBezTo>
                    <a:pt x="56" y="41"/>
                    <a:pt x="54" y="40"/>
                    <a:pt x="52" y="39"/>
                  </a:cubicBezTo>
                  <a:cubicBezTo>
                    <a:pt x="51" y="39"/>
                    <a:pt x="50" y="38"/>
                    <a:pt x="51" y="37"/>
                  </a:cubicBezTo>
                  <a:cubicBezTo>
                    <a:pt x="51" y="36"/>
                    <a:pt x="52" y="36"/>
                    <a:pt x="53" y="36"/>
                  </a:cubicBezTo>
                  <a:cubicBezTo>
                    <a:pt x="53" y="36"/>
                    <a:pt x="53" y="36"/>
                    <a:pt x="53" y="36"/>
                  </a:cubicBezTo>
                  <a:cubicBezTo>
                    <a:pt x="55" y="37"/>
                    <a:pt x="57" y="37"/>
                    <a:pt x="59" y="38"/>
                  </a:cubicBezTo>
                  <a:cubicBezTo>
                    <a:pt x="63" y="39"/>
                    <a:pt x="68" y="40"/>
                    <a:pt x="72" y="40"/>
                  </a:cubicBezTo>
                  <a:cubicBezTo>
                    <a:pt x="73" y="41"/>
                    <a:pt x="74" y="42"/>
                    <a:pt x="74" y="43"/>
                  </a:cubicBezTo>
                  <a:cubicBezTo>
                    <a:pt x="74" y="44"/>
                    <a:pt x="73" y="44"/>
                    <a:pt x="72" y="44"/>
                  </a:cubicBezTo>
                  <a:moveTo>
                    <a:pt x="110" y="34"/>
                  </a:moveTo>
                  <a:cubicBezTo>
                    <a:pt x="111" y="34"/>
                    <a:pt x="111" y="34"/>
                    <a:pt x="111" y="34"/>
                  </a:cubicBezTo>
                  <a:cubicBezTo>
                    <a:pt x="112" y="34"/>
                    <a:pt x="113" y="35"/>
                    <a:pt x="113" y="35"/>
                  </a:cubicBezTo>
                  <a:cubicBezTo>
                    <a:pt x="113" y="36"/>
                    <a:pt x="113" y="38"/>
                    <a:pt x="112" y="38"/>
                  </a:cubicBezTo>
                  <a:cubicBezTo>
                    <a:pt x="105" y="40"/>
                    <a:pt x="99" y="42"/>
                    <a:pt x="92" y="43"/>
                  </a:cubicBezTo>
                  <a:cubicBezTo>
                    <a:pt x="92" y="43"/>
                    <a:pt x="92" y="43"/>
                    <a:pt x="92" y="43"/>
                  </a:cubicBezTo>
                  <a:cubicBezTo>
                    <a:pt x="91" y="43"/>
                    <a:pt x="90" y="43"/>
                    <a:pt x="90" y="42"/>
                  </a:cubicBezTo>
                  <a:cubicBezTo>
                    <a:pt x="90" y="40"/>
                    <a:pt x="90" y="39"/>
                    <a:pt x="91" y="39"/>
                  </a:cubicBezTo>
                  <a:cubicBezTo>
                    <a:pt x="98" y="38"/>
                    <a:pt x="104" y="36"/>
                    <a:pt x="110" y="34"/>
                  </a:cubicBezTo>
                  <a:cubicBezTo>
                    <a:pt x="110" y="34"/>
                    <a:pt x="110" y="34"/>
                    <a:pt x="110" y="34"/>
                  </a:cubicBezTo>
                  <a:moveTo>
                    <a:pt x="212" y="11"/>
                  </a:moveTo>
                  <a:cubicBezTo>
                    <a:pt x="204" y="13"/>
                    <a:pt x="195" y="15"/>
                    <a:pt x="187" y="16"/>
                  </a:cubicBezTo>
                  <a:cubicBezTo>
                    <a:pt x="174" y="17"/>
                    <a:pt x="162" y="19"/>
                    <a:pt x="149" y="20"/>
                  </a:cubicBezTo>
                  <a:cubicBezTo>
                    <a:pt x="149" y="21"/>
                    <a:pt x="149" y="21"/>
                    <a:pt x="148" y="21"/>
                  </a:cubicBezTo>
                  <a:cubicBezTo>
                    <a:pt x="143" y="24"/>
                    <a:pt x="137" y="27"/>
                    <a:pt x="130" y="30"/>
                  </a:cubicBezTo>
                  <a:cubicBezTo>
                    <a:pt x="130" y="31"/>
                    <a:pt x="130" y="31"/>
                    <a:pt x="130" y="31"/>
                  </a:cubicBezTo>
                  <a:cubicBezTo>
                    <a:pt x="129" y="31"/>
                    <a:pt x="128" y="30"/>
                    <a:pt x="128" y="29"/>
                  </a:cubicBezTo>
                  <a:cubicBezTo>
                    <a:pt x="127" y="28"/>
                    <a:pt x="128" y="27"/>
                    <a:pt x="129" y="27"/>
                  </a:cubicBezTo>
                  <a:cubicBezTo>
                    <a:pt x="132" y="25"/>
                    <a:pt x="136" y="23"/>
                    <a:pt x="139" y="21"/>
                  </a:cubicBezTo>
                  <a:cubicBezTo>
                    <a:pt x="93" y="27"/>
                    <a:pt x="47" y="34"/>
                    <a:pt x="0" y="35"/>
                  </a:cubicBezTo>
                  <a:cubicBezTo>
                    <a:pt x="4" y="47"/>
                    <a:pt x="10" y="57"/>
                    <a:pt x="17" y="66"/>
                  </a:cubicBezTo>
                  <a:cubicBezTo>
                    <a:pt x="30" y="77"/>
                    <a:pt x="47" y="84"/>
                    <a:pt x="66" y="84"/>
                  </a:cubicBezTo>
                  <a:cubicBezTo>
                    <a:pt x="70" y="84"/>
                    <a:pt x="73" y="84"/>
                    <a:pt x="77" y="83"/>
                  </a:cubicBezTo>
                  <a:cubicBezTo>
                    <a:pt x="127" y="76"/>
                    <a:pt x="179" y="48"/>
                    <a:pt x="212" y="11"/>
                  </a:cubicBezTo>
                  <a:moveTo>
                    <a:pt x="240" y="0"/>
                  </a:moveTo>
                  <a:cubicBezTo>
                    <a:pt x="232" y="4"/>
                    <a:pt x="223" y="8"/>
                    <a:pt x="214" y="10"/>
                  </a:cubicBezTo>
                  <a:cubicBezTo>
                    <a:pt x="208" y="17"/>
                    <a:pt x="202" y="23"/>
                    <a:pt x="196" y="28"/>
                  </a:cubicBezTo>
                  <a:cubicBezTo>
                    <a:pt x="163" y="56"/>
                    <a:pt x="113" y="86"/>
                    <a:pt x="68" y="86"/>
                  </a:cubicBezTo>
                  <a:cubicBezTo>
                    <a:pt x="66" y="86"/>
                    <a:pt x="65" y="86"/>
                    <a:pt x="64" y="86"/>
                  </a:cubicBezTo>
                  <a:cubicBezTo>
                    <a:pt x="49" y="86"/>
                    <a:pt x="36" y="82"/>
                    <a:pt x="25" y="75"/>
                  </a:cubicBezTo>
                  <a:cubicBezTo>
                    <a:pt x="33" y="81"/>
                    <a:pt x="41" y="87"/>
                    <a:pt x="51" y="90"/>
                  </a:cubicBezTo>
                  <a:cubicBezTo>
                    <a:pt x="51" y="90"/>
                    <a:pt x="51" y="90"/>
                    <a:pt x="51" y="90"/>
                  </a:cubicBezTo>
                  <a:cubicBezTo>
                    <a:pt x="51" y="90"/>
                    <a:pt x="51" y="90"/>
                    <a:pt x="51" y="90"/>
                  </a:cubicBezTo>
                  <a:cubicBezTo>
                    <a:pt x="51" y="90"/>
                    <a:pt x="51" y="90"/>
                    <a:pt x="51" y="90"/>
                  </a:cubicBezTo>
                  <a:cubicBezTo>
                    <a:pt x="51" y="90"/>
                    <a:pt x="51" y="90"/>
                    <a:pt x="51" y="90"/>
                  </a:cubicBezTo>
                  <a:cubicBezTo>
                    <a:pt x="51" y="90"/>
                    <a:pt x="51" y="90"/>
                    <a:pt x="51" y="90"/>
                  </a:cubicBezTo>
                  <a:cubicBezTo>
                    <a:pt x="51" y="90"/>
                    <a:pt x="51" y="90"/>
                    <a:pt x="51" y="90"/>
                  </a:cubicBezTo>
                  <a:cubicBezTo>
                    <a:pt x="52" y="90"/>
                    <a:pt x="52" y="90"/>
                    <a:pt x="52" y="90"/>
                  </a:cubicBezTo>
                  <a:cubicBezTo>
                    <a:pt x="52" y="90"/>
                    <a:pt x="52" y="90"/>
                    <a:pt x="52" y="90"/>
                  </a:cubicBezTo>
                  <a:cubicBezTo>
                    <a:pt x="52" y="90"/>
                    <a:pt x="52" y="90"/>
                    <a:pt x="52" y="90"/>
                  </a:cubicBezTo>
                  <a:cubicBezTo>
                    <a:pt x="52" y="90"/>
                    <a:pt x="52" y="90"/>
                    <a:pt x="52" y="90"/>
                  </a:cubicBezTo>
                  <a:cubicBezTo>
                    <a:pt x="52" y="91"/>
                    <a:pt x="52" y="91"/>
                    <a:pt x="52" y="91"/>
                  </a:cubicBezTo>
                  <a:cubicBezTo>
                    <a:pt x="52" y="91"/>
                    <a:pt x="52" y="91"/>
                    <a:pt x="52" y="91"/>
                  </a:cubicBezTo>
                  <a:cubicBezTo>
                    <a:pt x="52" y="91"/>
                    <a:pt x="52" y="91"/>
                    <a:pt x="52" y="91"/>
                  </a:cubicBezTo>
                  <a:cubicBezTo>
                    <a:pt x="52" y="91"/>
                    <a:pt x="52" y="91"/>
                    <a:pt x="52" y="91"/>
                  </a:cubicBezTo>
                  <a:cubicBezTo>
                    <a:pt x="60" y="93"/>
                    <a:pt x="68" y="94"/>
                    <a:pt x="76" y="94"/>
                  </a:cubicBezTo>
                  <a:cubicBezTo>
                    <a:pt x="108" y="94"/>
                    <a:pt x="143" y="78"/>
                    <a:pt x="169" y="64"/>
                  </a:cubicBezTo>
                  <a:cubicBezTo>
                    <a:pt x="195" y="49"/>
                    <a:pt x="221" y="27"/>
                    <a:pt x="240" y="0"/>
                  </a:cubicBezTo>
                </a:path>
              </a:pathLst>
            </a:custGeom>
            <a:solidFill>
              <a:schemeClr val="accent4">
                <a:lumMod val="75000"/>
              </a:schemeClr>
            </a:solidFill>
            <a:ln>
              <a:noFill/>
            </a:ln>
          </p:spPr>
          <p:txBody>
            <a:bodyPr/>
            <a:lstStyle/>
            <a:p>
              <a:pPr defTabSz="685800">
                <a:defRPr/>
              </a:pPr>
              <a:endParaRPr lang="zh-CN" altLang="en-US" sz="360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63" name="Freeform 412"/>
            <p:cNvSpPr/>
            <p:nvPr/>
          </p:nvSpPr>
          <p:spPr bwMode="auto">
            <a:xfrm>
              <a:off x="2581827" y="5172193"/>
              <a:ext cx="579866" cy="704677"/>
            </a:xfrm>
            <a:custGeom>
              <a:avLst/>
              <a:gdLst>
                <a:gd name="T0" fmla="*/ 20 w 305"/>
                <a:gd name="T1" fmla="*/ 101 h 370"/>
                <a:gd name="T2" fmla="*/ 60 w 305"/>
                <a:gd name="T3" fmla="*/ 16 h 370"/>
                <a:gd name="T4" fmla="*/ 113 w 305"/>
                <a:gd name="T5" fmla="*/ 3 h 370"/>
                <a:gd name="T6" fmla="*/ 203 w 305"/>
                <a:gd name="T7" fmla="*/ 33 h 370"/>
                <a:gd name="T8" fmla="*/ 275 w 305"/>
                <a:gd name="T9" fmla="*/ 112 h 370"/>
                <a:gd name="T10" fmla="*/ 251 w 305"/>
                <a:gd name="T11" fmla="*/ 290 h 370"/>
                <a:gd name="T12" fmla="*/ 114 w 305"/>
                <a:gd name="T13" fmla="*/ 364 h 370"/>
                <a:gd name="T14" fmla="*/ 29 w 305"/>
                <a:gd name="T15" fmla="*/ 313 h 370"/>
                <a:gd name="T16" fmla="*/ 20 w 305"/>
                <a:gd name="T17" fmla="*/ 101 h 370"/>
                <a:gd name="T18" fmla="*/ 19 w 305"/>
                <a:gd name="T19" fmla="*/ 103 h 370"/>
                <a:gd name="T20" fmla="*/ 25 w 305"/>
                <a:gd name="T21" fmla="*/ 308 h 370"/>
                <a:gd name="T22" fmla="*/ 101 w 305"/>
                <a:gd name="T23" fmla="*/ 367 h 370"/>
                <a:gd name="T24" fmla="*/ 233 w 305"/>
                <a:gd name="T25" fmla="*/ 309 h 370"/>
                <a:gd name="T26" fmla="*/ 288 w 305"/>
                <a:gd name="T27" fmla="*/ 227 h 370"/>
                <a:gd name="T28" fmla="*/ 274 w 305"/>
                <a:gd name="T29" fmla="*/ 106 h 370"/>
                <a:gd name="T30" fmla="*/ 108 w 305"/>
                <a:gd name="T31" fmla="*/ 1 h 370"/>
                <a:gd name="T32" fmla="*/ 19 w 305"/>
                <a:gd name="T33" fmla="*/ 103 h 370"/>
                <a:gd name="T34" fmla="*/ 20 w 305"/>
                <a:gd name="T35" fmla="*/ 101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5" h="370">
                  <a:moveTo>
                    <a:pt x="20" y="101"/>
                  </a:moveTo>
                  <a:cubicBezTo>
                    <a:pt x="25" y="70"/>
                    <a:pt x="33" y="36"/>
                    <a:pt x="60" y="16"/>
                  </a:cubicBezTo>
                  <a:cubicBezTo>
                    <a:pt x="75" y="5"/>
                    <a:pt x="95" y="2"/>
                    <a:pt x="113" y="3"/>
                  </a:cubicBezTo>
                  <a:cubicBezTo>
                    <a:pt x="145" y="4"/>
                    <a:pt x="176" y="17"/>
                    <a:pt x="203" y="33"/>
                  </a:cubicBezTo>
                  <a:cubicBezTo>
                    <a:pt x="234" y="52"/>
                    <a:pt x="259" y="80"/>
                    <a:pt x="275" y="112"/>
                  </a:cubicBezTo>
                  <a:cubicBezTo>
                    <a:pt x="305" y="172"/>
                    <a:pt x="296" y="239"/>
                    <a:pt x="251" y="290"/>
                  </a:cubicBezTo>
                  <a:cubicBezTo>
                    <a:pt x="217" y="328"/>
                    <a:pt x="165" y="357"/>
                    <a:pt x="114" y="364"/>
                  </a:cubicBezTo>
                  <a:cubicBezTo>
                    <a:pt x="75" y="370"/>
                    <a:pt x="45" y="347"/>
                    <a:pt x="29" y="313"/>
                  </a:cubicBezTo>
                  <a:cubicBezTo>
                    <a:pt x="0" y="250"/>
                    <a:pt x="11" y="168"/>
                    <a:pt x="20" y="101"/>
                  </a:cubicBezTo>
                  <a:cubicBezTo>
                    <a:pt x="20" y="102"/>
                    <a:pt x="19" y="103"/>
                    <a:pt x="19" y="103"/>
                  </a:cubicBezTo>
                  <a:cubicBezTo>
                    <a:pt x="10" y="170"/>
                    <a:pt x="1" y="243"/>
                    <a:pt x="25" y="308"/>
                  </a:cubicBezTo>
                  <a:cubicBezTo>
                    <a:pt x="37" y="342"/>
                    <a:pt x="64" y="366"/>
                    <a:pt x="101" y="367"/>
                  </a:cubicBezTo>
                  <a:cubicBezTo>
                    <a:pt x="147" y="369"/>
                    <a:pt x="199" y="338"/>
                    <a:pt x="233" y="309"/>
                  </a:cubicBezTo>
                  <a:cubicBezTo>
                    <a:pt x="258" y="287"/>
                    <a:pt x="278" y="259"/>
                    <a:pt x="288" y="227"/>
                  </a:cubicBezTo>
                  <a:cubicBezTo>
                    <a:pt x="301" y="188"/>
                    <a:pt x="292" y="142"/>
                    <a:pt x="274" y="106"/>
                  </a:cubicBezTo>
                  <a:cubicBezTo>
                    <a:pt x="244" y="45"/>
                    <a:pt x="175" y="1"/>
                    <a:pt x="108" y="1"/>
                  </a:cubicBezTo>
                  <a:cubicBezTo>
                    <a:pt x="49" y="0"/>
                    <a:pt x="26" y="53"/>
                    <a:pt x="19" y="103"/>
                  </a:cubicBezTo>
                  <a:cubicBezTo>
                    <a:pt x="19" y="103"/>
                    <a:pt x="20" y="102"/>
                    <a:pt x="20" y="101"/>
                  </a:cubicBezTo>
                </a:path>
              </a:pathLst>
            </a:custGeom>
            <a:solidFill>
              <a:schemeClr val="accent4">
                <a:lumMod val="75000"/>
              </a:schemeClr>
            </a:solidFill>
            <a:ln>
              <a:noFill/>
            </a:ln>
          </p:spPr>
          <p:txBody>
            <a:bodyPr/>
            <a:lstStyle/>
            <a:p>
              <a:pPr defTabSz="685800">
                <a:defRPr/>
              </a:pPr>
              <a:endParaRPr lang="zh-CN" altLang="en-US" sz="360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64" name="Freeform 413"/>
            <p:cNvSpPr>
              <a:spLocks noEditPoints="1"/>
            </p:cNvSpPr>
            <p:nvPr/>
          </p:nvSpPr>
          <p:spPr bwMode="auto">
            <a:xfrm>
              <a:off x="2662628" y="5253136"/>
              <a:ext cx="419848" cy="507875"/>
            </a:xfrm>
            <a:custGeom>
              <a:avLst/>
              <a:gdLst>
                <a:gd name="T0" fmla="*/ 134 w 221"/>
                <a:gd name="T1" fmla="*/ 260 h 267"/>
                <a:gd name="T2" fmla="*/ 142 w 221"/>
                <a:gd name="T3" fmla="*/ 256 h 267"/>
                <a:gd name="T4" fmla="*/ 17 w 221"/>
                <a:gd name="T5" fmla="*/ 250 h 267"/>
                <a:gd name="T6" fmla="*/ 33 w 221"/>
                <a:gd name="T7" fmla="*/ 267 h 267"/>
                <a:gd name="T8" fmla="*/ 19 w 221"/>
                <a:gd name="T9" fmla="*/ 247 h 267"/>
                <a:gd name="T10" fmla="*/ 173 w 221"/>
                <a:gd name="T11" fmla="*/ 233 h 267"/>
                <a:gd name="T12" fmla="*/ 159 w 221"/>
                <a:gd name="T13" fmla="*/ 250 h 267"/>
                <a:gd name="T14" fmla="*/ 176 w 221"/>
                <a:gd name="T15" fmla="*/ 234 h 267"/>
                <a:gd name="T16" fmla="*/ 6 w 221"/>
                <a:gd name="T17" fmla="*/ 210 h 267"/>
                <a:gd name="T18" fmla="*/ 11 w 221"/>
                <a:gd name="T19" fmla="*/ 233 h 267"/>
                <a:gd name="T20" fmla="*/ 8 w 221"/>
                <a:gd name="T21" fmla="*/ 211 h 267"/>
                <a:gd name="T22" fmla="*/ 199 w 221"/>
                <a:gd name="T23" fmla="*/ 203 h 267"/>
                <a:gd name="T24" fmla="*/ 189 w 221"/>
                <a:gd name="T25" fmla="*/ 223 h 267"/>
                <a:gd name="T26" fmla="*/ 202 w 221"/>
                <a:gd name="T27" fmla="*/ 203 h 267"/>
                <a:gd name="T28" fmla="*/ 2 w 221"/>
                <a:gd name="T29" fmla="*/ 170 h 267"/>
                <a:gd name="T30" fmla="*/ 3 w 221"/>
                <a:gd name="T31" fmla="*/ 194 h 267"/>
                <a:gd name="T32" fmla="*/ 4 w 221"/>
                <a:gd name="T33" fmla="*/ 172 h 267"/>
                <a:gd name="T34" fmla="*/ 214 w 221"/>
                <a:gd name="T35" fmla="*/ 168 h 267"/>
                <a:gd name="T36" fmla="*/ 210 w 221"/>
                <a:gd name="T37" fmla="*/ 189 h 267"/>
                <a:gd name="T38" fmla="*/ 217 w 221"/>
                <a:gd name="T39" fmla="*/ 166 h 267"/>
                <a:gd name="T40" fmla="*/ 1 w 221"/>
                <a:gd name="T41" fmla="*/ 132 h 267"/>
                <a:gd name="T42" fmla="*/ 2 w 221"/>
                <a:gd name="T43" fmla="*/ 154 h 267"/>
                <a:gd name="T44" fmla="*/ 3 w 221"/>
                <a:gd name="T45" fmla="*/ 130 h 267"/>
                <a:gd name="T46" fmla="*/ 217 w 221"/>
                <a:gd name="T47" fmla="*/ 126 h 267"/>
                <a:gd name="T48" fmla="*/ 217 w 221"/>
                <a:gd name="T49" fmla="*/ 148 h 267"/>
                <a:gd name="T50" fmla="*/ 221 w 221"/>
                <a:gd name="T51" fmla="*/ 148 h 267"/>
                <a:gd name="T52" fmla="*/ 217 w 221"/>
                <a:gd name="T53" fmla="*/ 126 h 267"/>
                <a:gd name="T54" fmla="*/ 3 w 221"/>
                <a:gd name="T55" fmla="*/ 112 h 267"/>
                <a:gd name="T56" fmla="*/ 7 w 221"/>
                <a:gd name="T57" fmla="*/ 112 h 267"/>
                <a:gd name="T58" fmla="*/ 7 w 221"/>
                <a:gd name="T59" fmla="*/ 90 h 267"/>
                <a:gd name="T60" fmla="*/ 205 w 221"/>
                <a:gd name="T61" fmla="*/ 91 h 267"/>
                <a:gd name="T62" fmla="*/ 214 w 221"/>
                <a:gd name="T63" fmla="*/ 111 h 267"/>
                <a:gd name="T64" fmla="*/ 207 w 221"/>
                <a:gd name="T65" fmla="*/ 88 h 267"/>
                <a:gd name="T66" fmla="*/ 6 w 221"/>
                <a:gd name="T67" fmla="*/ 79 h 267"/>
                <a:gd name="T68" fmla="*/ 10 w 221"/>
                <a:gd name="T69" fmla="*/ 80 h 267"/>
                <a:gd name="T70" fmla="*/ 12 w 221"/>
                <a:gd name="T71" fmla="*/ 58 h 267"/>
                <a:gd name="T72" fmla="*/ 184 w 221"/>
                <a:gd name="T73" fmla="*/ 57 h 267"/>
                <a:gd name="T74" fmla="*/ 197 w 221"/>
                <a:gd name="T75" fmla="*/ 74 h 267"/>
                <a:gd name="T76" fmla="*/ 187 w 221"/>
                <a:gd name="T77" fmla="*/ 55 h 267"/>
                <a:gd name="T78" fmla="*/ 154 w 221"/>
                <a:gd name="T79" fmla="*/ 28 h 267"/>
                <a:gd name="T80" fmla="*/ 170 w 221"/>
                <a:gd name="T81" fmla="*/ 43 h 267"/>
                <a:gd name="T82" fmla="*/ 173 w 221"/>
                <a:gd name="T83" fmla="*/ 40 h 267"/>
                <a:gd name="T84" fmla="*/ 28 w 221"/>
                <a:gd name="T85" fmla="*/ 21 h 267"/>
                <a:gd name="T86" fmla="*/ 18 w 221"/>
                <a:gd name="T87" fmla="*/ 43 h 267"/>
                <a:gd name="T88" fmla="*/ 30 w 221"/>
                <a:gd name="T89" fmla="*/ 25 h 267"/>
                <a:gd name="T90" fmla="*/ 121 w 221"/>
                <a:gd name="T91" fmla="*/ 9 h 267"/>
                <a:gd name="T92" fmla="*/ 138 w 221"/>
                <a:gd name="T93" fmla="*/ 21 h 267"/>
                <a:gd name="T94" fmla="*/ 140 w 221"/>
                <a:gd name="T95" fmla="*/ 17 h 267"/>
                <a:gd name="T96" fmla="*/ 62 w 221"/>
                <a:gd name="T97" fmla="*/ 1 h 267"/>
                <a:gd name="T98" fmla="*/ 41 w 221"/>
                <a:gd name="T99" fmla="*/ 11 h 267"/>
                <a:gd name="T100" fmla="*/ 62 w 221"/>
                <a:gd name="T101" fmla="*/ 5 h 267"/>
                <a:gd name="T102" fmla="*/ 82 w 221"/>
                <a:gd name="T103" fmla="*/ 0 h 267"/>
                <a:gd name="T104" fmla="*/ 101 w 221"/>
                <a:gd name="T105" fmla="*/ 7 h 267"/>
                <a:gd name="T106" fmla="*/ 102 w 221"/>
                <a:gd name="T107" fmla="*/ 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1" h="267">
                  <a:moveTo>
                    <a:pt x="142" y="256"/>
                  </a:moveTo>
                  <a:cubicBezTo>
                    <a:pt x="142" y="256"/>
                    <a:pt x="142" y="257"/>
                    <a:pt x="141" y="257"/>
                  </a:cubicBezTo>
                  <a:cubicBezTo>
                    <a:pt x="139" y="258"/>
                    <a:pt x="137" y="259"/>
                    <a:pt x="134" y="260"/>
                  </a:cubicBezTo>
                  <a:cubicBezTo>
                    <a:pt x="138" y="260"/>
                    <a:pt x="141" y="260"/>
                    <a:pt x="144" y="259"/>
                  </a:cubicBezTo>
                  <a:cubicBezTo>
                    <a:pt x="144" y="259"/>
                    <a:pt x="144" y="258"/>
                    <a:pt x="144" y="257"/>
                  </a:cubicBezTo>
                  <a:cubicBezTo>
                    <a:pt x="144" y="257"/>
                    <a:pt x="143" y="256"/>
                    <a:pt x="142" y="256"/>
                  </a:cubicBezTo>
                  <a:moveTo>
                    <a:pt x="19" y="247"/>
                  </a:moveTo>
                  <a:cubicBezTo>
                    <a:pt x="19" y="247"/>
                    <a:pt x="19" y="248"/>
                    <a:pt x="18" y="248"/>
                  </a:cubicBezTo>
                  <a:cubicBezTo>
                    <a:pt x="17" y="248"/>
                    <a:pt x="17" y="249"/>
                    <a:pt x="17" y="250"/>
                  </a:cubicBezTo>
                  <a:cubicBezTo>
                    <a:pt x="21" y="257"/>
                    <a:pt x="25" y="262"/>
                    <a:pt x="30" y="267"/>
                  </a:cubicBezTo>
                  <a:cubicBezTo>
                    <a:pt x="30" y="267"/>
                    <a:pt x="31" y="267"/>
                    <a:pt x="31" y="267"/>
                  </a:cubicBezTo>
                  <a:cubicBezTo>
                    <a:pt x="32" y="267"/>
                    <a:pt x="32" y="267"/>
                    <a:pt x="33" y="267"/>
                  </a:cubicBezTo>
                  <a:cubicBezTo>
                    <a:pt x="33" y="266"/>
                    <a:pt x="33" y="265"/>
                    <a:pt x="33" y="264"/>
                  </a:cubicBezTo>
                  <a:cubicBezTo>
                    <a:pt x="28" y="260"/>
                    <a:pt x="24" y="254"/>
                    <a:pt x="21" y="249"/>
                  </a:cubicBezTo>
                  <a:cubicBezTo>
                    <a:pt x="21" y="248"/>
                    <a:pt x="20" y="247"/>
                    <a:pt x="19" y="247"/>
                  </a:cubicBezTo>
                  <a:moveTo>
                    <a:pt x="175" y="233"/>
                  </a:moveTo>
                  <a:cubicBezTo>
                    <a:pt x="174" y="233"/>
                    <a:pt x="174" y="233"/>
                    <a:pt x="173" y="233"/>
                  </a:cubicBezTo>
                  <a:cubicBezTo>
                    <a:pt x="173" y="233"/>
                    <a:pt x="173" y="233"/>
                    <a:pt x="173" y="233"/>
                  </a:cubicBezTo>
                  <a:cubicBezTo>
                    <a:pt x="168" y="238"/>
                    <a:pt x="163" y="242"/>
                    <a:pt x="158" y="246"/>
                  </a:cubicBezTo>
                  <a:cubicBezTo>
                    <a:pt x="157" y="247"/>
                    <a:pt x="157" y="248"/>
                    <a:pt x="158" y="249"/>
                  </a:cubicBezTo>
                  <a:cubicBezTo>
                    <a:pt x="158" y="249"/>
                    <a:pt x="159" y="250"/>
                    <a:pt x="159" y="250"/>
                  </a:cubicBezTo>
                  <a:cubicBezTo>
                    <a:pt x="160" y="250"/>
                    <a:pt x="160" y="249"/>
                    <a:pt x="160" y="249"/>
                  </a:cubicBezTo>
                  <a:cubicBezTo>
                    <a:pt x="166" y="245"/>
                    <a:pt x="171" y="241"/>
                    <a:pt x="176" y="236"/>
                  </a:cubicBezTo>
                  <a:cubicBezTo>
                    <a:pt x="177" y="236"/>
                    <a:pt x="177" y="234"/>
                    <a:pt x="176" y="234"/>
                  </a:cubicBezTo>
                  <a:cubicBezTo>
                    <a:pt x="176" y="233"/>
                    <a:pt x="175" y="233"/>
                    <a:pt x="175" y="233"/>
                  </a:cubicBezTo>
                  <a:moveTo>
                    <a:pt x="6" y="210"/>
                  </a:moveTo>
                  <a:cubicBezTo>
                    <a:pt x="6" y="210"/>
                    <a:pt x="6" y="210"/>
                    <a:pt x="6" y="210"/>
                  </a:cubicBezTo>
                  <a:cubicBezTo>
                    <a:pt x="5" y="210"/>
                    <a:pt x="4" y="211"/>
                    <a:pt x="4" y="212"/>
                  </a:cubicBezTo>
                  <a:cubicBezTo>
                    <a:pt x="6" y="219"/>
                    <a:pt x="7" y="226"/>
                    <a:pt x="9" y="232"/>
                  </a:cubicBezTo>
                  <a:cubicBezTo>
                    <a:pt x="10" y="233"/>
                    <a:pt x="10" y="233"/>
                    <a:pt x="11" y="233"/>
                  </a:cubicBezTo>
                  <a:cubicBezTo>
                    <a:pt x="12" y="233"/>
                    <a:pt x="12" y="233"/>
                    <a:pt x="12" y="233"/>
                  </a:cubicBezTo>
                  <a:cubicBezTo>
                    <a:pt x="13" y="233"/>
                    <a:pt x="14" y="232"/>
                    <a:pt x="13" y="231"/>
                  </a:cubicBezTo>
                  <a:cubicBezTo>
                    <a:pt x="11" y="224"/>
                    <a:pt x="10" y="218"/>
                    <a:pt x="8" y="211"/>
                  </a:cubicBezTo>
                  <a:cubicBezTo>
                    <a:pt x="8" y="210"/>
                    <a:pt x="7" y="210"/>
                    <a:pt x="6" y="210"/>
                  </a:cubicBezTo>
                  <a:moveTo>
                    <a:pt x="201" y="203"/>
                  </a:moveTo>
                  <a:cubicBezTo>
                    <a:pt x="200" y="203"/>
                    <a:pt x="199" y="203"/>
                    <a:pt x="199" y="203"/>
                  </a:cubicBezTo>
                  <a:cubicBezTo>
                    <a:pt x="195" y="209"/>
                    <a:pt x="191" y="214"/>
                    <a:pt x="187" y="219"/>
                  </a:cubicBezTo>
                  <a:cubicBezTo>
                    <a:pt x="186" y="220"/>
                    <a:pt x="186" y="221"/>
                    <a:pt x="187" y="222"/>
                  </a:cubicBezTo>
                  <a:cubicBezTo>
                    <a:pt x="188" y="222"/>
                    <a:pt x="188" y="223"/>
                    <a:pt x="189" y="223"/>
                  </a:cubicBezTo>
                  <a:cubicBezTo>
                    <a:pt x="189" y="223"/>
                    <a:pt x="190" y="222"/>
                    <a:pt x="190" y="222"/>
                  </a:cubicBezTo>
                  <a:cubicBezTo>
                    <a:pt x="194" y="217"/>
                    <a:pt x="199" y="211"/>
                    <a:pt x="202" y="206"/>
                  </a:cubicBezTo>
                  <a:cubicBezTo>
                    <a:pt x="203" y="205"/>
                    <a:pt x="203" y="203"/>
                    <a:pt x="202" y="203"/>
                  </a:cubicBezTo>
                  <a:cubicBezTo>
                    <a:pt x="201" y="203"/>
                    <a:pt x="201" y="203"/>
                    <a:pt x="201" y="203"/>
                  </a:cubicBezTo>
                  <a:moveTo>
                    <a:pt x="2" y="170"/>
                  </a:moveTo>
                  <a:cubicBezTo>
                    <a:pt x="2" y="170"/>
                    <a:pt x="2" y="170"/>
                    <a:pt x="2" y="170"/>
                  </a:cubicBezTo>
                  <a:cubicBezTo>
                    <a:pt x="1" y="170"/>
                    <a:pt x="0" y="171"/>
                    <a:pt x="0" y="172"/>
                  </a:cubicBezTo>
                  <a:cubicBezTo>
                    <a:pt x="0" y="179"/>
                    <a:pt x="1" y="186"/>
                    <a:pt x="1" y="192"/>
                  </a:cubicBezTo>
                  <a:cubicBezTo>
                    <a:pt x="2" y="193"/>
                    <a:pt x="2" y="194"/>
                    <a:pt x="3" y="194"/>
                  </a:cubicBezTo>
                  <a:cubicBezTo>
                    <a:pt x="4" y="194"/>
                    <a:pt x="4" y="194"/>
                    <a:pt x="4" y="194"/>
                  </a:cubicBezTo>
                  <a:cubicBezTo>
                    <a:pt x="5" y="194"/>
                    <a:pt x="6" y="193"/>
                    <a:pt x="5" y="192"/>
                  </a:cubicBezTo>
                  <a:cubicBezTo>
                    <a:pt x="5" y="185"/>
                    <a:pt x="4" y="179"/>
                    <a:pt x="4" y="172"/>
                  </a:cubicBezTo>
                  <a:cubicBezTo>
                    <a:pt x="4" y="171"/>
                    <a:pt x="3" y="170"/>
                    <a:pt x="2" y="170"/>
                  </a:cubicBezTo>
                  <a:moveTo>
                    <a:pt x="216" y="166"/>
                  </a:moveTo>
                  <a:cubicBezTo>
                    <a:pt x="215" y="166"/>
                    <a:pt x="215" y="167"/>
                    <a:pt x="214" y="168"/>
                  </a:cubicBezTo>
                  <a:cubicBezTo>
                    <a:pt x="213" y="174"/>
                    <a:pt x="211" y="180"/>
                    <a:pt x="208" y="186"/>
                  </a:cubicBezTo>
                  <a:cubicBezTo>
                    <a:pt x="208" y="187"/>
                    <a:pt x="208" y="188"/>
                    <a:pt x="209" y="189"/>
                  </a:cubicBezTo>
                  <a:cubicBezTo>
                    <a:pt x="210" y="189"/>
                    <a:pt x="210" y="189"/>
                    <a:pt x="210" y="189"/>
                  </a:cubicBezTo>
                  <a:cubicBezTo>
                    <a:pt x="211" y="189"/>
                    <a:pt x="211" y="188"/>
                    <a:pt x="212" y="188"/>
                  </a:cubicBezTo>
                  <a:cubicBezTo>
                    <a:pt x="215" y="181"/>
                    <a:pt x="217" y="175"/>
                    <a:pt x="218" y="168"/>
                  </a:cubicBezTo>
                  <a:cubicBezTo>
                    <a:pt x="218" y="167"/>
                    <a:pt x="218" y="166"/>
                    <a:pt x="217" y="166"/>
                  </a:cubicBezTo>
                  <a:cubicBezTo>
                    <a:pt x="217" y="166"/>
                    <a:pt x="216" y="166"/>
                    <a:pt x="216" y="166"/>
                  </a:cubicBezTo>
                  <a:moveTo>
                    <a:pt x="3" y="130"/>
                  </a:moveTo>
                  <a:cubicBezTo>
                    <a:pt x="2" y="130"/>
                    <a:pt x="1" y="131"/>
                    <a:pt x="1" y="132"/>
                  </a:cubicBezTo>
                  <a:cubicBezTo>
                    <a:pt x="1" y="138"/>
                    <a:pt x="0" y="145"/>
                    <a:pt x="0" y="152"/>
                  </a:cubicBezTo>
                  <a:cubicBezTo>
                    <a:pt x="0" y="153"/>
                    <a:pt x="1" y="154"/>
                    <a:pt x="2" y="154"/>
                  </a:cubicBezTo>
                  <a:cubicBezTo>
                    <a:pt x="2" y="154"/>
                    <a:pt x="2" y="154"/>
                    <a:pt x="2" y="154"/>
                  </a:cubicBezTo>
                  <a:cubicBezTo>
                    <a:pt x="3" y="154"/>
                    <a:pt x="4" y="153"/>
                    <a:pt x="4" y="152"/>
                  </a:cubicBezTo>
                  <a:cubicBezTo>
                    <a:pt x="4" y="145"/>
                    <a:pt x="5" y="139"/>
                    <a:pt x="5" y="132"/>
                  </a:cubicBezTo>
                  <a:cubicBezTo>
                    <a:pt x="5" y="131"/>
                    <a:pt x="4" y="130"/>
                    <a:pt x="3" y="130"/>
                  </a:cubicBezTo>
                  <a:cubicBezTo>
                    <a:pt x="3" y="130"/>
                    <a:pt x="3" y="130"/>
                    <a:pt x="3" y="130"/>
                  </a:cubicBezTo>
                  <a:moveTo>
                    <a:pt x="217" y="126"/>
                  </a:moveTo>
                  <a:cubicBezTo>
                    <a:pt x="217" y="126"/>
                    <a:pt x="217" y="126"/>
                    <a:pt x="217" y="126"/>
                  </a:cubicBezTo>
                  <a:cubicBezTo>
                    <a:pt x="216" y="126"/>
                    <a:pt x="215" y="127"/>
                    <a:pt x="215" y="128"/>
                  </a:cubicBezTo>
                  <a:cubicBezTo>
                    <a:pt x="216" y="135"/>
                    <a:pt x="217" y="141"/>
                    <a:pt x="217" y="148"/>
                  </a:cubicBezTo>
                  <a:cubicBezTo>
                    <a:pt x="217" y="148"/>
                    <a:pt x="217" y="148"/>
                    <a:pt x="217" y="148"/>
                  </a:cubicBezTo>
                  <a:cubicBezTo>
                    <a:pt x="217" y="149"/>
                    <a:pt x="217" y="150"/>
                    <a:pt x="219" y="150"/>
                  </a:cubicBezTo>
                  <a:cubicBezTo>
                    <a:pt x="219" y="150"/>
                    <a:pt x="219" y="150"/>
                    <a:pt x="219" y="150"/>
                  </a:cubicBezTo>
                  <a:cubicBezTo>
                    <a:pt x="220" y="150"/>
                    <a:pt x="221" y="149"/>
                    <a:pt x="221" y="148"/>
                  </a:cubicBezTo>
                  <a:cubicBezTo>
                    <a:pt x="221" y="148"/>
                    <a:pt x="221" y="148"/>
                    <a:pt x="221" y="148"/>
                  </a:cubicBezTo>
                  <a:cubicBezTo>
                    <a:pt x="221" y="141"/>
                    <a:pt x="220" y="134"/>
                    <a:pt x="219" y="128"/>
                  </a:cubicBezTo>
                  <a:cubicBezTo>
                    <a:pt x="219" y="127"/>
                    <a:pt x="218" y="126"/>
                    <a:pt x="217" y="126"/>
                  </a:cubicBezTo>
                  <a:moveTo>
                    <a:pt x="7" y="90"/>
                  </a:moveTo>
                  <a:cubicBezTo>
                    <a:pt x="6" y="90"/>
                    <a:pt x="5" y="91"/>
                    <a:pt x="5" y="92"/>
                  </a:cubicBezTo>
                  <a:cubicBezTo>
                    <a:pt x="4" y="98"/>
                    <a:pt x="3" y="105"/>
                    <a:pt x="3" y="112"/>
                  </a:cubicBezTo>
                  <a:cubicBezTo>
                    <a:pt x="3" y="113"/>
                    <a:pt x="3" y="114"/>
                    <a:pt x="4" y="114"/>
                  </a:cubicBezTo>
                  <a:cubicBezTo>
                    <a:pt x="5" y="114"/>
                    <a:pt x="5" y="114"/>
                    <a:pt x="5" y="114"/>
                  </a:cubicBezTo>
                  <a:cubicBezTo>
                    <a:pt x="6" y="114"/>
                    <a:pt x="6" y="113"/>
                    <a:pt x="7" y="112"/>
                  </a:cubicBezTo>
                  <a:cubicBezTo>
                    <a:pt x="7" y="105"/>
                    <a:pt x="8" y="99"/>
                    <a:pt x="9" y="92"/>
                  </a:cubicBezTo>
                  <a:cubicBezTo>
                    <a:pt x="9" y="91"/>
                    <a:pt x="8" y="90"/>
                    <a:pt x="7" y="90"/>
                  </a:cubicBezTo>
                  <a:cubicBezTo>
                    <a:pt x="7" y="90"/>
                    <a:pt x="7" y="90"/>
                    <a:pt x="7" y="90"/>
                  </a:cubicBezTo>
                  <a:moveTo>
                    <a:pt x="207" y="88"/>
                  </a:moveTo>
                  <a:cubicBezTo>
                    <a:pt x="206" y="88"/>
                    <a:pt x="206" y="88"/>
                    <a:pt x="206" y="88"/>
                  </a:cubicBezTo>
                  <a:cubicBezTo>
                    <a:pt x="205" y="88"/>
                    <a:pt x="204" y="90"/>
                    <a:pt x="205" y="91"/>
                  </a:cubicBezTo>
                  <a:cubicBezTo>
                    <a:pt x="208" y="97"/>
                    <a:pt x="210" y="103"/>
                    <a:pt x="211" y="109"/>
                  </a:cubicBezTo>
                  <a:cubicBezTo>
                    <a:pt x="212" y="110"/>
                    <a:pt x="213" y="111"/>
                    <a:pt x="213" y="111"/>
                  </a:cubicBezTo>
                  <a:cubicBezTo>
                    <a:pt x="214" y="111"/>
                    <a:pt x="214" y="111"/>
                    <a:pt x="214" y="111"/>
                  </a:cubicBezTo>
                  <a:cubicBezTo>
                    <a:pt x="215" y="110"/>
                    <a:pt x="216" y="109"/>
                    <a:pt x="215" y="108"/>
                  </a:cubicBezTo>
                  <a:cubicBezTo>
                    <a:pt x="214" y="101"/>
                    <a:pt x="211" y="95"/>
                    <a:pt x="209" y="89"/>
                  </a:cubicBezTo>
                  <a:cubicBezTo>
                    <a:pt x="208" y="88"/>
                    <a:pt x="208" y="88"/>
                    <a:pt x="207" y="88"/>
                  </a:cubicBezTo>
                  <a:moveTo>
                    <a:pt x="12" y="58"/>
                  </a:moveTo>
                  <a:cubicBezTo>
                    <a:pt x="11" y="58"/>
                    <a:pt x="10" y="58"/>
                    <a:pt x="10" y="59"/>
                  </a:cubicBezTo>
                  <a:cubicBezTo>
                    <a:pt x="8" y="66"/>
                    <a:pt x="7" y="72"/>
                    <a:pt x="6" y="79"/>
                  </a:cubicBezTo>
                  <a:cubicBezTo>
                    <a:pt x="6" y="80"/>
                    <a:pt x="7" y="81"/>
                    <a:pt x="8" y="81"/>
                  </a:cubicBezTo>
                  <a:cubicBezTo>
                    <a:pt x="8" y="81"/>
                    <a:pt x="8" y="81"/>
                    <a:pt x="8" y="81"/>
                  </a:cubicBezTo>
                  <a:cubicBezTo>
                    <a:pt x="9" y="81"/>
                    <a:pt x="10" y="81"/>
                    <a:pt x="10" y="80"/>
                  </a:cubicBezTo>
                  <a:cubicBezTo>
                    <a:pt x="11" y="73"/>
                    <a:pt x="12" y="66"/>
                    <a:pt x="14" y="60"/>
                  </a:cubicBezTo>
                  <a:cubicBezTo>
                    <a:pt x="14" y="59"/>
                    <a:pt x="14" y="58"/>
                    <a:pt x="12" y="58"/>
                  </a:cubicBezTo>
                  <a:cubicBezTo>
                    <a:pt x="12" y="58"/>
                    <a:pt x="12" y="58"/>
                    <a:pt x="12" y="58"/>
                  </a:cubicBezTo>
                  <a:moveTo>
                    <a:pt x="186" y="54"/>
                  </a:moveTo>
                  <a:cubicBezTo>
                    <a:pt x="185" y="54"/>
                    <a:pt x="185" y="54"/>
                    <a:pt x="184" y="55"/>
                  </a:cubicBezTo>
                  <a:cubicBezTo>
                    <a:pt x="183" y="55"/>
                    <a:pt x="183" y="57"/>
                    <a:pt x="184" y="57"/>
                  </a:cubicBezTo>
                  <a:cubicBezTo>
                    <a:pt x="184" y="57"/>
                    <a:pt x="184" y="57"/>
                    <a:pt x="184" y="57"/>
                  </a:cubicBezTo>
                  <a:cubicBezTo>
                    <a:pt x="188" y="62"/>
                    <a:pt x="192" y="68"/>
                    <a:pt x="196" y="73"/>
                  </a:cubicBezTo>
                  <a:cubicBezTo>
                    <a:pt x="196" y="74"/>
                    <a:pt x="197" y="74"/>
                    <a:pt x="197" y="74"/>
                  </a:cubicBezTo>
                  <a:cubicBezTo>
                    <a:pt x="198" y="74"/>
                    <a:pt x="198" y="74"/>
                    <a:pt x="198" y="74"/>
                  </a:cubicBezTo>
                  <a:cubicBezTo>
                    <a:pt x="199" y="73"/>
                    <a:pt x="200" y="72"/>
                    <a:pt x="199" y="71"/>
                  </a:cubicBezTo>
                  <a:cubicBezTo>
                    <a:pt x="195" y="65"/>
                    <a:pt x="191" y="60"/>
                    <a:pt x="187" y="55"/>
                  </a:cubicBezTo>
                  <a:cubicBezTo>
                    <a:pt x="187" y="54"/>
                    <a:pt x="186" y="54"/>
                    <a:pt x="186" y="54"/>
                  </a:cubicBezTo>
                  <a:moveTo>
                    <a:pt x="156" y="27"/>
                  </a:moveTo>
                  <a:cubicBezTo>
                    <a:pt x="155" y="27"/>
                    <a:pt x="155" y="28"/>
                    <a:pt x="154" y="28"/>
                  </a:cubicBezTo>
                  <a:cubicBezTo>
                    <a:pt x="154" y="29"/>
                    <a:pt x="154" y="30"/>
                    <a:pt x="155" y="31"/>
                  </a:cubicBezTo>
                  <a:cubicBezTo>
                    <a:pt x="155" y="31"/>
                    <a:pt x="155" y="31"/>
                    <a:pt x="155" y="31"/>
                  </a:cubicBezTo>
                  <a:cubicBezTo>
                    <a:pt x="160" y="35"/>
                    <a:pt x="165" y="39"/>
                    <a:pt x="170" y="43"/>
                  </a:cubicBezTo>
                  <a:cubicBezTo>
                    <a:pt x="171" y="44"/>
                    <a:pt x="171" y="44"/>
                    <a:pt x="172" y="44"/>
                  </a:cubicBezTo>
                  <a:cubicBezTo>
                    <a:pt x="172" y="44"/>
                    <a:pt x="173" y="44"/>
                    <a:pt x="173" y="43"/>
                  </a:cubicBezTo>
                  <a:cubicBezTo>
                    <a:pt x="174" y="42"/>
                    <a:pt x="174" y="41"/>
                    <a:pt x="173" y="40"/>
                  </a:cubicBezTo>
                  <a:cubicBezTo>
                    <a:pt x="168" y="36"/>
                    <a:pt x="163" y="32"/>
                    <a:pt x="157" y="28"/>
                  </a:cubicBezTo>
                  <a:cubicBezTo>
                    <a:pt x="157" y="27"/>
                    <a:pt x="156" y="27"/>
                    <a:pt x="156" y="27"/>
                  </a:cubicBezTo>
                  <a:moveTo>
                    <a:pt x="28" y="21"/>
                  </a:moveTo>
                  <a:cubicBezTo>
                    <a:pt x="28" y="21"/>
                    <a:pt x="27" y="22"/>
                    <a:pt x="27" y="22"/>
                  </a:cubicBezTo>
                  <a:cubicBezTo>
                    <a:pt x="23" y="27"/>
                    <a:pt x="19" y="33"/>
                    <a:pt x="16" y="40"/>
                  </a:cubicBezTo>
                  <a:cubicBezTo>
                    <a:pt x="16" y="41"/>
                    <a:pt x="16" y="42"/>
                    <a:pt x="18" y="43"/>
                  </a:cubicBezTo>
                  <a:cubicBezTo>
                    <a:pt x="18" y="43"/>
                    <a:pt x="18" y="43"/>
                    <a:pt x="18" y="43"/>
                  </a:cubicBezTo>
                  <a:cubicBezTo>
                    <a:pt x="19" y="43"/>
                    <a:pt x="20" y="42"/>
                    <a:pt x="20" y="41"/>
                  </a:cubicBezTo>
                  <a:cubicBezTo>
                    <a:pt x="23" y="35"/>
                    <a:pt x="26" y="30"/>
                    <a:pt x="30" y="25"/>
                  </a:cubicBezTo>
                  <a:cubicBezTo>
                    <a:pt x="31" y="24"/>
                    <a:pt x="30" y="23"/>
                    <a:pt x="30" y="22"/>
                  </a:cubicBezTo>
                  <a:cubicBezTo>
                    <a:pt x="29" y="22"/>
                    <a:pt x="29" y="21"/>
                    <a:pt x="28" y="21"/>
                  </a:cubicBezTo>
                  <a:moveTo>
                    <a:pt x="121" y="9"/>
                  </a:moveTo>
                  <a:cubicBezTo>
                    <a:pt x="120" y="9"/>
                    <a:pt x="119" y="9"/>
                    <a:pt x="119" y="10"/>
                  </a:cubicBezTo>
                  <a:cubicBezTo>
                    <a:pt x="118" y="11"/>
                    <a:pt x="119" y="12"/>
                    <a:pt x="120" y="13"/>
                  </a:cubicBezTo>
                  <a:cubicBezTo>
                    <a:pt x="126" y="15"/>
                    <a:pt x="132" y="18"/>
                    <a:pt x="138" y="21"/>
                  </a:cubicBezTo>
                  <a:cubicBezTo>
                    <a:pt x="139" y="21"/>
                    <a:pt x="139" y="21"/>
                    <a:pt x="139" y="21"/>
                  </a:cubicBezTo>
                  <a:cubicBezTo>
                    <a:pt x="140" y="21"/>
                    <a:pt x="140" y="21"/>
                    <a:pt x="141" y="20"/>
                  </a:cubicBezTo>
                  <a:cubicBezTo>
                    <a:pt x="141" y="19"/>
                    <a:pt x="141" y="18"/>
                    <a:pt x="140" y="17"/>
                  </a:cubicBezTo>
                  <a:cubicBezTo>
                    <a:pt x="134" y="14"/>
                    <a:pt x="127" y="11"/>
                    <a:pt x="121" y="9"/>
                  </a:cubicBezTo>
                  <a:cubicBezTo>
                    <a:pt x="121" y="9"/>
                    <a:pt x="121" y="9"/>
                    <a:pt x="121" y="9"/>
                  </a:cubicBezTo>
                  <a:moveTo>
                    <a:pt x="62" y="1"/>
                  </a:moveTo>
                  <a:cubicBezTo>
                    <a:pt x="62" y="1"/>
                    <a:pt x="62" y="1"/>
                    <a:pt x="61" y="1"/>
                  </a:cubicBezTo>
                  <a:cubicBezTo>
                    <a:pt x="54" y="3"/>
                    <a:pt x="48" y="5"/>
                    <a:pt x="42" y="8"/>
                  </a:cubicBezTo>
                  <a:cubicBezTo>
                    <a:pt x="41" y="9"/>
                    <a:pt x="41" y="10"/>
                    <a:pt x="41" y="11"/>
                  </a:cubicBezTo>
                  <a:cubicBezTo>
                    <a:pt x="42" y="12"/>
                    <a:pt x="42" y="12"/>
                    <a:pt x="43" y="12"/>
                  </a:cubicBezTo>
                  <a:cubicBezTo>
                    <a:pt x="44" y="12"/>
                    <a:pt x="44" y="12"/>
                    <a:pt x="44" y="12"/>
                  </a:cubicBezTo>
                  <a:cubicBezTo>
                    <a:pt x="49" y="9"/>
                    <a:pt x="55" y="6"/>
                    <a:pt x="62" y="5"/>
                  </a:cubicBezTo>
                  <a:cubicBezTo>
                    <a:pt x="63" y="5"/>
                    <a:pt x="64" y="4"/>
                    <a:pt x="64" y="3"/>
                  </a:cubicBezTo>
                  <a:cubicBezTo>
                    <a:pt x="64" y="2"/>
                    <a:pt x="63" y="1"/>
                    <a:pt x="62" y="1"/>
                  </a:cubicBezTo>
                  <a:moveTo>
                    <a:pt x="82" y="0"/>
                  </a:moveTo>
                  <a:cubicBezTo>
                    <a:pt x="81" y="0"/>
                    <a:pt x="80" y="1"/>
                    <a:pt x="80" y="2"/>
                  </a:cubicBezTo>
                  <a:cubicBezTo>
                    <a:pt x="80" y="3"/>
                    <a:pt x="80" y="4"/>
                    <a:pt x="82" y="4"/>
                  </a:cubicBezTo>
                  <a:cubicBezTo>
                    <a:pt x="88" y="5"/>
                    <a:pt x="94" y="6"/>
                    <a:pt x="101" y="7"/>
                  </a:cubicBezTo>
                  <a:cubicBezTo>
                    <a:pt x="101" y="7"/>
                    <a:pt x="101" y="7"/>
                    <a:pt x="101" y="7"/>
                  </a:cubicBezTo>
                  <a:cubicBezTo>
                    <a:pt x="102" y="7"/>
                    <a:pt x="103" y="6"/>
                    <a:pt x="103" y="6"/>
                  </a:cubicBezTo>
                  <a:cubicBezTo>
                    <a:pt x="104" y="4"/>
                    <a:pt x="103" y="3"/>
                    <a:pt x="102" y="3"/>
                  </a:cubicBezTo>
                  <a:cubicBezTo>
                    <a:pt x="95" y="2"/>
                    <a:pt x="88" y="1"/>
                    <a:pt x="82" y="0"/>
                  </a:cubicBezTo>
                  <a:cubicBezTo>
                    <a:pt x="82" y="0"/>
                    <a:pt x="82" y="0"/>
                    <a:pt x="82" y="0"/>
                  </a:cubicBezTo>
                </a:path>
              </a:pathLst>
            </a:custGeom>
            <a:solidFill>
              <a:schemeClr val="accent4">
                <a:lumMod val="75000"/>
              </a:schemeClr>
            </a:solidFill>
            <a:ln>
              <a:noFill/>
            </a:ln>
          </p:spPr>
          <p:txBody>
            <a:bodyPr/>
            <a:lstStyle/>
            <a:p>
              <a:pPr defTabSz="685800">
                <a:defRPr/>
              </a:pPr>
              <a:endParaRPr lang="zh-CN" altLang="en-US" sz="360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65" name="Freeform 414"/>
            <p:cNvSpPr>
              <a:spLocks noEditPoints="1"/>
            </p:cNvSpPr>
            <p:nvPr/>
          </p:nvSpPr>
          <p:spPr bwMode="auto">
            <a:xfrm>
              <a:off x="2746598" y="5745140"/>
              <a:ext cx="188536" cy="46026"/>
            </a:xfrm>
            <a:custGeom>
              <a:avLst/>
              <a:gdLst>
                <a:gd name="T0" fmla="*/ 3 w 99"/>
                <a:gd name="T1" fmla="*/ 16 h 24"/>
                <a:gd name="T2" fmla="*/ 1 w 99"/>
                <a:gd name="T3" fmla="*/ 17 h 24"/>
                <a:gd name="T4" fmla="*/ 2 w 99"/>
                <a:gd name="T5" fmla="*/ 19 h 24"/>
                <a:gd name="T6" fmla="*/ 8 w 99"/>
                <a:gd name="T7" fmla="*/ 22 h 24"/>
                <a:gd name="T8" fmla="*/ 22 w 99"/>
                <a:gd name="T9" fmla="*/ 24 h 24"/>
                <a:gd name="T10" fmla="*/ 22 w 99"/>
                <a:gd name="T11" fmla="*/ 24 h 24"/>
                <a:gd name="T12" fmla="*/ 24 w 99"/>
                <a:gd name="T13" fmla="*/ 23 h 24"/>
                <a:gd name="T14" fmla="*/ 22 w 99"/>
                <a:gd name="T15" fmla="*/ 20 h 24"/>
                <a:gd name="T16" fmla="*/ 9 w 99"/>
                <a:gd name="T17" fmla="*/ 18 h 24"/>
                <a:gd name="T18" fmla="*/ 3 w 99"/>
                <a:gd name="T19" fmla="*/ 16 h 24"/>
                <a:gd name="T20" fmla="*/ 3 w 99"/>
                <a:gd name="T21" fmla="*/ 16 h 24"/>
                <a:gd name="T22" fmla="*/ 61 w 99"/>
                <a:gd name="T23" fmla="*/ 14 h 24"/>
                <a:gd name="T24" fmla="*/ 60 w 99"/>
                <a:gd name="T25" fmla="*/ 14 h 24"/>
                <a:gd name="T26" fmla="*/ 60 w 99"/>
                <a:gd name="T27" fmla="*/ 14 h 24"/>
                <a:gd name="T28" fmla="*/ 41 w 99"/>
                <a:gd name="T29" fmla="*/ 19 h 24"/>
                <a:gd name="T30" fmla="*/ 40 w 99"/>
                <a:gd name="T31" fmla="*/ 22 h 24"/>
                <a:gd name="T32" fmla="*/ 42 w 99"/>
                <a:gd name="T33" fmla="*/ 23 h 24"/>
                <a:gd name="T34" fmla="*/ 42 w 99"/>
                <a:gd name="T35" fmla="*/ 23 h 24"/>
                <a:gd name="T36" fmla="*/ 62 w 99"/>
                <a:gd name="T37" fmla="*/ 18 h 24"/>
                <a:gd name="T38" fmla="*/ 63 w 99"/>
                <a:gd name="T39" fmla="*/ 15 h 24"/>
                <a:gd name="T40" fmla="*/ 61 w 99"/>
                <a:gd name="T41" fmla="*/ 14 h 24"/>
                <a:gd name="T42" fmla="*/ 99 w 99"/>
                <a:gd name="T43" fmla="*/ 0 h 24"/>
                <a:gd name="T44" fmla="*/ 89 w 99"/>
                <a:gd name="T45" fmla="*/ 1 h 24"/>
                <a:gd name="T46" fmla="*/ 79 w 99"/>
                <a:gd name="T47" fmla="*/ 7 h 24"/>
                <a:gd name="T48" fmla="*/ 78 w 99"/>
                <a:gd name="T49" fmla="*/ 9 h 24"/>
                <a:gd name="T50" fmla="*/ 80 w 99"/>
                <a:gd name="T51" fmla="*/ 11 h 24"/>
                <a:gd name="T52" fmla="*/ 80 w 99"/>
                <a:gd name="T53" fmla="*/ 10 h 24"/>
                <a:gd name="T54" fmla="*/ 98 w 99"/>
                <a:gd name="T55" fmla="*/ 1 h 24"/>
                <a:gd name="T56" fmla="*/ 99 w 99"/>
                <a:gd name="T5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9" h="24">
                  <a:moveTo>
                    <a:pt x="3" y="16"/>
                  </a:moveTo>
                  <a:cubicBezTo>
                    <a:pt x="2" y="16"/>
                    <a:pt x="1" y="16"/>
                    <a:pt x="1" y="17"/>
                  </a:cubicBezTo>
                  <a:cubicBezTo>
                    <a:pt x="0" y="18"/>
                    <a:pt x="1" y="19"/>
                    <a:pt x="2" y="19"/>
                  </a:cubicBezTo>
                  <a:cubicBezTo>
                    <a:pt x="4" y="20"/>
                    <a:pt x="6" y="21"/>
                    <a:pt x="8" y="22"/>
                  </a:cubicBezTo>
                  <a:cubicBezTo>
                    <a:pt x="12" y="23"/>
                    <a:pt x="17" y="24"/>
                    <a:pt x="22" y="24"/>
                  </a:cubicBezTo>
                  <a:cubicBezTo>
                    <a:pt x="22" y="24"/>
                    <a:pt x="22" y="24"/>
                    <a:pt x="22" y="24"/>
                  </a:cubicBezTo>
                  <a:cubicBezTo>
                    <a:pt x="23" y="24"/>
                    <a:pt x="24" y="24"/>
                    <a:pt x="24" y="23"/>
                  </a:cubicBezTo>
                  <a:cubicBezTo>
                    <a:pt x="24" y="22"/>
                    <a:pt x="23" y="21"/>
                    <a:pt x="22" y="20"/>
                  </a:cubicBezTo>
                  <a:cubicBezTo>
                    <a:pt x="18" y="20"/>
                    <a:pt x="13" y="19"/>
                    <a:pt x="9" y="18"/>
                  </a:cubicBezTo>
                  <a:cubicBezTo>
                    <a:pt x="7" y="17"/>
                    <a:pt x="5" y="17"/>
                    <a:pt x="3" y="16"/>
                  </a:cubicBezTo>
                  <a:cubicBezTo>
                    <a:pt x="3" y="16"/>
                    <a:pt x="3" y="16"/>
                    <a:pt x="3" y="16"/>
                  </a:cubicBezTo>
                  <a:moveTo>
                    <a:pt x="61" y="14"/>
                  </a:moveTo>
                  <a:cubicBezTo>
                    <a:pt x="61" y="14"/>
                    <a:pt x="61" y="14"/>
                    <a:pt x="60" y="14"/>
                  </a:cubicBezTo>
                  <a:cubicBezTo>
                    <a:pt x="60" y="14"/>
                    <a:pt x="60" y="14"/>
                    <a:pt x="60" y="14"/>
                  </a:cubicBezTo>
                  <a:cubicBezTo>
                    <a:pt x="54" y="16"/>
                    <a:pt x="48" y="18"/>
                    <a:pt x="41" y="19"/>
                  </a:cubicBezTo>
                  <a:cubicBezTo>
                    <a:pt x="40" y="19"/>
                    <a:pt x="40" y="20"/>
                    <a:pt x="40" y="22"/>
                  </a:cubicBezTo>
                  <a:cubicBezTo>
                    <a:pt x="40" y="23"/>
                    <a:pt x="41" y="23"/>
                    <a:pt x="42" y="23"/>
                  </a:cubicBezTo>
                  <a:cubicBezTo>
                    <a:pt x="42" y="23"/>
                    <a:pt x="42" y="23"/>
                    <a:pt x="42" y="23"/>
                  </a:cubicBezTo>
                  <a:cubicBezTo>
                    <a:pt x="49" y="22"/>
                    <a:pt x="55" y="20"/>
                    <a:pt x="62" y="18"/>
                  </a:cubicBezTo>
                  <a:cubicBezTo>
                    <a:pt x="63" y="18"/>
                    <a:pt x="63" y="16"/>
                    <a:pt x="63" y="15"/>
                  </a:cubicBezTo>
                  <a:cubicBezTo>
                    <a:pt x="63" y="15"/>
                    <a:pt x="62" y="14"/>
                    <a:pt x="61" y="14"/>
                  </a:cubicBezTo>
                  <a:moveTo>
                    <a:pt x="99" y="0"/>
                  </a:moveTo>
                  <a:cubicBezTo>
                    <a:pt x="96" y="1"/>
                    <a:pt x="93" y="1"/>
                    <a:pt x="89" y="1"/>
                  </a:cubicBezTo>
                  <a:cubicBezTo>
                    <a:pt x="86" y="3"/>
                    <a:pt x="82" y="5"/>
                    <a:pt x="79" y="7"/>
                  </a:cubicBezTo>
                  <a:cubicBezTo>
                    <a:pt x="78" y="7"/>
                    <a:pt x="77" y="8"/>
                    <a:pt x="78" y="9"/>
                  </a:cubicBezTo>
                  <a:cubicBezTo>
                    <a:pt x="78" y="10"/>
                    <a:pt x="79" y="11"/>
                    <a:pt x="80" y="11"/>
                  </a:cubicBezTo>
                  <a:cubicBezTo>
                    <a:pt x="80" y="10"/>
                    <a:pt x="80" y="10"/>
                    <a:pt x="80" y="10"/>
                  </a:cubicBezTo>
                  <a:cubicBezTo>
                    <a:pt x="87" y="7"/>
                    <a:pt x="93" y="4"/>
                    <a:pt x="98" y="1"/>
                  </a:cubicBezTo>
                  <a:cubicBezTo>
                    <a:pt x="99" y="1"/>
                    <a:pt x="99" y="1"/>
                    <a:pt x="99" y="0"/>
                  </a:cubicBezTo>
                </a:path>
              </a:pathLst>
            </a:custGeom>
            <a:solidFill>
              <a:schemeClr val="accent4">
                <a:lumMod val="75000"/>
              </a:schemeClr>
            </a:solidFill>
            <a:ln>
              <a:noFill/>
            </a:ln>
          </p:spPr>
          <p:txBody>
            <a:bodyPr/>
            <a:lstStyle/>
            <a:p>
              <a:pPr defTabSz="685800">
                <a:defRPr/>
              </a:pPr>
              <a:endParaRPr lang="zh-CN" altLang="en-US" sz="360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66" name="Freeform 415"/>
            <p:cNvSpPr/>
            <p:nvPr/>
          </p:nvSpPr>
          <p:spPr bwMode="auto">
            <a:xfrm>
              <a:off x="2714911" y="5335666"/>
              <a:ext cx="305777" cy="355513"/>
            </a:xfrm>
            <a:custGeom>
              <a:avLst/>
              <a:gdLst>
                <a:gd name="T0" fmla="*/ 29 w 161"/>
                <a:gd name="T1" fmla="*/ 51 h 186"/>
                <a:gd name="T2" fmla="*/ 119 w 161"/>
                <a:gd name="T3" fmla="*/ 38 h 186"/>
                <a:gd name="T4" fmla="*/ 143 w 161"/>
                <a:gd name="T5" fmla="*/ 79 h 186"/>
                <a:gd name="T6" fmla="*/ 105 w 161"/>
                <a:gd name="T7" fmla="*/ 161 h 186"/>
                <a:gd name="T8" fmla="*/ 18 w 161"/>
                <a:gd name="T9" fmla="*/ 144 h 186"/>
                <a:gd name="T10" fmla="*/ 29 w 161"/>
                <a:gd name="T11" fmla="*/ 51 h 186"/>
                <a:gd name="T12" fmla="*/ 28 w 161"/>
                <a:gd name="T13" fmla="*/ 53 h 186"/>
                <a:gd name="T14" fmla="*/ 29 w 161"/>
                <a:gd name="T15" fmla="*/ 169 h 186"/>
                <a:gd name="T16" fmla="*/ 99 w 161"/>
                <a:gd name="T17" fmla="*/ 165 h 186"/>
                <a:gd name="T18" fmla="*/ 140 w 161"/>
                <a:gd name="T19" fmla="*/ 127 h 186"/>
                <a:gd name="T20" fmla="*/ 99 w 161"/>
                <a:gd name="T21" fmla="*/ 21 h 186"/>
                <a:gd name="T22" fmla="*/ 46 w 161"/>
                <a:gd name="T23" fmla="*/ 21 h 186"/>
                <a:gd name="T24" fmla="*/ 28 w 161"/>
                <a:gd name="T25" fmla="*/ 53 h 186"/>
                <a:gd name="T26" fmla="*/ 29 w 161"/>
                <a:gd name="T27" fmla="*/ 5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1" h="186">
                  <a:moveTo>
                    <a:pt x="29" y="51"/>
                  </a:moveTo>
                  <a:cubicBezTo>
                    <a:pt x="46" y="0"/>
                    <a:pt x="89" y="10"/>
                    <a:pt x="119" y="38"/>
                  </a:cubicBezTo>
                  <a:cubicBezTo>
                    <a:pt x="131" y="49"/>
                    <a:pt x="139" y="64"/>
                    <a:pt x="143" y="79"/>
                  </a:cubicBezTo>
                  <a:cubicBezTo>
                    <a:pt x="152" y="113"/>
                    <a:pt x="134" y="144"/>
                    <a:pt x="105" y="161"/>
                  </a:cubicBezTo>
                  <a:cubicBezTo>
                    <a:pt x="75" y="179"/>
                    <a:pt x="29" y="185"/>
                    <a:pt x="18" y="144"/>
                  </a:cubicBezTo>
                  <a:cubicBezTo>
                    <a:pt x="10" y="114"/>
                    <a:pt x="21" y="79"/>
                    <a:pt x="29" y="51"/>
                  </a:cubicBezTo>
                  <a:cubicBezTo>
                    <a:pt x="29" y="51"/>
                    <a:pt x="28" y="52"/>
                    <a:pt x="28" y="53"/>
                  </a:cubicBezTo>
                  <a:cubicBezTo>
                    <a:pt x="18" y="86"/>
                    <a:pt x="0" y="141"/>
                    <a:pt x="29" y="169"/>
                  </a:cubicBezTo>
                  <a:cubicBezTo>
                    <a:pt x="47" y="186"/>
                    <a:pt x="80" y="174"/>
                    <a:pt x="99" y="165"/>
                  </a:cubicBezTo>
                  <a:cubicBezTo>
                    <a:pt x="117" y="157"/>
                    <a:pt x="131" y="144"/>
                    <a:pt x="140" y="127"/>
                  </a:cubicBezTo>
                  <a:cubicBezTo>
                    <a:pt x="161" y="88"/>
                    <a:pt x="134" y="40"/>
                    <a:pt x="99" y="21"/>
                  </a:cubicBezTo>
                  <a:cubicBezTo>
                    <a:pt x="82" y="11"/>
                    <a:pt x="62" y="7"/>
                    <a:pt x="46" y="21"/>
                  </a:cubicBezTo>
                  <a:cubicBezTo>
                    <a:pt x="36" y="28"/>
                    <a:pt x="32" y="42"/>
                    <a:pt x="28" y="53"/>
                  </a:cubicBezTo>
                  <a:cubicBezTo>
                    <a:pt x="28" y="53"/>
                    <a:pt x="29" y="52"/>
                    <a:pt x="29" y="51"/>
                  </a:cubicBezTo>
                  <a:close/>
                </a:path>
              </a:pathLst>
            </a:custGeom>
            <a:solidFill>
              <a:schemeClr val="accent4">
                <a:lumMod val="75000"/>
              </a:schemeClr>
            </a:solidFill>
            <a:ln>
              <a:noFill/>
            </a:ln>
          </p:spPr>
          <p:txBody>
            <a:bodyPr/>
            <a:lstStyle/>
            <a:p>
              <a:pPr defTabSz="685800">
                <a:defRPr/>
              </a:pPr>
              <a:endParaRPr lang="zh-CN" altLang="en-US" sz="360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grpSp>
      <p:pic>
        <p:nvPicPr>
          <p:cNvPr id="5" name="图片 4" descr="dabcd06a6544a19734e2cd66cdc765b5"/>
          <p:cNvPicPr>
            <a:picLocks noChangeAspect="1"/>
          </p:cNvPicPr>
          <p:nvPr/>
        </p:nvPicPr>
        <p:blipFill>
          <a:blip r:embed="rId13"/>
          <a:stretch>
            <a:fillRect/>
          </a:stretch>
        </p:blipFill>
        <p:spPr>
          <a:xfrm>
            <a:off x="1088390" y="2875280"/>
            <a:ext cx="3167380" cy="3745230"/>
          </a:xfrm>
          <a:prstGeom prst="rect">
            <a:avLst/>
          </a:prstGeom>
        </p:spPr>
      </p:pic>
    </p:spTree>
    <p:extLst>
      <p:ext uri="{BB962C8B-B14F-4D97-AF65-F5344CB8AC3E}">
        <p14:creationId xmlns:p14="http://schemas.microsoft.com/office/powerpoint/2010/main" val="547780017"/>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 presetClass="entr" presetSubtype="1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heckerboard(across)">
                                      <p:cBhvr>
                                        <p:cTn id="12" dur="500"/>
                                        <p:tgtEl>
                                          <p:spTgt spid="2"/>
                                        </p:tgtEl>
                                      </p:cBhvr>
                                    </p:animEffect>
                                  </p:childTnLst>
                                </p:cTn>
                              </p:par>
                            </p:childTnLst>
                          </p:cTn>
                        </p:par>
                        <p:par>
                          <p:cTn id="13" fill="hold">
                            <p:stCondLst>
                              <p:cond delay="1000"/>
                            </p:stCondLst>
                            <p:childTnLst>
                              <p:par>
                                <p:cTn id="14" presetID="47"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6" presetClass="entr" presetSubtype="0" fill="hold" nodeType="clickEffect">
                                  <p:stCondLst>
                                    <p:cond delay="0"/>
                                  </p:stCondLst>
                                  <p:childTnLst>
                                    <p:set>
                                      <p:cBhvr>
                                        <p:cTn id="22" dur="1" fill="hold">
                                          <p:stCondLst>
                                            <p:cond delay="0"/>
                                          </p:stCondLst>
                                        </p:cTn>
                                        <p:tgtEl>
                                          <p:spTgt spid="7170"/>
                                        </p:tgtEl>
                                        <p:attrNameLst>
                                          <p:attrName>style.visibility</p:attrName>
                                        </p:attrNameLst>
                                      </p:cBhvr>
                                      <p:to>
                                        <p:strVal val="visible"/>
                                      </p:to>
                                    </p:set>
                                    <p:animEffect transition="in" filter="wipe(down)">
                                      <p:cBhvr>
                                        <p:cTn id="23" dur="580">
                                          <p:stCondLst>
                                            <p:cond delay="0"/>
                                          </p:stCondLst>
                                        </p:cTn>
                                        <p:tgtEl>
                                          <p:spTgt spid="7170"/>
                                        </p:tgtEl>
                                      </p:cBhvr>
                                    </p:animEffect>
                                    <p:anim calcmode="lin" valueType="num">
                                      <p:cBhvr>
                                        <p:cTn id="24" dur="1822" tmFilter="0,0; 0.14,0.36; 0.43,0.73; 0.71,0.91; 1.0,1.0">
                                          <p:stCondLst>
                                            <p:cond delay="0"/>
                                          </p:stCondLst>
                                        </p:cTn>
                                        <p:tgtEl>
                                          <p:spTgt spid="7170"/>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170"/>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170"/>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170"/>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170"/>
                                        </p:tgtEl>
                                        <p:attrNameLst>
                                          <p:attrName>ppt_y</p:attrName>
                                        </p:attrNameLst>
                                      </p:cBhvr>
                                      <p:tavLst>
                                        <p:tav tm="0" fmla="#ppt_y-sin(pi*$)/81">
                                          <p:val>
                                            <p:fltVal val="0"/>
                                          </p:val>
                                        </p:tav>
                                        <p:tav tm="100000">
                                          <p:val>
                                            <p:fltVal val="1"/>
                                          </p:val>
                                        </p:tav>
                                      </p:tavLst>
                                    </p:anim>
                                    <p:animScale>
                                      <p:cBhvr>
                                        <p:cTn id="29" dur="26">
                                          <p:stCondLst>
                                            <p:cond delay="650"/>
                                          </p:stCondLst>
                                        </p:cTn>
                                        <p:tgtEl>
                                          <p:spTgt spid="7170"/>
                                        </p:tgtEl>
                                      </p:cBhvr>
                                      <p:to x="100000" y="60000"/>
                                    </p:animScale>
                                    <p:animScale>
                                      <p:cBhvr>
                                        <p:cTn id="30" dur="166" decel="50000">
                                          <p:stCondLst>
                                            <p:cond delay="676"/>
                                          </p:stCondLst>
                                        </p:cTn>
                                        <p:tgtEl>
                                          <p:spTgt spid="7170"/>
                                        </p:tgtEl>
                                      </p:cBhvr>
                                      <p:to x="100000" y="100000"/>
                                    </p:animScale>
                                    <p:animScale>
                                      <p:cBhvr>
                                        <p:cTn id="31" dur="26">
                                          <p:stCondLst>
                                            <p:cond delay="1312"/>
                                          </p:stCondLst>
                                        </p:cTn>
                                        <p:tgtEl>
                                          <p:spTgt spid="7170"/>
                                        </p:tgtEl>
                                      </p:cBhvr>
                                      <p:to x="100000" y="80000"/>
                                    </p:animScale>
                                    <p:animScale>
                                      <p:cBhvr>
                                        <p:cTn id="32" dur="166" decel="50000">
                                          <p:stCondLst>
                                            <p:cond delay="1338"/>
                                          </p:stCondLst>
                                        </p:cTn>
                                        <p:tgtEl>
                                          <p:spTgt spid="7170"/>
                                        </p:tgtEl>
                                      </p:cBhvr>
                                      <p:to x="100000" y="100000"/>
                                    </p:animScale>
                                    <p:animScale>
                                      <p:cBhvr>
                                        <p:cTn id="33" dur="26">
                                          <p:stCondLst>
                                            <p:cond delay="1642"/>
                                          </p:stCondLst>
                                        </p:cTn>
                                        <p:tgtEl>
                                          <p:spTgt spid="7170"/>
                                        </p:tgtEl>
                                      </p:cBhvr>
                                      <p:to x="100000" y="90000"/>
                                    </p:animScale>
                                    <p:animScale>
                                      <p:cBhvr>
                                        <p:cTn id="34" dur="166" decel="50000">
                                          <p:stCondLst>
                                            <p:cond delay="1668"/>
                                          </p:stCondLst>
                                        </p:cTn>
                                        <p:tgtEl>
                                          <p:spTgt spid="7170"/>
                                        </p:tgtEl>
                                      </p:cBhvr>
                                      <p:to x="100000" y="100000"/>
                                    </p:animScale>
                                    <p:animScale>
                                      <p:cBhvr>
                                        <p:cTn id="35" dur="26">
                                          <p:stCondLst>
                                            <p:cond delay="1808"/>
                                          </p:stCondLst>
                                        </p:cTn>
                                        <p:tgtEl>
                                          <p:spTgt spid="7170"/>
                                        </p:tgtEl>
                                      </p:cBhvr>
                                      <p:to x="100000" y="95000"/>
                                    </p:animScale>
                                    <p:animScale>
                                      <p:cBhvr>
                                        <p:cTn id="36" dur="166" decel="50000">
                                          <p:stCondLst>
                                            <p:cond delay="1834"/>
                                          </p:stCondLst>
                                        </p:cTn>
                                        <p:tgtEl>
                                          <p:spTgt spid="7170"/>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2053"/>
                                        </p:tgtEl>
                                        <p:attrNameLst>
                                          <p:attrName>style.visibility</p:attrName>
                                        </p:attrNameLst>
                                      </p:cBhvr>
                                      <p:to>
                                        <p:strVal val="visible"/>
                                      </p:to>
                                    </p:set>
                                    <p:animEffect transition="in" filter="wipe(down)">
                                      <p:cBhvr>
                                        <p:cTn id="39" dur="580">
                                          <p:stCondLst>
                                            <p:cond delay="0"/>
                                          </p:stCondLst>
                                        </p:cTn>
                                        <p:tgtEl>
                                          <p:spTgt spid="2053"/>
                                        </p:tgtEl>
                                      </p:cBhvr>
                                    </p:animEffect>
                                    <p:anim calcmode="lin" valueType="num">
                                      <p:cBhvr>
                                        <p:cTn id="40" dur="1822" tmFilter="0,0; 0.14,0.36; 0.43,0.73; 0.71,0.91; 1.0,1.0">
                                          <p:stCondLst>
                                            <p:cond delay="0"/>
                                          </p:stCondLst>
                                        </p:cTn>
                                        <p:tgtEl>
                                          <p:spTgt spid="2053"/>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2053"/>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2053"/>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2053"/>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2053"/>
                                        </p:tgtEl>
                                        <p:attrNameLst>
                                          <p:attrName>ppt_y</p:attrName>
                                        </p:attrNameLst>
                                      </p:cBhvr>
                                      <p:tavLst>
                                        <p:tav tm="0" fmla="#ppt_y-sin(pi*$)/81">
                                          <p:val>
                                            <p:fltVal val="0"/>
                                          </p:val>
                                        </p:tav>
                                        <p:tav tm="100000">
                                          <p:val>
                                            <p:fltVal val="1"/>
                                          </p:val>
                                        </p:tav>
                                      </p:tavLst>
                                    </p:anim>
                                    <p:animScale>
                                      <p:cBhvr>
                                        <p:cTn id="45" dur="26">
                                          <p:stCondLst>
                                            <p:cond delay="650"/>
                                          </p:stCondLst>
                                        </p:cTn>
                                        <p:tgtEl>
                                          <p:spTgt spid="2053"/>
                                        </p:tgtEl>
                                      </p:cBhvr>
                                      <p:to x="100000" y="60000"/>
                                    </p:animScale>
                                    <p:animScale>
                                      <p:cBhvr>
                                        <p:cTn id="46" dur="166" decel="50000">
                                          <p:stCondLst>
                                            <p:cond delay="676"/>
                                          </p:stCondLst>
                                        </p:cTn>
                                        <p:tgtEl>
                                          <p:spTgt spid="2053"/>
                                        </p:tgtEl>
                                      </p:cBhvr>
                                      <p:to x="100000" y="100000"/>
                                    </p:animScale>
                                    <p:animScale>
                                      <p:cBhvr>
                                        <p:cTn id="47" dur="26">
                                          <p:stCondLst>
                                            <p:cond delay="1312"/>
                                          </p:stCondLst>
                                        </p:cTn>
                                        <p:tgtEl>
                                          <p:spTgt spid="2053"/>
                                        </p:tgtEl>
                                      </p:cBhvr>
                                      <p:to x="100000" y="80000"/>
                                    </p:animScale>
                                    <p:animScale>
                                      <p:cBhvr>
                                        <p:cTn id="48" dur="166" decel="50000">
                                          <p:stCondLst>
                                            <p:cond delay="1338"/>
                                          </p:stCondLst>
                                        </p:cTn>
                                        <p:tgtEl>
                                          <p:spTgt spid="2053"/>
                                        </p:tgtEl>
                                      </p:cBhvr>
                                      <p:to x="100000" y="100000"/>
                                    </p:animScale>
                                    <p:animScale>
                                      <p:cBhvr>
                                        <p:cTn id="49" dur="26">
                                          <p:stCondLst>
                                            <p:cond delay="1642"/>
                                          </p:stCondLst>
                                        </p:cTn>
                                        <p:tgtEl>
                                          <p:spTgt spid="2053"/>
                                        </p:tgtEl>
                                      </p:cBhvr>
                                      <p:to x="100000" y="90000"/>
                                    </p:animScale>
                                    <p:animScale>
                                      <p:cBhvr>
                                        <p:cTn id="50" dur="166" decel="50000">
                                          <p:stCondLst>
                                            <p:cond delay="1668"/>
                                          </p:stCondLst>
                                        </p:cTn>
                                        <p:tgtEl>
                                          <p:spTgt spid="2053"/>
                                        </p:tgtEl>
                                      </p:cBhvr>
                                      <p:to x="100000" y="100000"/>
                                    </p:animScale>
                                    <p:animScale>
                                      <p:cBhvr>
                                        <p:cTn id="51" dur="26">
                                          <p:stCondLst>
                                            <p:cond delay="1808"/>
                                          </p:stCondLst>
                                        </p:cTn>
                                        <p:tgtEl>
                                          <p:spTgt spid="2053"/>
                                        </p:tgtEl>
                                      </p:cBhvr>
                                      <p:to x="100000" y="95000"/>
                                    </p:animScale>
                                    <p:animScale>
                                      <p:cBhvr>
                                        <p:cTn id="52" dur="166" decel="50000">
                                          <p:stCondLst>
                                            <p:cond delay="1834"/>
                                          </p:stCondLst>
                                        </p:cTn>
                                        <p:tgtEl>
                                          <p:spTgt spid="2053"/>
                                        </p:tgtEl>
                                      </p:cBhvr>
                                      <p:to x="100000" y="100000"/>
                                    </p:animScale>
                                  </p:childTnLst>
                                </p:cTn>
                              </p:par>
                              <p:par>
                                <p:cTn id="53" presetID="26" presetClass="entr" presetSubtype="0" fill="hold" grpId="1" nodeType="withEffect">
                                  <p:stCondLst>
                                    <p:cond delay="0"/>
                                  </p:stCondLst>
                                  <p:childTnLst>
                                    <p:set>
                                      <p:cBhvr>
                                        <p:cTn id="54" dur="1" fill="hold">
                                          <p:stCondLst>
                                            <p:cond delay="0"/>
                                          </p:stCondLst>
                                        </p:cTn>
                                        <p:tgtEl>
                                          <p:spTgt spid="7173"/>
                                        </p:tgtEl>
                                        <p:attrNameLst>
                                          <p:attrName>style.visibility</p:attrName>
                                        </p:attrNameLst>
                                      </p:cBhvr>
                                      <p:to>
                                        <p:strVal val="visible"/>
                                      </p:to>
                                    </p:set>
                                    <p:animEffect transition="in" filter="wipe(down)">
                                      <p:cBhvr>
                                        <p:cTn id="55" dur="580">
                                          <p:stCondLst>
                                            <p:cond delay="0"/>
                                          </p:stCondLst>
                                        </p:cTn>
                                        <p:tgtEl>
                                          <p:spTgt spid="7173"/>
                                        </p:tgtEl>
                                      </p:cBhvr>
                                    </p:animEffect>
                                    <p:anim calcmode="lin" valueType="num">
                                      <p:cBhvr>
                                        <p:cTn id="56" dur="1822" tmFilter="0,0; 0.14,0.36; 0.43,0.73; 0.71,0.91; 1.0,1.0">
                                          <p:stCondLst>
                                            <p:cond delay="0"/>
                                          </p:stCondLst>
                                        </p:cTn>
                                        <p:tgtEl>
                                          <p:spTgt spid="7173"/>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7173"/>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7173"/>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7173"/>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7173"/>
                                        </p:tgtEl>
                                        <p:attrNameLst>
                                          <p:attrName>ppt_y</p:attrName>
                                        </p:attrNameLst>
                                      </p:cBhvr>
                                      <p:tavLst>
                                        <p:tav tm="0" fmla="#ppt_y-sin(pi*$)/81">
                                          <p:val>
                                            <p:fltVal val="0"/>
                                          </p:val>
                                        </p:tav>
                                        <p:tav tm="100000">
                                          <p:val>
                                            <p:fltVal val="1"/>
                                          </p:val>
                                        </p:tav>
                                      </p:tavLst>
                                    </p:anim>
                                    <p:animScale>
                                      <p:cBhvr>
                                        <p:cTn id="61" dur="26">
                                          <p:stCondLst>
                                            <p:cond delay="650"/>
                                          </p:stCondLst>
                                        </p:cTn>
                                        <p:tgtEl>
                                          <p:spTgt spid="7173"/>
                                        </p:tgtEl>
                                      </p:cBhvr>
                                      <p:to x="100000" y="60000"/>
                                    </p:animScale>
                                    <p:animScale>
                                      <p:cBhvr>
                                        <p:cTn id="62" dur="166" decel="50000">
                                          <p:stCondLst>
                                            <p:cond delay="676"/>
                                          </p:stCondLst>
                                        </p:cTn>
                                        <p:tgtEl>
                                          <p:spTgt spid="7173"/>
                                        </p:tgtEl>
                                      </p:cBhvr>
                                      <p:to x="100000" y="100000"/>
                                    </p:animScale>
                                    <p:animScale>
                                      <p:cBhvr>
                                        <p:cTn id="63" dur="26">
                                          <p:stCondLst>
                                            <p:cond delay="1312"/>
                                          </p:stCondLst>
                                        </p:cTn>
                                        <p:tgtEl>
                                          <p:spTgt spid="7173"/>
                                        </p:tgtEl>
                                      </p:cBhvr>
                                      <p:to x="100000" y="80000"/>
                                    </p:animScale>
                                    <p:animScale>
                                      <p:cBhvr>
                                        <p:cTn id="64" dur="166" decel="50000">
                                          <p:stCondLst>
                                            <p:cond delay="1338"/>
                                          </p:stCondLst>
                                        </p:cTn>
                                        <p:tgtEl>
                                          <p:spTgt spid="7173"/>
                                        </p:tgtEl>
                                      </p:cBhvr>
                                      <p:to x="100000" y="100000"/>
                                    </p:animScale>
                                    <p:animScale>
                                      <p:cBhvr>
                                        <p:cTn id="65" dur="26">
                                          <p:stCondLst>
                                            <p:cond delay="1642"/>
                                          </p:stCondLst>
                                        </p:cTn>
                                        <p:tgtEl>
                                          <p:spTgt spid="7173"/>
                                        </p:tgtEl>
                                      </p:cBhvr>
                                      <p:to x="100000" y="90000"/>
                                    </p:animScale>
                                    <p:animScale>
                                      <p:cBhvr>
                                        <p:cTn id="66" dur="166" decel="50000">
                                          <p:stCondLst>
                                            <p:cond delay="1668"/>
                                          </p:stCondLst>
                                        </p:cTn>
                                        <p:tgtEl>
                                          <p:spTgt spid="7173"/>
                                        </p:tgtEl>
                                      </p:cBhvr>
                                      <p:to x="100000" y="100000"/>
                                    </p:animScale>
                                    <p:animScale>
                                      <p:cBhvr>
                                        <p:cTn id="67" dur="26">
                                          <p:stCondLst>
                                            <p:cond delay="1808"/>
                                          </p:stCondLst>
                                        </p:cTn>
                                        <p:tgtEl>
                                          <p:spTgt spid="7173"/>
                                        </p:tgtEl>
                                      </p:cBhvr>
                                      <p:to x="100000" y="95000"/>
                                    </p:animScale>
                                    <p:animScale>
                                      <p:cBhvr>
                                        <p:cTn id="68" dur="166" decel="50000">
                                          <p:stCondLst>
                                            <p:cond delay="1834"/>
                                          </p:stCondLst>
                                        </p:cTn>
                                        <p:tgtEl>
                                          <p:spTgt spid="7173"/>
                                        </p:tgtEl>
                                      </p:cBhvr>
                                      <p:to x="100000" y="100000"/>
                                    </p:animScale>
                                  </p:childTnLst>
                                </p:cTn>
                              </p:par>
                            </p:childTnLst>
                          </p:cTn>
                        </p:par>
                      </p:childTnLst>
                    </p:cTn>
                  </p:par>
                  <p:par>
                    <p:cTn id="69" fill="hold">
                      <p:stCondLst>
                        <p:cond delay="indefinite"/>
                      </p:stCondLst>
                      <p:childTnLst>
                        <p:par>
                          <p:cTn id="70" fill="hold">
                            <p:stCondLst>
                              <p:cond delay="0"/>
                            </p:stCondLst>
                            <p:childTnLst>
                              <p:par>
                                <p:cTn id="71" presetID="26" presetClass="entr" presetSubtype="0" fill="hold" nodeType="clickEffect">
                                  <p:stCondLst>
                                    <p:cond delay="0"/>
                                  </p:stCondLst>
                                  <p:childTnLst>
                                    <p:set>
                                      <p:cBhvr>
                                        <p:cTn id="72" dur="1" fill="hold">
                                          <p:stCondLst>
                                            <p:cond delay="0"/>
                                          </p:stCondLst>
                                        </p:cTn>
                                        <p:tgtEl>
                                          <p:spTgt spid="35"/>
                                        </p:tgtEl>
                                        <p:attrNameLst>
                                          <p:attrName>style.visibility</p:attrName>
                                        </p:attrNameLst>
                                      </p:cBhvr>
                                      <p:to>
                                        <p:strVal val="visible"/>
                                      </p:to>
                                    </p:set>
                                    <p:animEffect transition="in" filter="wipe(down)">
                                      <p:cBhvr>
                                        <p:cTn id="73" dur="580">
                                          <p:stCondLst>
                                            <p:cond delay="0"/>
                                          </p:stCondLst>
                                        </p:cTn>
                                        <p:tgtEl>
                                          <p:spTgt spid="35"/>
                                        </p:tgtEl>
                                      </p:cBhvr>
                                    </p:animEffect>
                                    <p:anim calcmode="lin" valueType="num">
                                      <p:cBhvr>
                                        <p:cTn id="74" dur="1822" tmFilter="0,0; 0.14,0.36; 0.43,0.73; 0.71,0.91; 1.0,1.0">
                                          <p:stCondLst>
                                            <p:cond delay="0"/>
                                          </p:stCondLst>
                                        </p:cTn>
                                        <p:tgtEl>
                                          <p:spTgt spid="35"/>
                                        </p:tgtEl>
                                        <p:attrNameLst>
                                          <p:attrName>ppt_x</p:attrName>
                                        </p:attrNameLst>
                                      </p:cBhvr>
                                      <p:tavLst>
                                        <p:tav tm="0">
                                          <p:val>
                                            <p:strVal val="#ppt_x-0.25"/>
                                          </p:val>
                                        </p:tav>
                                        <p:tav tm="100000">
                                          <p:val>
                                            <p:strVal val="#ppt_x"/>
                                          </p:val>
                                        </p:tav>
                                      </p:tavLst>
                                    </p:anim>
                                    <p:anim calcmode="lin" valueType="num">
                                      <p:cBhvr>
                                        <p:cTn id="75" dur="664" tmFilter="0.0,0.0; 0.25,0.07; 0.50,0.2; 0.75,0.467; 1.0,1.0">
                                          <p:stCondLst>
                                            <p:cond delay="0"/>
                                          </p:stCondLst>
                                        </p:cTn>
                                        <p:tgtEl>
                                          <p:spTgt spid="35"/>
                                        </p:tgtEl>
                                        <p:attrNameLst>
                                          <p:attrName>ppt_y</p:attrName>
                                        </p:attrNameLst>
                                      </p:cBhvr>
                                      <p:tavLst>
                                        <p:tav tm="0" fmla="#ppt_y-sin(pi*$)/3">
                                          <p:val>
                                            <p:fltVal val="0.5"/>
                                          </p:val>
                                        </p:tav>
                                        <p:tav tm="100000">
                                          <p:val>
                                            <p:fltVal val="1"/>
                                          </p:val>
                                        </p:tav>
                                      </p:tavLst>
                                    </p:anim>
                                    <p:anim calcmode="lin" valueType="num">
                                      <p:cBhvr>
                                        <p:cTn id="76" dur="664" tmFilter="0, 0; 0.125,0.2665; 0.25,0.4; 0.375,0.465; 0.5,0.5;  0.625,0.535; 0.75,0.6; 0.875,0.7335; 1,1">
                                          <p:stCondLst>
                                            <p:cond delay="664"/>
                                          </p:stCondLst>
                                        </p:cTn>
                                        <p:tgtEl>
                                          <p:spTgt spid="35"/>
                                        </p:tgtEl>
                                        <p:attrNameLst>
                                          <p:attrName>ppt_y</p:attrName>
                                        </p:attrNameLst>
                                      </p:cBhvr>
                                      <p:tavLst>
                                        <p:tav tm="0" fmla="#ppt_y-sin(pi*$)/9">
                                          <p:val>
                                            <p:fltVal val="0"/>
                                          </p:val>
                                        </p:tav>
                                        <p:tav tm="100000">
                                          <p:val>
                                            <p:fltVal val="1"/>
                                          </p:val>
                                        </p:tav>
                                      </p:tavLst>
                                    </p:anim>
                                    <p:anim calcmode="lin" valueType="num">
                                      <p:cBhvr>
                                        <p:cTn id="77" dur="332" tmFilter="0, 0; 0.125,0.2665; 0.25,0.4; 0.375,0.465; 0.5,0.5;  0.625,0.535; 0.75,0.6; 0.875,0.7335; 1,1">
                                          <p:stCondLst>
                                            <p:cond delay="1324"/>
                                          </p:stCondLst>
                                        </p:cTn>
                                        <p:tgtEl>
                                          <p:spTgt spid="35"/>
                                        </p:tgtEl>
                                        <p:attrNameLst>
                                          <p:attrName>ppt_y</p:attrName>
                                        </p:attrNameLst>
                                      </p:cBhvr>
                                      <p:tavLst>
                                        <p:tav tm="0" fmla="#ppt_y-sin(pi*$)/27">
                                          <p:val>
                                            <p:fltVal val="0"/>
                                          </p:val>
                                        </p:tav>
                                        <p:tav tm="100000">
                                          <p:val>
                                            <p:fltVal val="1"/>
                                          </p:val>
                                        </p:tav>
                                      </p:tavLst>
                                    </p:anim>
                                    <p:anim calcmode="lin" valueType="num">
                                      <p:cBhvr>
                                        <p:cTn id="78" dur="164" tmFilter="0, 0; 0.125,0.2665; 0.25,0.4; 0.375,0.465; 0.5,0.5;  0.625,0.535; 0.75,0.6; 0.875,0.7335; 1,1">
                                          <p:stCondLst>
                                            <p:cond delay="1656"/>
                                          </p:stCondLst>
                                        </p:cTn>
                                        <p:tgtEl>
                                          <p:spTgt spid="35"/>
                                        </p:tgtEl>
                                        <p:attrNameLst>
                                          <p:attrName>ppt_y</p:attrName>
                                        </p:attrNameLst>
                                      </p:cBhvr>
                                      <p:tavLst>
                                        <p:tav tm="0" fmla="#ppt_y-sin(pi*$)/81">
                                          <p:val>
                                            <p:fltVal val="0"/>
                                          </p:val>
                                        </p:tav>
                                        <p:tav tm="100000">
                                          <p:val>
                                            <p:fltVal val="1"/>
                                          </p:val>
                                        </p:tav>
                                      </p:tavLst>
                                    </p:anim>
                                    <p:animScale>
                                      <p:cBhvr>
                                        <p:cTn id="79" dur="26">
                                          <p:stCondLst>
                                            <p:cond delay="650"/>
                                          </p:stCondLst>
                                        </p:cTn>
                                        <p:tgtEl>
                                          <p:spTgt spid="35"/>
                                        </p:tgtEl>
                                      </p:cBhvr>
                                      <p:to x="100000" y="60000"/>
                                    </p:animScale>
                                    <p:animScale>
                                      <p:cBhvr>
                                        <p:cTn id="80" dur="166" decel="50000">
                                          <p:stCondLst>
                                            <p:cond delay="676"/>
                                          </p:stCondLst>
                                        </p:cTn>
                                        <p:tgtEl>
                                          <p:spTgt spid="35"/>
                                        </p:tgtEl>
                                      </p:cBhvr>
                                      <p:to x="100000" y="100000"/>
                                    </p:animScale>
                                    <p:animScale>
                                      <p:cBhvr>
                                        <p:cTn id="81" dur="26">
                                          <p:stCondLst>
                                            <p:cond delay="1312"/>
                                          </p:stCondLst>
                                        </p:cTn>
                                        <p:tgtEl>
                                          <p:spTgt spid="35"/>
                                        </p:tgtEl>
                                      </p:cBhvr>
                                      <p:to x="100000" y="80000"/>
                                    </p:animScale>
                                    <p:animScale>
                                      <p:cBhvr>
                                        <p:cTn id="82" dur="166" decel="50000">
                                          <p:stCondLst>
                                            <p:cond delay="1338"/>
                                          </p:stCondLst>
                                        </p:cTn>
                                        <p:tgtEl>
                                          <p:spTgt spid="35"/>
                                        </p:tgtEl>
                                      </p:cBhvr>
                                      <p:to x="100000" y="100000"/>
                                    </p:animScale>
                                    <p:animScale>
                                      <p:cBhvr>
                                        <p:cTn id="83" dur="26">
                                          <p:stCondLst>
                                            <p:cond delay="1642"/>
                                          </p:stCondLst>
                                        </p:cTn>
                                        <p:tgtEl>
                                          <p:spTgt spid="35"/>
                                        </p:tgtEl>
                                      </p:cBhvr>
                                      <p:to x="100000" y="90000"/>
                                    </p:animScale>
                                    <p:animScale>
                                      <p:cBhvr>
                                        <p:cTn id="84" dur="166" decel="50000">
                                          <p:stCondLst>
                                            <p:cond delay="1668"/>
                                          </p:stCondLst>
                                        </p:cTn>
                                        <p:tgtEl>
                                          <p:spTgt spid="35"/>
                                        </p:tgtEl>
                                      </p:cBhvr>
                                      <p:to x="100000" y="100000"/>
                                    </p:animScale>
                                    <p:animScale>
                                      <p:cBhvr>
                                        <p:cTn id="85" dur="26">
                                          <p:stCondLst>
                                            <p:cond delay="1808"/>
                                          </p:stCondLst>
                                        </p:cTn>
                                        <p:tgtEl>
                                          <p:spTgt spid="35"/>
                                        </p:tgtEl>
                                      </p:cBhvr>
                                      <p:to x="100000" y="95000"/>
                                    </p:animScale>
                                    <p:animScale>
                                      <p:cBhvr>
                                        <p:cTn id="86" dur="166" decel="50000">
                                          <p:stCondLst>
                                            <p:cond delay="1834"/>
                                          </p:stCondLst>
                                        </p:cTn>
                                        <p:tgtEl>
                                          <p:spTgt spid="35"/>
                                        </p:tgtEl>
                                      </p:cBhvr>
                                      <p:to x="100000" y="100000"/>
                                    </p:animScale>
                                  </p:childTnLst>
                                </p:cTn>
                              </p:par>
                              <p:par>
                                <p:cTn id="87" presetID="26" presetClass="entr" presetSubtype="0" fill="hold" nodeType="withEffect">
                                  <p:stCondLst>
                                    <p:cond delay="0"/>
                                  </p:stCondLst>
                                  <p:childTnLst>
                                    <p:set>
                                      <p:cBhvr>
                                        <p:cTn id="88" dur="1" fill="hold">
                                          <p:stCondLst>
                                            <p:cond delay="0"/>
                                          </p:stCondLst>
                                        </p:cTn>
                                        <p:tgtEl>
                                          <p:spTgt spid="7180"/>
                                        </p:tgtEl>
                                        <p:attrNameLst>
                                          <p:attrName>style.visibility</p:attrName>
                                        </p:attrNameLst>
                                      </p:cBhvr>
                                      <p:to>
                                        <p:strVal val="visible"/>
                                      </p:to>
                                    </p:set>
                                    <p:animEffect transition="in" filter="wipe(down)">
                                      <p:cBhvr>
                                        <p:cTn id="89" dur="580">
                                          <p:stCondLst>
                                            <p:cond delay="0"/>
                                          </p:stCondLst>
                                        </p:cTn>
                                        <p:tgtEl>
                                          <p:spTgt spid="7180"/>
                                        </p:tgtEl>
                                      </p:cBhvr>
                                    </p:animEffect>
                                    <p:anim calcmode="lin" valueType="num">
                                      <p:cBhvr>
                                        <p:cTn id="90" dur="1822" tmFilter="0,0; 0.14,0.36; 0.43,0.73; 0.71,0.91; 1.0,1.0">
                                          <p:stCondLst>
                                            <p:cond delay="0"/>
                                          </p:stCondLst>
                                        </p:cTn>
                                        <p:tgtEl>
                                          <p:spTgt spid="7180"/>
                                        </p:tgtEl>
                                        <p:attrNameLst>
                                          <p:attrName>ppt_x</p:attrName>
                                        </p:attrNameLst>
                                      </p:cBhvr>
                                      <p:tavLst>
                                        <p:tav tm="0">
                                          <p:val>
                                            <p:strVal val="#ppt_x-0.25"/>
                                          </p:val>
                                        </p:tav>
                                        <p:tav tm="100000">
                                          <p:val>
                                            <p:strVal val="#ppt_x"/>
                                          </p:val>
                                        </p:tav>
                                      </p:tavLst>
                                    </p:anim>
                                    <p:anim calcmode="lin" valueType="num">
                                      <p:cBhvr>
                                        <p:cTn id="91" dur="664" tmFilter="0.0,0.0; 0.25,0.07; 0.50,0.2; 0.75,0.467; 1.0,1.0">
                                          <p:stCondLst>
                                            <p:cond delay="0"/>
                                          </p:stCondLst>
                                        </p:cTn>
                                        <p:tgtEl>
                                          <p:spTgt spid="7180"/>
                                        </p:tgtEl>
                                        <p:attrNameLst>
                                          <p:attrName>ppt_y</p:attrName>
                                        </p:attrNameLst>
                                      </p:cBhvr>
                                      <p:tavLst>
                                        <p:tav tm="0" fmla="#ppt_y-sin(pi*$)/3">
                                          <p:val>
                                            <p:fltVal val="0.5"/>
                                          </p:val>
                                        </p:tav>
                                        <p:tav tm="100000">
                                          <p:val>
                                            <p:fltVal val="1"/>
                                          </p:val>
                                        </p:tav>
                                      </p:tavLst>
                                    </p:anim>
                                    <p:anim calcmode="lin" valueType="num">
                                      <p:cBhvr>
                                        <p:cTn id="92" dur="664" tmFilter="0, 0; 0.125,0.2665; 0.25,0.4; 0.375,0.465; 0.5,0.5;  0.625,0.535; 0.75,0.6; 0.875,0.7335; 1,1">
                                          <p:stCondLst>
                                            <p:cond delay="664"/>
                                          </p:stCondLst>
                                        </p:cTn>
                                        <p:tgtEl>
                                          <p:spTgt spid="7180"/>
                                        </p:tgtEl>
                                        <p:attrNameLst>
                                          <p:attrName>ppt_y</p:attrName>
                                        </p:attrNameLst>
                                      </p:cBhvr>
                                      <p:tavLst>
                                        <p:tav tm="0" fmla="#ppt_y-sin(pi*$)/9">
                                          <p:val>
                                            <p:fltVal val="0"/>
                                          </p:val>
                                        </p:tav>
                                        <p:tav tm="100000">
                                          <p:val>
                                            <p:fltVal val="1"/>
                                          </p:val>
                                        </p:tav>
                                      </p:tavLst>
                                    </p:anim>
                                    <p:anim calcmode="lin" valueType="num">
                                      <p:cBhvr>
                                        <p:cTn id="93" dur="332" tmFilter="0, 0; 0.125,0.2665; 0.25,0.4; 0.375,0.465; 0.5,0.5;  0.625,0.535; 0.75,0.6; 0.875,0.7335; 1,1">
                                          <p:stCondLst>
                                            <p:cond delay="1324"/>
                                          </p:stCondLst>
                                        </p:cTn>
                                        <p:tgtEl>
                                          <p:spTgt spid="7180"/>
                                        </p:tgtEl>
                                        <p:attrNameLst>
                                          <p:attrName>ppt_y</p:attrName>
                                        </p:attrNameLst>
                                      </p:cBhvr>
                                      <p:tavLst>
                                        <p:tav tm="0" fmla="#ppt_y-sin(pi*$)/27">
                                          <p:val>
                                            <p:fltVal val="0"/>
                                          </p:val>
                                        </p:tav>
                                        <p:tav tm="100000">
                                          <p:val>
                                            <p:fltVal val="1"/>
                                          </p:val>
                                        </p:tav>
                                      </p:tavLst>
                                    </p:anim>
                                    <p:anim calcmode="lin" valueType="num">
                                      <p:cBhvr>
                                        <p:cTn id="94" dur="164" tmFilter="0, 0; 0.125,0.2665; 0.25,0.4; 0.375,0.465; 0.5,0.5;  0.625,0.535; 0.75,0.6; 0.875,0.7335; 1,1">
                                          <p:stCondLst>
                                            <p:cond delay="1656"/>
                                          </p:stCondLst>
                                        </p:cTn>
                                        <p:tgtEl>
                                          <p:spTgt spid="7180"/>
                                        </p:tgtEl>
                                        <p:attrNameLst>
                                          <p:attrName>ppt_y</p:attrName>
                                        </p:attrNameLst>
                                      </p:cBhvr>
                                      <p:tavLst>
                                        <p:tav tm="0" fmla="#ppt_y-sin(pi*$)/81">
                                          <p:val>
                                            <p:fltVal val="0"/>
                                          </p:val>
                                        </p:tav>
                                        <p:tav tm="100000">
                                          <p:val>
                                            <p:fltVal val="1"/>
                                          </p:val>
                                        </p:tav>
                                      </p:tavLst>
                                    </p:anim>
                                    <p:animScale>
                                      <p:cBhvr>
                                        <p:cTn id="95" dur="26">
                                          <p:stCondLst>
                                            <p:cond delay="650"/>
                                          </p:stCondLst>
                                        </p:cTn>
                                        <p:tgtEl>
                                          <p:spTgt spid="7180"/>
                                        </p:tgtEl>
                                      </p:cBhvr>
                                      <p:to x="100000" y="60000"/>
                                    </p:animScale>
                                    <p:animScale>
                                      <p:cBhvr>
                                        <p:cTn id="96" dur="166" decel="50000">
                                          <p:stCondLst>
                                            <p:cond delay="676"/>
                                          </p:stCondLst>
                                        </p:cTn>
                                        <p:tgtEl>
                                          <p:spTgt spid="7180"/>
                                        </p:tgtEl>
                                      </p:cBhvr>
                                      <p:to x="100000" y="100000"/>
                                    </p:animScale>
                                    <p:animScale>
                                      <p:cBhvr>
                                        <p:cTn id="97" dur="26">
                                          <p:stCondLst>
                                            <p:cond delay="1312"/>
                                          </p:stCondLst>
                                        </p:cTn>
                                        <p:tgtEl>
                                          <p:spTgt spid="7180"/>
                                        </p:tgtEl>
                                      </p:cBhvr>
                                      <p:to x="100000" y="80000"/>
                                    </p:animScale>
                                    <p:animScale>
                                      <p:cBhvr>
                                        <p:cTn id="98" dur="166" decel="50000">
                                          <p:stCondLst>
                                            <p:cond delay="1338"/>
                                          </p:stCondLst>
                                        </p:cTn>
                                        <p:tgtEl>
                                          <p:spTgt spid="7180"/>
                                        </p:tgtEl>
                                      </p:cBhvr>
                                      <p:to x="100000" y="100000"/>
                                    </p:animScale>
                                    <p:animScale>
                                      <p:cBhvr>
                                        <p:cTn id="99" dur="26">
                                          <p:stCondLst>
                                            <p:cond delay="1642"/>
                                          </p:stCondLst>
                                        </p:cTn>
                                        <p:tgtEl>
                                          <p:spTgt spid="7180"/>
                                        </p:tgtEl>
                                      </p:cBhvr>
                                      <p:to x="100000" y="90000"/>
                                    </p:animScale>
                                    <p:animScale>
                                      <p:cBhvr>
                                        <p:cTn id="100" dur="166" decel="50000">
                                          <p:stCondLst>
                                            <p:cond delay="1668"/>
                                          </p:stCondLst>
                                        </p:cTn>
                                        <p:tgtEl>
                                          <p:spTgt spid="7180"/>
                                        </p:tgtEl>
                                      </p:cBhvr>
                                      <p:to x="100000" y="100000"/>
                                    </p:animScale>
                                    <p:animScale>
                                      <p:cBhvr>
                                        <p:cTn id="101" dur="26">
                                          <p:stCondLst>
                                            <p:cond delay="1808"/>
                                          </p:stCondLst>
                                        </p:cTn>
                                        <p:tgtEl>
                                          <p:spTgt spid="7180"/>
                                        </p:tgtEl>
                                      </p:cBhvr>
                                      <p:to x="100000" y="95000"/>
                                    </p:animScale>
                                    <p:animScale>
                                      <p:cBhvr>
                                        <p:cTn id="102" dur="166" decel="50000">
                                          <p:stCondLst>
                                            <p:cond delay="1834"/>
                                          </p:stCondLst>
                                        </p:cTn>
                                        <p:tgtEl>
                                          <p:spTgt spid="7180"/>
                                        </p:tgtEl>
                                      </p:cBhvr>
                                      <p:to x="100000" y="100000"/>
                                    </p:animScale>
                                  </p:childTnLst>
                                </p:cTn>
                              </p:par>
                              <p:par>
                                <p:cTn id="103" presetID="26" presetClass="entr" presetSubtype="0" fill="hold" grpId="1" nodeType="withEffect">
                                  <p:stCondLst>
                                    <p:cond delay="0"/>
                                  </p:stCondLst>
                                  <p:childTnLst>
                                    <p:set>
                                      <p:cBhvr>
                                        <p:cTn id="104" dur="1" fill="hold">
                                          <p:stCondLst>
                                            <p:cond delay="0"/>
                                          </p:stCondLst>
                                        </p:cTn>
                                        <p:tgtEl>
                                          <p:spTgt spid="36"/>
                                        </p:tgtEl>
                                        <p:attrNameLst>
                                          <p:attrName>style.visibility</p:attrName>
                                        </p:attrNameLst>
                                      </p:cBhvr>
                                      <p:to>
                                        <p:strVal val="visible"/>
                                      </p:to>
                                    </p:set>
                                    <p:animEffect transition="in" filter="wipe(down)">
                                      <p:cBhvr>
                                        <p:cTn id="105" dur="580">
                                          <p:stCondLst>
                                            <p:cond delay="0"/>
                                          </p:stCondLst>
                                        </p:cTn>
                                        <p:tgtEl>
                                          <p:spTgt spid="36"/>
                                        </p:tgtEl>
                                      </p:cBhvr>
                                    </p:animEffect>
                                    <p:anim calcmode="lin" valueType="num">
                                      <p:cBhvr>
                                        <p:cTn id="106" dur="1822" tmFilter="0,0; 0.14,0.36; 0.43,0.73; 0.71,0.91; 1.0,1.0">
                                          <p:stCondLst>
                                            <p:cond delay="0"/>
                                          </p:stCondLst>
                                        </p:cTn>
                                        <p:tgtEl>
                                          <p:spTgt spid="36"/>
                                        </p:tgtEl>
                                        <p:attrNameLst>
                                          <p:attrName>ppt_x</p:attrName>
                                        </p:attrNameLst>
                                      </p:cBhvr>
                                      <p:tavLst>
                                        <p:tav tm="0">
                                          <p:val>
                                            <p:strVal val="#ppt_x-0.25"/>
                                          </p:val>
                                        </p:tav>
                                        <p:tav tm="100000">
                                          <p:val>
                                            <p:strVal val="#ppt_x"/>
                                          </p:val>
                                        </p:tav>
                                      </p:tavLst>
                                    </p:anim>
                                    <p:anim calcmode="lin" valueType="num">
                                      <p:cBhvr>
                                        <p:cTn id="107" dur="664" tmFilter="0.0,0.0; 0.25,0.07; 0.50,0.2; 0.75,0.467; 1.0,1.0">
                                          <p:stCondLst>
                                            <p:cond delay="0"/>
                                          </p:stCondLst>
                                        </p:cTn>
                                        <p:tgtEl>
                                          <p:spTgt spid="36"/>
                                        </p:tgtEl>
                                        <p:attrNameLst>
                                          <p:attrName>ppt_y</p:attrName>
                                        </p:attrNameLst>
                                      </p:cBhvr>
                                      <p:tavLst>
                                        <p:tav tm="0" fmla="#ppt_y-sin(pi*$)/3">
                                          <p:val>
                                            <p:fltVal val="0.5"/>
                                          </p:val>
                                        </p:tav>
                                        <p:tav tm="100000">
                                          <p:val>
                                            <p:fltVal val="1"/>
                                          </p:val>
                                        </p:tav>
                                      </p:tavLst>
                                    </p:anim>
                                    <p:anim calcmode="lin" valueType="num">
                                      <p:cBhvr>
                                        <p:cTn id="108" dur="664" tmFilter="0, 0; 0.125,0.2665; 0.25,0.4; 0.375,0.465; 0.5,0.5;  0.625,0.535; 0.75,0.6; 0.875,0.7335; 1,1">
                                          <p:stCondLst>
                                            <p:cond delay="664"/>
                                          </p:stCondLst>
                                        </p:cTn>
                                        <p:tgtEl>
                                          <p:spTgt spid="36"/>
                                        </p:tgtEl>
                                        <p:attrNameLst>
                                          <p:attrName>ppt_y</p:attrName>
                                        </p:attrNameLst>
                                      </p:cBhvr>
                                      <p:tavLst>
                                        <p:tav tm="0" fmla="#ppt_y-sin(pi*$)/9">
                                          <p:val>
                                            <p:fltVal val="0"/>
                                          </p:val>
                                        </p:tav>
                                        <p:tav tm="100000">
                                          <p:val>
                                            <p:fltVal val="1"/>
                                          </p:val>
                                        </p:tav>
                                      </p:tavLst>
                                    </p:anim>
                                    <p:anim calcmode="lin" valueType="num">
                                      <p:cBhvr>
                                        <p:cTn id="109" dur="332" tmFilter="0, 0; 0.125,0.2665; 0.25,0.4; 0.375,0.465; 0.5,0.5;  0.625,0.535; 0.75,0.6; 0.875,0.7335; 1,1">
                                          <p:stCondLst>
                                            <p:cond delay="1324"/>
                                          </p:stCondLst>
                                        </p:cTn>
                                        <p:tgtEl>
                                          <p:spTgt spid="36"/>
                                        </p:tgtEl>
                                        <p:attrNameLst>
                                          <p:attrName>ppt_y</p:attrName>
                                        </p:attrNameLst>
                                      </p:cBhvr>
                                      <p:tavLst>
                                        <p:tav tm="0" fmla="#ppt_y-sin(pi*$)/27">
                                          <p:val>
                                            <p:fltVal val="0"/>
                                          </p:val>
                                        </p:tav>
                                        <p:tav tm="100000">
                                          <p:val>
                                            <p:fltVal val="1"/>
                                          </p:val>
                                        </p:tav>
                                      </p:tavLst>
                                    </p:anim>
                                    <p:anim calcmode="lin" valueType="num">
                                      <p:cBhvr>
                                        <p:cTn id="110" dur="164" tmFilter="0, 0; 0.125,0.2665; 0.25,0.4; 0.375,0.465; 0.5,0.5;  0.625,0.535; 0.75,0.6; 0.875,0.7335; 1,1">
                                          <p:stCondLst>
                                            <p:cond delay="1656"/>
                                          </p:stCondLst>
                                        </p:cTn>
                                        <p:tgtEl>
                                          <p:spTgt spid="36"/>
                                        </p:tgtEl>
                                        <p:attrNameLst>
                                          <p:attrName>ppt_y</p:attrName>
                                        </p:attrNameLst>
                                      </p:cBhvr>
                                      <p:tavLst>
                                        <p:tav tm="0" fmla="#ppt_y-sin(pi*$)/81">
                                          <p:val>
                                            <p:fltVal val="0"/>
                                          </p:val>
                                        </p:tav>
                                        <p:tav tm="100000">
                                          <p:val>
                                            <p:fltVal val="1"/>
                                          </p:val>
                                        </p:tav>
                                      </p:tavLst>
                                    </p:anim>
                                    <p:animScale>
                                      <p:cBhvr>
                                        <p:cTn id="111" dur="26">
                                          <p:stCondLst>
                                            <p:cond delay="650"/>
                                          </p:stCondLst>
                                        </p:cTn>
                                        <p:tgtEl>
                                          <p:spTgt spid="36"/>
                                        </p:tgtEl>
                                      </p:cBhvr>
                                      <p:to x="100000" y="60000"/>
                                    </p:animScale>
                                    <p:animScale>
                                      <p:cBhvr>
                                        <p:cTn id="112" dur="166" decel="50000">
                                          <p:stCondLst>
                                            <p:cond delay="676"/>
                                          </p:stCondLst>
                                        </p:cTn>
                                        <p:tgtEl>
                                          <p:spTgt spid="36"/>
                                        </p:tgtEl>
                                      </p:cBhvr>
                                      <p:to x="100000" y="100000"/>
                                    </p:animScale>
                                    <p:animScale>
                                      <p:cBhvr>
                                        <p:cTn id="113" dur="26">
                                          <p:stCondLst>
                                            <p:cond delay="1312"/>
                                          </p:stCondLst>
                                        </p:cTn>
                                        <p:tgtEl>
                                          <p:spTgt spid="36"/>
                                        </p:tgtEl>
                                      </p:cBhvr>
                                      <p:to x="100000" y="80000"/>
                                    </p:animScale>
                                    <p:animScale>
                                      <p:cBhvr>
                                        <p:cTn id="114" dur="166" decel="50000">
                                          <p:stCondLst>
                                            <p:cond delay="1338"/>
                                          </p:stCondLst>
                                        </p:cTn>
                                        <p:tgtEl>
                                          <p:spTgt spid="36"/>
                                        </p:tgtEl>
                                      </p:cBhvr>
                                      <p:to x="100000" y="100000"/>
                                    </p:animScale>
                                    <p:animScale>
                                      <p:cBhvr>
                                        <p:cTn id="115" dur="26">
                                          <p:stCondLst>
                                            <p:cond delay="1642"/>
                                          </p:stCondLst>
                                        </p:cTn>
                                        <p:tgtEl>
                                          <p:spTgt spid="36"/>
                                        </p:tgtEl>
                                      </p:cBhvr>
                                      <p:to x="100000" y="90000"/>
                                    </p:animScale>
                                    <p:animScale>
                                      <p:cBhvr>
                                        <p:cTn id="116" dur="166" decel="50000">
                                          <p:stCondLst>
                                            <p:cond delay="1668"/>
                                          </p:stCondLst>
                                        </p:cTn>
                                        <p:tgtEl>
                                          <p:spTgt spid="36"/>
                                        </p:tgtEl>
                                      </p:cBhvr>
                                      <p:to x="100000" y="100000"/>
                                    </p:animScale>
                                    <p:animScale>
                                      <p:cBhvr>
                                        <p:cTn id="117" dur="26">
                                          <p:stCondLst>
                                            <p:cond delay="1808"/>
                                          </p:stCondLst>
                                        </p:cTn>
                                        <p:tgtEl>
                                          <p:spTgt spid="36"/>
                                        </p:tgtEl>
                                      </p:cBhvr>
                                      <p:to x="100000" y="95000"/>
                                    </p:animScale>
                                    <p:animScale>
                                      <p:cBhvr>
                                        <p:cTn id="118" dur="166" decel="50000">
                                          <p:stCondLst>
                                            <p:cond delay="1834"/>
                                          </p:stCondLst>
                                        </p:cTn>
                                        <p:tgtEl>
                                          <p:spTgt spid="36"/>
                                        </p:tgtEl>
                                      </p:cBhvr>
                                      <p:to x="100000" y="100000"/>
                                    </p:animScale>
                                  </p:childTnLst>
                                </p:cTn>
                              </p:par>
                            </p:childTnLst>
                          </p:cTn>
                        </p:par>
                      </p:childTnLst>
                    </p:cTn>
                  </p:par>
                  <p:par>
                    <p:cTn id="119" fill="hold">
                      <p:stCondLst>
                        <p:cond delay="indefinite"/>
                      </p:stCondLst>
                      <p:childTnLst>
                        <p:par>
                          <p:cTn id="120" fill="hold">
                            <p:stCondLst>
                              <p:cond delay="0"/>
                            </p:stCondLst>
                            <p:childTnLst>
                              <p:par>
                                <p:cTn id="121" presetID="26" presetClass="entr" presetSubtype="0" fill="hold" nodeType="clickEffect">
                                  <p:stCondLst>
                                    <p:cond delay="0"/>
                                  </p:stCondLst>
                                  <p:childTnLst>
                                    <p:set>
                                      <p:cBhvr>
                                        <p:cTn id="122" dur="1" fill="hold">
                                          <p:stCondLst>
                                            <p:cond delay="0"/>
                                          </p:stCondLst>
                                        </p:cTn>
                                        <p:tgtEl>
                                          <p:spTgt spid="39"/>
                                        </p:tgtEl>
                                        <p:attrNameLst>
                                          <p:attrName>style.visibility</p:attrName>
                                        </p:attrNameLst>
                                      </p:cBhvr>
                                      <p:to>
                                        <p:strVal val="visible"/>
                                      </p:to>
                                    </p:set>
                                    <p:animEffect transition="in" filter="wipe(down)">
                                      <p:cBhvr>
                                        <p:cTn id="123" dur="580">
                                          <p:stCondLst>
                                            <p:cond delay="0"/>
                                          </p:stCondLst>
                                        </p:cTn>
                                        <p:tgtEl>
                                          <p:spTgt spid="39"/>
                                        </p:tgtEl>
                                      </p:cBhvr>
                                    </p:animEffect>
                                    <p:anim calcmode="lin" valueType="num">
                                      <p:cBhvr>
                                        <p:cTn id="124" dur="1822"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125" dur="664"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126" dur="664" tmFilter="0, 0; 0.125,0.2665; 0.25,0.4; 0.375,0.465; 0.5,0.5;  0.625,0.535; 0.75,0.6; 0.875,0.7335; 1,1">
                                          <p:stCondLst>
                                            <p:cond delay="664"/>
                                          </p:stCondLst>
                                        </p:cTn>
                                        <p:tgtEl>
                                          <p:spTgt spid="39"/>
                                        </p:tgtEl>
                                        <p:attrNameLst>
                                          <p:attrName>ppt_y</p:attrName>
                                        </p:attrNameLst>
                                      </p:cBhvr>
                                      <p:tavLst>
                                        <p:tav tm="0" fmla="#ppt_y-sin(pi*$)/9">
                                          <p:val>
                                            <p:fltVal val="0"/>
                                          </p:val>
                                        </p:tav>
                                        <p:tav tm="100000">
                                          <p:val>
                                            <p:fltVal val="1"/>
                                          </p:val>
                                        </p:tav>
                                      </p:tavLst>
                                    </p:anim>
                                    <p:anim calcmode="lin" valueType="num">
                                      <p:cBhvr>
                                        <p:cTn id="127" dur="332" tmFilter="0, 0; 0.125,0.2665; 0.25,0.4; 0.375,0.465; 0.5,0.5;  0.625,0.535; 0.75,0.6; 0.875,0.7335; 1,1">
                                          <p:stCondLst>
                                            <p:cond delay="1324"/>
                                          </p:stCondLst>
                                        </p:cTn>
                                        <p:tgtEl>
                                          <p:spTgt spid="39"/>
                                        </p:tgtEl>
                                        <p:attrNameLst>
                                          <p:attrName>ppt_y</p:attrName>
                                        </p:attrNameLst>
                                      </p:cBhvr>
                                      <p:tavLst>
                                        <p:tav tm="0" fmla="#ppt_y-sin(pi*$)/27">
                                          <p:val>
                                            <p:fltVal val="0"/>
                                          </p:val>
                                        </p:tav>
                                        <p:tav tm="100000">
                                          <p:val>
                                            <p:fltVal val="1"/>
                                          </p:val>
                                        </p:tav>
                                      </p:tavLst>
                                    </p:anim>
                                    <p:anim calcmode="lin" valueType="num">
                                      <p:cBhvr>
                                        <p:cTn id="128" dur="164" tmFilter="0, 0; 0.125,0.2665; 0.25,0.4; 0.375,0.465; 0.5,0.5;  0.625,0.535; 0.75,0.6; 0.875,0.7335; 1,1">
                                          <p:stCondLst>
                                            <p:cond delay="1656"/>
                                          </p:stCondLst>
                                        </p:cTn>
                                        <p:tgtEl>
                                          <p:spTgt spid="39"/>
                                        </p:tgtEl>
                                        <p:attrNameLst>
                                          <p:attrName>ppt_y</p:attrName>
                                        </p:attrNameLst>
                                      </p:cBhvr>
                                      <p:tavLst>
                                        <p:tav tm="0" fmla="#ppt_y-sin(pi*$)/81">
                                          <p:val>
                                            <p:fltVal val="0"/>
                                          </p:val>
                                        </p:tav>
                                        <p:tav tm="100000">
                                          <p:val>
                                            <p:fltVal val="1"/>
                                          </p:val>
                                        </p:tav>
                                      </p:tavLst>
                                    </p:anim>
                                    <p:animScale>
                                      <p:cBhvr>
                                        <p:cTn id="129" dur="26">
                                          <p:stCondLst>
                                            <p:cond delay="650"/>
                                          </p:stCondLst>
                                        </p:cTn>
                                        <p:tgtEl>
                                          <p:spTgt spid="39"/>
                                        </p:tgtEl>
                                      </p:cBhvr>
                                      <p:to x="100000" y="60000"/>
                                    </p:animScale>
                                    <p:animScale>
                                      <p:cBhvr>
                                        <p:cTn id="130" dur="166" decel="50000">
                                          <p:stCondLst>
                                            <p:cond delay="676"/>
                                          </p:stCondLst>
                                        </p:cTn>
                                        <p:tgtEl>
                                          <p:spTgt spid="39"/>
                                        </p:tgtEl>
                                      </p:cBhvr>
                                      <p:to x="100000" y="100000"/>
                                    </p:animScale>
                                    <p:animScale>
                                      <p:cBhvr>
                                        <p:cTn id="131" dur="26">
                                          <p:stCondLst>
                                            <p:cond delay="1312"/>
                                          </p:stCondLst>
                                        </p:cTn>
                                        <p:tgtEl>
                                          <p:spTgt spid="39"/>
                                        </p:tgtEl>
                                      </p:cBhvr>
                                      <p:to x="100000" y="80000"/>
                                    </p:animScale>
                                    <p:animScale>
                                      <p:cBhvr>
                                        <p:cTn id="132" dur="166" decel="50000">
                                          <p:stCondLst>
                                            <p:cond delay="1338"/>
                                          </p:stCondLst>
                                        </p:cTn>
                                        <p:tgtEl>
                                          <p:spTgt spid="39"/>
                                        </p:tgtEl>
                                      </p:cBhvr>
                                      <p:to x="100000" y="100000"/>
                                    </p:animScale>
                                    <p:animScale>
                                      <p:cBhvr>
                                        <p:cTn id="133" dur="26">
                                          <p:stCondLst>
                                            <p:cond delay="1642"/>
                                          </p:stCondLst>
                                        </p:cTn>
                                        <p:tgtEl>
                                          <p:spTgt spid="39"/>
                                        </p:tgtEl>
                                      </p:cBhvr>
                                      <p:to x="100000" y="90000"/>
                                    </p:animScale>
                                    <p:animScale>
                                      <p:cBhvr>
                                        <p:cTn id="134" dur="166" decel="50000">
                                          <p:stCondLst>
                                            <p:cond delay="1668"/>
                                          </p:stCondLst>
                                        </p:cTn>
                                        <p:tgtEl>
                                          <p:spTgt spid="39"/>
                                        </p:tgtEl>
                                      </p:cBhvr>
                                      <p:to x="100000" y="100000"/>
                                    </p:animScale>
                                    <p:animScale>
                                      <p:cBhvr>
                                        <p:cTn id="135" dur="26">
                                          <p:stCondLst>
                                            <p:cond delay="1808"/>
                                          </p:stCondLst>
                                        </p:cTn>
                                        <p:tgtEl>
                                          <p:spTgt spid="39"/>
                                        </p:tgtEl>
                                      </p:cBhvr>
                                      <p:to x="100000" y="95000"/>
                                    </p:animScale>
                                    <p:animScale>
                                      <p:cBhvr>
                                        <p:cTn id="136" dur="166" decel="50000">
                                          <p:stCondLst>
                                            <p:cond delay="1834"/>
                                          </p:stCondLst>
                                        </p:cTn>
                                        <p:tgtEl>
                                          <p:spTgt spid="39"/>
                                        </p:tgtEl>
                                      </p:cBhvr>
                                      <p:to x="100000" y="100000"/>
                                    </p:animScale>
                                  </p:childTnLst>
                                </p:cTn>
                              </p:par>
                              <p:par>
                                <p:cTn id="137" presetID="26" presetClass="entr" presetSubtype="0" fill="hold" nodeType="withEffect">
                                  <p:stCondLst>
                                    <p:cond delay="0"/>
                                  </p:stCondLst>
                                  <p:childTnLst>
                                    <p:set>
                                      <p:cBhvr>
                                        <p:cTn id="138" dur="1" fill="hold">
                                          <p:stCondLst>
                                            <p:cond delay="0"/>
                                          </p:stCondLst>
                                        </p:cTn>
                                        <p:tgtEl>
                                          <p:spTgt spid="7181"/>
                                        </p:tgtEl>
                                        <p:attrNameLst>
                                          <p:attrName>style.visibility</p:attrName>
                                        </p:attrNameLst>
                                      </p:cBhvr>
                                      <p:to>
                                        <p:strVal val="visible"/>
                                      </p:to>
                                    </p:set>
                                    <p:animEffect transition="in" filter="wipe(down)">
                                      <p:cBhvr>
                                        <p:cTn id="139" dur="580">
                                          <p:stCondLst>
                                            <p:cond delay="0"/>
                                          </p:stCondLst>
                                        </p:cTn>
                                        <p:tgtEl>
                                          <p:spTgt spid="7181"/>
                                        </p:tgtEl>
                                      </p:cBhvr>
                                    </p:animEffect>
                                    <p:anim calcmode="lin" valueType="num">
                                      <p:cBhvr>
                                        <p:cTn id="140" dur="1822" tmFilter="0,0; 0.14,0.36; 0.43,0.73; 0.71,0.91; 1.0,1.0">
                                          <p:stCondLst>
                                            <p:cond delay="0"/>
                                          </p:stCondLst>
                                        </p:cTn>
                                        <p:tgtEl>
                                          <p:spTgt spid="7181"/>
                                        </p:tgtEl>
                                        <p:attrNameLst>
                                          <p:attrName>ppt_x</p:attrName>
                                        </p:attrNameLst>
                                      </p:cBhvr>
                                      <p:tavLst>
                                        <p:tav tm="0">
                                          <p:val>
                                            <p:strVal val="#ppt_x-0.25"/>
                                          </p:val>
                                        </p:tav>
                                        <p:tav tm="100000">
                                          <p:val>
                                            <p:strVal val="#ppt_x"/>
                                          </p:val>
                                        </p:tav>
                                      </p:tavLst>
                                    </p:anim>
                                    <p:anim calcmode="lin" valueType="num">
                                      <p:cBhvr>
                                        <p:cTn id="141" dur="664" tmFilter="0.0,0.0; 0.25,0.07; 0.50,0.2; 0.75,0.467; 1.0,1.0">
                                          <p:stCondLst>
                                            <p:cond delay="0"/>
                                          </p:stCondLst>
                                        </p:cTn>
                                        <p:tgtEl>
                                          <p:spTgt spid="7181"/>
                                        </p:tgtEl>
                                        <p:attrNameLst>
                                          <p:attrName>ppt_y</p:attrName>
                                        </p:attrNameLst>
                                      </p:cBhvr>
                                      <p:tavLst>
                                        <p:tav tm="0" fmla="#ppt_y-sin(pi*$)/3">
                                          <p:val>
                                            <p:fltVal val="0.5"/>
                                          </p:val>
                                        </p:tav>
                                        <p:tav tm="100000">
                                          <p:val>
                                            <p:fltVal val="1"/>
                                          </p:val>
                                        </p:tav>
                                      </p:tavLst>
                                    </p:anim>
                                    <p:anim calcmode="lin" valueType="num">
                                      <p:cBhvr>
                                        <p:cTn id="142" dur="664" tmFilter="0, 0; 0.125,0.2665; 0.25,0.4; 0.375,0.465; 0.5,0.5;  0.625,0.535; 0.75,0.6; 0.875,0.7335; 1,1">
                                          <p:stCondLst>
                                            <p:cond delay="664"/>
                                          </p:stCondLst>
                                        </p:cTn>
                                        <p:tgtEl>
                                          <p:spTgt spid="7181"/>
                                        </p:tgtEl>
                                        <p:attrNameLst>
                                          <p:attrName>ppt_y</p:attrName>
                                        </p:attrNameLst>
                                      </p:cBhvr>
                                      <p:tavLst>
                                        <p:tav tm="0" fmla="#ppt_y-sin(pi*$)/9">
                                          <p:val>
                                            <p:fltVal val="0"/>
                                          </p:val>
                                        </p:tav>
                                        <p:tav tm="100000">
                                          <p:val>
                                            <p:fltVal val="1"/>
                                          </p:val>
                                        </p:tav>
                                      </p:tavLst>
                                    </p:anim>
                                    <p:anim calcmode="lin" valueType="num">
                                      <p:cBhvr>
                                        <p:cTn id="143" dur="332" tmFilter="0, 0; 0.125,0.2665; 0.25,0.4; 0.375,0.465; 0.5,0.5;  0.625,0.535; 0.75,0.6; 0.875,0.7335; 1,1">
                                          <p:stCondLst>
                                            <p:cond delay="1324"/>
                                          </p:stCondLst>
                                        </p:cTn>
                                        <p:tgtEl>
                                          <p:spTgt spid="7181"/>
                                        </p:tgtEl>
                                        <p:attrNameLst>
                                          <p:attrName>ppt_y</p:attrName>
                                        </p:attrNameLst>
                                      </p:cBhvr>
                                      <p:tavLst>
                                        <p:tav tm="0" fmla="#ppt_y-sin(pi*$)/27">
                                          <p:val>
                                            <p:fltVal val="0"/>
                                          </p:val>
                                        </p:tav>
                                        <p:tav tm="100000">
                                          <p:val>
                                            <p:fltVal val="1"/>
                                          </p:val>
                                        </p:tav>
                                      </p:tavLst>
                                    </p:anim>
                                    <p:anim calcmode="lin" valueType="num">
                                      <p:cBhvr>
                                        <p:cTn id="144" dur="164" tmFilter="0, 0; 0.125,0.2665; 0.25,0.4; 0.375,0.465; 0.5,0.5;  0.625,0.535; 0.75,0.6; 0.875,0.7335; 1,1">
                                          <p:stCondLst>
                                            <p:cond delay="1656"/>
                                          </p:stCondLst>
                                        </p:cTn>
                                        <p:tgtEl>
                                          <p:spTgt spid="7181"/>
                                        </p:tgtEl>
                                        <p:attrNameLst>
                                          <p:attrName>ppt_y</p:attrName>
                                        </p:attrNameLst>
                                      </p:cBhvr>
                                      <p:tavLst>
                                        <p:tav tm="0" fmla="#ppt_y-sin(pi*$)/81">
                                          <p:val>
                                            <p:fltVal val="0"/>
                                          </p:val>
                                        </p:tav>
                                        <p:tav tm="100000">
                                          <p:val>
                                            <p:fltVal val="1"/>
                                          </p:val>
                                        </p:tav>
                                      </p:tavLst>
                                    </p:anim>
                                    <p:animScale>
                                      <p:cBhvr>
                                        <p:cTn id="145" dur="26">
                                          <p:stCondLst>
                                            <p:cond delay="650"/>
                                          </p:stCondLst>
                                        </p:cTn>
                                        <p:tgtEl>
                                          <p:spTgt spid="7181"/>
                                        </p:tgtEl>
                                      </p:cBhvr>
                                      <p:to x="100000" y="60000"/>
                                    </p:animScale>
                                    <p:animScale>
                                      <p:cBhvr>
                                        <p:cTn id="146" dur="166" decel="50000">
                                          <p:stCondLst>
                                            <p:cond delay="676"/>
                                          </p:stCondLst>
                                        </p:cTn>
                                        <p:tgtEl>
                                          <p:spTgt spid="7181"/>
                                        </p:tgtEl>
                                      </p:cBhvr>
                                      <p:to x="100000" y="100000"/>
                                    </p:animScale>
                                    <p:animScale>
                                      <p:cBhvr>
                                        <p:cTn id="147" dur="26">
                                          <p:stCondLst>
                                            <p:cond delay="1312"/>
                                          </p:stCondLst>
                                        </p:cTn>
                                        <p:tgtEl>
                                          <p:spTgt spid="7181"/>
                                        </p:tgtEl>
                                      </p:cBhvr>
                                      <p:to x="100000" y="80000"/>
                                    </p:animScale>
                                    <p:animScale>
                                      <p:cBhvr>
                                        <p:cTn id="148" dur="166" decel="50000">
                                          <p:stCondLst>
                                            <p:cond delay="1338"/>
                                          </p:stCondLst>
                                        </p:cTn>
                                        <p:tgtEl>
                                          <p:spTgt spid="7181"/>
                                        </p:tgtEl>
                                      </p:cBhvr>
                                      <p:to x="100000" y="100000"/>
                                    </p:animScale>
                                    <p:animScale>
                                      <p:cBhvr>
                                        <p:cTn id="149" dur="26">
                                          <p:stCondLst>
                                            <p:cond delay="1642"/>
                                          </p:stCondLst>
                                        </p:cTn>
                                        <p:tgtEl>
                                          <p:spTgt spid="7181"/>
                                        </p:tgtEl>
                                      </p:cBhvr>
                                      <p:to x="100000" y="90000"/>
                                    </p:animScale>
                                    <p:animScale>
                                      <p:cBhvr>
                                        <p:cTn id="150" dur="166" decel="50000">
                                          <p:stCondLst>
                                            <p:cond delay="1668"/>
                                          </p:stCondLst>
                                        </p:cTn>
                                        <p:tgtEl>
                                          <p:spTgt spid="7181"/>
                                        </p:tgtEl>
                                      </p:cBhvr>
                                      <p:to x="100000" y="100000"/>
                                    </p:animScale>
                                    <p:animScale>
                                      <p:cBhvr>
                                        <p:cTn id="151" dur="26">
                                          <p:stCondLst>
                                            <p:cond delay="1808"/>
                                          </p:stCondLst>
                                        </p:cTn>
                                        <p:tgtEl>
                                          <p:spTgt spid="7181"/>
                                        </p:tgtEl>
                                      </p:cBhvr>
                                      <p:to x="100000" y="95000"/>
                                    </p:animScale>
                                    <p:animScale>
                                      <p:cBhvr>
                                        <p:cTn id="152" dur="166" decel="50000">
                                          <p:stCondLst>
                                            <p:cond delay="1834"/>
                                          </p:stCondLst>
                                        </p:cTn>
                                        <p:tgtEl>
                                          <p:spTgt spid="7181"/>
                                        </p:tgtEl>
                                      </p:cBhvr>
                                      <p:to x="100000" y="100000"/>
                                    </p:animScale>
                                  </p:childTnLst>
                                </p:cTn>
                              </p:par>
                              <p:par>
                                <p:cTn id="153" presetID="26" presetClass="entr" presetSubtype="0" fill="hold" grpId="1" nodeType="withEffect">
                                  <p:stCondLst>
                                    <p:cond delay="0"/>
                                  </p:stCondLst>
                                  <p:childTnLst>
                                    <p:set>
                                      <p:cBhvr>
                                        <p:cTn id="154" dur="1" fill="hold">
                                          <p:stCondLst>
                                            <p:cond delay="0"/>
                                          </p:stCondLst>
                                        </p:cTn>
                                        <p:tgtEl>
                                          <p:spTgt spid="40"/>
                                        </p:tgtEl>
                                        <p:attrNameLst>
                                          <p:attrName>style.visibility</p:attrName>
                                        </p:attrNameLst>
                                      </p:cBhvr>
                                      <p:to>
                                        <p:strVal val="visible"/>
                                      </p:to>
                                    </p:set>
                                    <p:animEffect transition="in" filter="wipe(down)">
                                      <p:cBhvr>
                                        <p:cTn id="155" dur="580">
                                          <p:stCondLst>
                                            <p:cond delay="0"/>
                                          </p:stCondLst>
                                        </p:cTn>
                                        <p:tgtEl>
                                          <p:spTgt spid="40"/>
                                        </p:tgtEl>
                                      </p:cBhvr>
                                    </p:animEffect>
                                    <p:anim calcmode="lin" valueType="num">
                                      <p:cBhvr>
                                        <p:cTn id="156" dur="1822"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157" dur="664"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158" dur="664" tmFilter="0, 0; 0.125,0.2665; 0.25,0.4; 0.375,0.465; 0.5,0.5;  0.625,0.535; 0.75,0.6; 0.875,0.7335; 1,1">
                                          <p:stCondLst>
                                            <p:cond delay="664"/>
                                          </p:stCondLst>
                                        </p:cTn>
                                        <p:tgtEl>
                                          <p:spTgt spid="40"/>
                                        </p:tgtEl>
                                        <p:attrNameLst>
                                          <p:attrName>ppt_y</p:attrName>
                                        </p:attrNameLst>
                                      </p:cBhvr>
                                      <p:tavLst>
                                        <p:tav tm="0" fmla="#ppt_y-sin(pi*$)/9">
                                          <p:val>
                                            <p:fltVal val="0"/>
                                          </p:val>
                                        </p:tav>
                                        <p:tav tm="100000">
                                          <p:val>
                                            <p:fltVal val="1"/>
                                          </p:val>
                                        </p:tav>
                                      </p:tavLst>
                                    </p:anim>
                                    <p:anim calcmode="lin" valueType="num">
                                      <p:cBhvr>
                                        <p:cTn id="159" dur="332" tmFilter="0, 0; 0.125,0.2665; 0.25,0.4; 0.375,0.465; 0.5,0.5;  0.625,0.535; 0.75,0.6; 0.875,0.7335; 1,1">
                                          <p:stCondLst>
                                            <p:cond delay="1324"/>
                                          </p:stCondLst>
                                        </p:cTn>
                                        <p:tgtEl>
                                          <p:spTgt spid="40"/>
                                        </p:tgtEl>
                                        <p:attrNameLst>
                                          <p:attrName>ppt_y</p:attrName>
                                        </p:attrNameLst>
                                      </p:cBhvr>
                                      <p:tavLst>
                                        <p:tav tm="0" fmla="#ppt_y-sin(pi*$)/27">
                                          <p:val>
                                            <p:fltVal val="0"/>
                                          </p:val>
                                        </p:tav>
                                        <p:tav tm="100000">
                                          <p:val>
                                            <p:fltVal val="1"/>
                                          </p:val>
                                        </p:tav>
                                      </p:tavLst>
                                    </p:anim>
                                    <p:anim calcmode="lin" valueType="num">
                                      <p:cBhvr>
                                        <p:cTn id="160" dur="164" tmFilter="0, 0; 0.125,0.2665; 0.25,0.4; 0.375,0.465; 0.5,0.5;  0.625,0.535; 0.75,0.6; 0.875,0.7335; 1,1">
                                          <p:stCondLst>
                                            <p:cond delay="1656"/>
                                          </p:stCondLst>
                                        </p:cTn>
                                        <p:tgtEl>
                                          <p:spTgt spid="40"/>
                                        </p:tgtEl>
                                        <p:attrNameLst>
                                          <p:attrName>ppt_y</p:attrName>
                                        </p:attrNameLst>
                                      </p:cBhvr>
                                      <p:tavLst>
                                        <p:tav tm="0" fmla="#ppt_y-sin(pi*$)/81">
                                          <p:val>
                                            <p:fltVal val="0"/>
                                          </p:val>
                                        </p:tav>
                                        <p:tav tm="100000">
                                          <p:val>
                                            <p:fltVal val="1"/>
                                          </p:val>
                                        </p:tav>
                                      </p:tavLst>
                                    </p:anim>
                                    <p:animScale>
                                      <p:cBhvr>
                                        <p:cTn id="161" dur="26">
                                          <p:stCondLst>
                                            <p:cond delay="650"/>
                                          </p:stCondLst>
                                        </p:cTn>
                                        <p:tgtEl>
                                          <p:spTgt spid="40"/>
                                        </p:tgtEl>
                                      </p:cBhvr>
                                      <p:to x="100000" y="60000"/>
                                    </p:animScale>
                                    <p:animScale>
                                      <p:cBhvr>
                                        <p:cTn id="162" dur="166" decel="50000">
                                          <p:stCondLst>
                                            <p:cond delay="676"/>
                                          </p:stCondLst>
                                        </p:cTn>
                                        <p:tgtEl>
                                          <p:spTgt spid="40"/>
                                        </p:tgtEl>
                                      </p:cBhvr>
                                      <p:to x="100000" y="100000"/>
                                    </p:animScale>
                                    <p:animScale>
                                      <p:cBhvr>
                                        <p:cTn id="163" dur="26">
                                          <p:stCondLst>
                                            <p:cond delay="1312"/>
                                          </p:stCondLst>
                                        </p:cTn>
                                        <p:tgtEl>
                                          <p:spTgt spid="40"/>
                                        </p:tgtEl>
                                      </p:cBhvr>
                                      <p:to x="100000" y="80000"/>
                                    </p:animScale>
                                    <p:animScale>
                                      <p:cBhvr>
                                        <p:cTn id="164" dur="166" decel="50000">
                                          <p:stCondLst>
                                            <p:cond delay="1338"/>
                                          </p:stCondLst>
                                        </p:cTn>
                                        <p:tgtEl>
                                          <p:spTgt spid="40"/>
                                        </p:tgtEl>
                                      </p:cBhvr>
                                      <p:to x="100000" y="100000"/>
                                    </p:animScale>
                                    <p:animScale>
                                      <p:cBhvr>
                                        <p:cTn id="165" dur="26">
                                          <p:stCondLst>
                                            <p:cond delay="1642"/>
                                          </p:stCondLst>
                                        </p:cTn>
                                        <p:tgtEl>
                                          <p:spTgt spid="40"/>
                                        </p:tgtEl>
                                      </p:cBhvr>
                                      <p:to x="100000" y="90000"/>
                                    </p:animScale>
                                    <p:animScale>
                                      <p:cBhvr>
                                        <p:cTn id="166" dur="166" decel="50000">
                                          <p:stCondLst>
                                            <p:cond delay="1668"/>
                                          </p:stCondLst>
                                        </p:cTn>
                                        <p:tgtEl>
                                          <p:spTgt spid="40"/>
                                        </p:tgtEl>
                                      </p:cBhvr>
                                      <p:to x="100000" y="100000"/>
                                    </p:animScale>
                                    <p:animScale>
                                      <p:cBhvr>
                                        <p:cTn id="167" dur="26">
                                          <p:stCondLst>
                                            <p:cond delay="1808"/>
                                          </p:stCondLst>
                                        </p:cTn>
                                        <p:tgtEl>
                                          <p:spTgt spid="40"/>
                                        </p:tgtEl>
                                      </p:cBhvr>
                                      <p:to x="100000" y="95000"/>
                                    </p:animScale>
                                    <p:animScale>
                                      <p:cBhvr>
                                        <p:cTn id="168" dur="166" decel="50000">
                                          <p:stCondLst>
                                            <p:cond delay="1834"/>
                                          </p:stCondLst>
                                        </p:cTn>
                                        <p:tgtEl>
                                          <p:spTgt spid="40"/>
                                        </p:tgtEl>
                                      </p:cBhvr>
                                      <p:to x="100000" y="100000"/>
                                    </p:animScale>
                                  </p:childTnLst>
                                </p:cTn>
                              </p:par>
                            </p:childTnLst>
                          </p:cTn>
                        </p:par>
                      </p:childTnLst>
                    </p:cTn>
                  </p:par>
                  <p:par>
                    <p:cTn id="169" fill="hold">
                      <p:stCondLst>
                        <p:cond delay="indefinite"/>
                      </p:stCondLst>
                      <p:childTnLst>
                        <p:par>
                          <p:cTn id="170" fill="hold">
                            <p:stCondLst>
                              <p:cond delay="0"/>
                            </p:stCondLst>
                            <p:childTnLst>
                              <p:par>
                                <p:cTn id="171" presetID="26" presetClass="entr" presetSubtype="0" fill="hold" nodeType="clickEffect">
                                  <p:stCondLst>
                                    <p:cond delay="0"/>
                                  </p:stCondLst>
                                  <p:childTnLst>
                                    <p:set>
                                      <p:cBhvr>
                                        <p:cTn id="172" dur="1" fill="hold">
                                          <p:stCondLst>
                                            <p:cond delay="0"/>
                                          </p:stCondLst>
                                        </p:cTn>
                                        <p:tgtEl>
                                          <p:spTgt spid="43"/>
                                        </p:tgtEl>
                                        <p:attrNameLst>
                                          <p:attrName>style.visibility</p:attrName>
                                        </p:attrNameLst>
                                      </p:cBhvr>
                                      <p:to>
                                        <p:strVal val="visible"/>
                                      </p:to>
                                    </p:set>
                                    <p:animEffect transition="in" filter="wipe(down)">
                                      <p:cBhvr>
                                        <p:cTn id="173" dur="580">
                                          <p:stCondLst>
                                            <p:cond delay="0"/>
                                          </p:stCondLst>
                                        </p:cTn>
                                        <p:tgtEl>
                                          <p:spTgt spid="43"/>
                                        </p:tgtEl>
                                      </p:cBhvr>
                                    </p:animEffect>
                                    <p:anim calcmode="lin" valueType="num">
                                      <p:cBhvr>
                                        <p:cTn id="174" dur="1822" tmFilter="0,0; 0.14,0.36; 0.43,0.73; 0.71,0.91; 1.0,1.0">
                                          <p:stCondLst>
                                            <p:cond delay="0"/>
                                          </p:stCondLst>
                                        </p:cTn>
                                        <p:tgtEl>
                                          <p:spTgt spid="43"/>
                                        </p:tgtEl>
                                        <p:attrNameLst>
                                          <p:attrName>ppt_x</p:attrName>
                                        </p:attrNameLst>
                                      </p:cBhvr>
                                      <p:tavLst>
                                        <p:tav tm="0">
                                          <p:val>
                                            <p:strVal val="#ppt_x-0.25"/>
                                          </p:val>
                                        </p:tav>
                                        <p:tav tm="100000">
                                          <p:val>
                                            <p:strVal val="#ppt_x"/>
                                          </p:val>
                                        </p:tav>
                                      </p:tavLst>
                                    </p:anim>
                                    <p:anim calcmode="lin" valueType="num">
                                      <p:cBhvr>
                                        <p:cTn id="175" dur="664" tmFilter="0.0,0.0; 0.25,0.07; 0.50,0.2; 0.75,0.467; 1.0,1.0">
                                          <p:stCondLst>
                                            <p:cond delay="0"/>
                                          </p:stCondLst>
                                        </p:cTn>
                                        <p:tgtEl>
                                          <p:spTgt spid="43"/>
                                        </p:tgtEl>
                                        <p:attrNameLst>
                                          <p:attrName>ppt_y</p:attrName>
                                        </p:attrNameLst>
                                      </p:cBhvr>
                                      <p:tavLst>
                                        <p:tav tm="0" fmla="#ppt_y-sin(pi*$)/3">
                                          <p:val>
                                            <p:fltVal val="0.5"/>
                                          </p:val>
                                        </p:tav>
                                        <p:tav tm="100000">
                                          <p:val>
                                            <p:fltVal val="1"/>
                                          </p:val>
                                        </p:tav>
                                      </p:tavLst>
                                    </p:anim>
                                    <p:anim calcmode="lin" valueType="num">
                                      <p:cBhvr>
                                        <p:cTn id="176" dur="664" tmFilter="0, 0; 0.125,0.2665; 0.25,0.4; 0.375,0.465; 0.5,0.5;  0.625,0.535; 0.75,0.6; 0.875,0.7335; 1,1">
                                          <p:stCondLst>
                                            <p:cond delay="664"/>
                                          </p:stCondLst>
                                        </p:cTn>
                                        <p:tgtEl>
                                          <p:spTgt spid="43"/>
                                        </p:tgtEl>
                                        <p:attrNameLst>
                                          <p:attrName>ppt_y</p:attrName>
                                        </p:attrNameLst>
                                      </p:cBhvr>
                                      <p:tavLst>
                                        <p:tav tm="0" fmla="#ppt_y-sin(pi*$)/9">
                                          <p:val>
                                            <p:fltVal val="0"/>
                                          </p:val>
                                        </p:tav>
                                        <p:tav tm="100000">
                                          <p:val>
                                            <p:fltVal val="1"/>
                                          </p:val>
                                        </p:tav>
                                      </p:tavLst>
                                    </p:anim>
                                    <p:anim calcmode="lin" valueType="num">
                                      <p:cBhvr>
                                        <p:cTn id="177" dur="332" tmFilter="0, 0; 0.125,0.2665; 0.25,0.4; 0.375,0.465; 0.5,0.5;  0.625,0.535; 0.75,0.6; 0.875,0.7335; 1,1">
                                          <p:stCondLst>
                                            <p:cond delay="1324"/>
                                          </p:stCondLst>
                                        </p:cTn>
                                        <p:tgtEl>
                                          <p:spTgt spid="43"/>
                                        </p:tgtEl>
                                        <p:attrNameLst>
                                          <p:attrName>ppt_y</p:attrName>
                                        </p:attrNameLst>
                                      </p:cBhvr>
                                      <p:tavLst>
                                        <p:tav tm="0" fmla="#ppt_y-sin(pi*$)/27">
                                          <p:val>
                                            <p:fltVal val="0"/>
                                          </p:val>
                                        </p:tav>
                                        <p:tav tm="100000">
                                          <p:val>
                                            <p:fltVal val="1"/>
                                          </p:val>
                                        </p:tav>
                                      </p:tavLst>
                                    </p:anim>
                                    <p:anim calcmode="lin" valueType="num">
                                      <p:cBhvr>
                                        <p:cTn id="178" dur="164" tmFilter="0, 0; 0.125,0.2665; 0.25,0.4; 0.375,0.465; 0.5,0.5;  0.625,0.535; 0.75,0.6; 0.875,0.7335; 1,1">
                                          <p:stCondLst>
                                            <p:cond delay="1656"/>
                                          </p:stCondLst>
                                        </p:cTn>
                                        <p:tgtEl>
                                          <p:spTgt spid="43"/>
                                        </p:tgtEl>
                                        <p:attrNameLst>
                                          <p:attrName>ppt_y</p:attrName>
                                        </p:attrNameLst>
                                      </p:cBhvr>
                                      <p:tavLst>
                                        <p:tav tm="0" fmla="#ppt_y-sin(pi*$)/81">
                                          <p:val>
                                            <p:fltVal val="0"/>
                                          </p:val>
                                        </p:tav>
                                        <p:tav tm="100000">
                                          <p:val>
                                            <p:fltVal val="1"/>
                                          </p:val>
                                        </p:tav>
                                      </p:tavLst>
                                    </p:anim>
                                    <p:animScale>
                                      <p:cBhvr>
                                        <p:cTn id="179" dur="26">
                                          <p:stCondLst>
                                            <p:cond delay="650"/>
                                          </p:stCondLst>
                                        </p:cTn>
                                        <p:tgtEl>
                                          <p:spTgt spid="43"/>
                                        </p:tgtEl>
                                      </p:cBhvr>
                                      <p:to x="100000" y="60000"/>
                                    </p:animScale>
                                    <p:animScale>
                                      <p:cBhvr>
                                        <p:cTn id="180" dur="166" decel="50000">
                                          <p:stCondLst>
                                            <p:cond delay="676"/>
                                          </p:stCondLst>
                                        </p:cTn>
                                        <p:tgtEl>
                                          <p:spTgt spid="43"/>
                                        </p:tgtEl>
                                      </p:cBhvr>
                                      <p:to x="100000" y="100000"/>
                                    </p:animScale>
                                    <p:animScale>
                                      <p:cBhvr>
                                        <p:cTn id="181" dur="26">
                                          <p:stCondLst>
                                            <p:cond delay="1312"/>
                                          </p:stCondLst>
                                        </p:cTn>
                                        <p:tgtEl>
                                          <p:spTgt spid="43"/>
                                        </p:tgtEl>
                                      </p:cBhvr>
                                      <p:to x="100000" y="80000"/>
                                    </p:animScale>
                                    <p:animScale>
                                      <p:cBhvr>
                                        <p:cTn id="182" dur="166" decel="50000">
                                          <p:stCondLst>
                                            <p:cond delay="1338"/>
                                          </p:stCondLst>
                                        </p:cTn>
                                        <p:tgtEl>
                                          <p:spTgt spid="43"/>
                                        </p:tgtEl>
                                      </p:cBhvr>
                                      <p:to x="100000" y="100000"/>
                                    </p:animScale>
                                    <p:animScale>
                                      <p:cBhvr>
                                        <p:cTn id="183" dur="26">
                                          <p:stCondLst>
                                            <p:cond delay="1642"/>
                                          </p:stCondLst>
                                        </p:cTn>
                                        <p:tgtEl>
                                          <p:spTgt spid="43"/>
                                        </p:tgtEl>
                                      </p:cBhvr>
                                      <p:to x="100000" y="90000"/>
                                    </p:animScale>
                                    <p:animScale>
                                      <p:cBhvr>
                                        <p:cTn id="184" dur="166" decel="50000">
                                          <p:stCondLst>
                                            <p:cond delay="1668"/>
                                          </p:stCondLst>
                                        </p:cTn>
                                        <p:tgtEl>
                                          <p:spTgt spid="43"/>
                                        </p:tgtEl>
                                      </p:cBhvr>
                                      <p:to x="100000" y="100000"/>
                                    </p:animScale>
                                    <p:animScale>
                                      <p:cBhvr>
                                        <p:cTn id="185" dur="26">
                                          <p:stCondLst>
                                            <p:cond delay="1808"/>
                                          </p:stCondLst>
                                        </p:cTn>
                                        <p:tgtEl>
                                          <p:spTgt spid="43"/>
                                        </p:tgtEl>
                                      </p:cBhvr>
                                      <p:to x="100000" y="95000"/>
                                    </p:animScale>
                                    <p:animScale>
                                      <p:cBhvr>
                                        <p:cTn id="186" dur="166" decel="50000">
                                          <p:stCondLst>
                                            <p:cond delay="1834"/>
                                          </p:stCondLst>
                                        </p:cTn>
                                        <p:tgtEl>
                                          <p:spTgt spid="43"/>
                                        </p:tgtEl>
                                      </p:cBhvr>
                                      <p:to x="100000" y="100000"/>
                                    </p:animScale>
                                  </p:childTnLst>
                                </p:cTn>
                              </p:par>
                              <p:par>
                                <p:cTn id="187" presetID="26" presetClass="entr" presetSubtype="0" fill="hold" grpId="1" nodeType="withEffect">
                                  <p:stCondLst>
                                    <p:cond delay="0"/>
                                  </p:stCondLst>
                                  <p:childTnLst>
                                    <p:set>
                                      <p:cBhvr>
                                        <p:cTn id="188" dur="1" fill="hold">
                                          <p:stCondLst>
                                            <p:cond delay="0"/>
                                          </p:stCondLst>
                                        </p:cTn>
                                        <p:tgtEl>
                                          <p:spTgt spid="44"/>
                                        </p:tgtEl>
                                        <p:attrNameLst>
                                          <p:attrName>style.visibility</p:attrName>
                                        </p:attrNameLst>
                                      </p:cBhvr>
                                      <p:to>
                                        <p:strVal val="visible"/>
                                      </p:to>
                                    </p:set>
                                    <p:animEffect transition="in" filter="wipe(down)">
                                      <p:cBhvr>
                                        <p:cTn id="189" dur="580">
                                          <p:stCondLst>
                                            <p:cond delay="0"/>
                                          </p:stCondLst>
                                        </p:cTn>
                                        <p:tgtEl>
                                          <p:spTgt spid="44"/>
                                        </p:tgtEl>
                                      </p:cBhvr>
                                    </p:animEffect>
                                    <p:anim calcmode="lin" valueType="num">
                                      <p:cBhvr>
                                        <p:cTn id="190" dur="1822" tmFilter="0,0; 0.14,0.36; 0.43,0.73; 0.71,0.91; 1.0,1.0">
                                          <p:stCondLst>
                                            <p:cond delay="0"/>
                                          </p:stCondLst>
                                        </p:cTn>
                                        <p:tgtEl>
                                          <p:spTgt spid="44"/>
                                        </p:tgtEl>
                                        <p:attrNameLst>
                                          <p:attrName>ppt_x</p:attrName>
                                        </p:attrNameLst>
                                      </p:cBhvr>
                                      <p:tavLst>
                                        <p:tav tm="0">
                                          <p:val>
                                            <p:strVal val="#ppt_x-0.25"/>
                                          </p:val>
                                        </p:tav>
                                        <p:tav tm="100000">
                                          <p:val>
                                            <p:strVal val="#ppt_x"/>
                                          </p:val>
                                        </p:tav>
                                      </p:tavLst>
                                    </p:anim>
                                    <p:anim calcmode="lin" valueType="num">
                                      <p:cBhvr>
                                        <p:cTn id="191" dur="664" tmFilter="0.0,0.0; 0.25,0.07; 0.50,0.2; 0.75,0.467; 1.0,1.0">
                                          <p:stCondLst>
                                            <p:cond delay="0"/>
                                          </p:stCondLst>
                                        </p:cTn>
                                        <p:tgtEl>
                                          <p:spTgt spid="44"/>
                                        </p:tgtEl>
                                        <p:attrNameLst>
                                          <p:attrName>ppt_y</p:attrName>
                                        </p:attrNameLst>
                                      </p:cBhvr>
                                      <p:tavLst>
                                        <p:tav tm="0" fmla="#ppt_y-sin(pi*$)/3">
                                          <p:val>
                                            <p:fltVal val="0.5"/>
                                          </p:val>
                                        </p:tav>
                                        <p:tav tm="100000">
                                          <p:val>
                                            <p:fltVal val="1"/>
                                          </p:val>
                                        </p:tav>
                                      </p:tavLst>
                                    </p:anim>
                                    <p:anim calcmode="lin" valueType="num">
                                      <p:cBhvr>
                                        <p:cTn id="192" dur="664" tmFilter="0, 0; 0.125,0.2665; 0.25,0.4; 0.375,0.465; 0.5,0.5;  0.625,0.535; 0.75,0.6; 0.875,0.7335; 1,1">
                                          <p:stCondLst>
                                            <p:cond delay="664"/>
                                          </p:stCondLst>
                                        </p:cTn>
                                        <p:tgtEl>
                                          <p:spTgt spid="44"/>
                                        </p:tgtEl>
                                        <p:attrNameLst>
                                          <p:attrName>ppt_y</p:attrName>
                                        </p:attrNameLst>
                                      </p:cBhvr>
                                      <p:tavLst>
                                        <p:tav tm="0" fmla="#ppt_y-sin(pi*$)/9">
                                          <p:val>
                                            <p:fltVal val="0"/>
                                          </p:val>
                                        </p:tav>
                                        <p:tav tm="100000">
                                          <p:val>
                                            <p:fltVal val="1"/>
                                          </p:val>
                                        </p:tav>
                                      </p:tavLst>
                                    </p:anim>
                                    <p:anim calcmode="lin" valueType="num">
                                      <p:cBhvr>
                                        <p:cTn id="193" dur="332" tmFilter="0, 0; 0.125,0.2665; 0.25,0.4; 0.375,0.465; 0.5,0.5;  0.625,0.535; 0.75,0.6; 0.875,0.7335; 1,1">
                                          <p:stCondLst>
                                            <p:cond delay="1324"/>
                                          </p:stCondLst>
                                        </p:cTn>
                                        <p:tgtEl>
                                          <p:spTgt spid="44"/>
                                        </p:tgtEl>
                                        <p:attrNameLst>
                                          <p:attrName>ppt_y</p:attrName>
                                        </p:attrNameLst>
                                      </p:cBhvr>
                                      <p:tavLst>
                                        <p:tav tm="0" fmla="#ppt_y-sin(pi*$)/27">
                                          <p:val>
                                            <p:fltVal val="0"/>
                                          </p:val>
                                        </p:tav>
                                        <p:tav tm="100000">
                                          <p:val>
                                            <p:fltVal val="1"/>
                                          </p:val>
                                        </p:tav>
                                      </p:tavLst>
                                    </p:anim>
                                    <p:anim calcmode="lin" valueType="num">
                                      <p:cBhvr>
                                        <p:cTn id="194" dur="164" tmFilter="0, 0; 0.125,0.2665; 0.25,0.4; 0.375,0.465; 0.5,0.5;  0.625,0.535; 0.75,0.6; 0.875,0.7335; 1,1">
                                          <p:stCondLst>
                                            <p:cond delay="1656"/>
                                          </p:stCondLst>
                                        </p:cTn>
                                        <p:tgtEl>
                                          <p:spTgt spid="44"/>
                                        </p:tgtEl>
                                        <p:attrNameLst>
                                          <p:attrName>ppt_y</p:attrName>
                                        </p:attrNameLst>
                                      </p:cBhvr>
                                      <p:tavLst>
                                        <p:tav tm="0" fmla="#ppt_y-sin(pi*$)/81">
                                          <p:val>
                                            <p:fltVal val="0"/>
                                          </p:val>
                                        </p:tav>
                                        <p:tav tm="100000">
                                          <p:val>
                                            <p:fltVal val="1"/>
                                          </p:val>
                                        </p:tav>
                                      </p:tavLst>
                                    </p:anim>
                                    <p:animScale>
                                      <p:cBhvr>
                                        <p:cTn id="195" dur="26">
                                          <p:stCondLst>
                                            <p:cond delay="650"/>
                                          </p:stCondLst>
                                        </p:cTn>
                                        <p:tgtEl>
                                          <p:spTgt spid="44"/>
                                        </p:tgtEl>
                                      </p:cBhvr>
                                      <p:to x="100000" y="60000"/>
                                    </p:animScale>
                                    <p:animScale>
                                      <p:cBhvr>
                                        <p:cTn id="196" dur="166" decel="50000">
                                          <p:stCondLst>
                                            <p:cond delay="676"/>
                                          </p:stCondLst>
                                        </p:cTn>
                                        <p:tgtEl>
                                          <p:spTgt spid="44"/>
                                        </p:tgtEl>
                                      </p:cBhvr>
                                      <p:to x="100000" y="100000"/>
                                    </p:animScale>
                                    <p:animScale>
                                      <p:cBhvr>
                                        <p:cTn id="197" dur="26">
                                          <p:stCondLst>
                                            <p:cond delay="1312"/>
                                          </p:stCondLst>
                                        </p:cTn>
                                        <p:tgtEl>
                                          <p:spTgt spid="44"/>
                                        </p:tgtEl>
                                      </p:cBhvr>
                                      <p:to x="100000" y="80000"/>
                                    </p:animScale>
                                    <p:animScale>
                                      <p:cBhvr>
                                        <p:cTn id="198" dur="166" decel="50000">
                                          <p:stCondLst>
                                            <p:cond delay="1338"/>
                                          </p:stCondLst>
                                        </p:cTn>
                                        <p:tgtEl>
                                          <p:spTgt spid="44"/>
                                        </p:tgtEl>
                                      </p:cBhvr>
                                      <p:to x="100000" y="100000"/>
                                    </p:animScale>
                                    <p:animScale>
                                      <p:cBhvr>
                                        <p:cTn id="199" dur="26">
                                          <p:stCondLst>
                                            <p:cond delay="1642"/>
                                          </p:stCondLst>
                                        </p:cTn>
                                        <p:tgtEl>
                                          <p:spTgt spid="44"/>
                                        </p:tgtEl>
                                      </p:cBhvr>
                                      <p:to x="100000" y="90000"/>
                                    </p:animScale>
                                    <p:animScale>
                                      <p:cBhvr>
                                        <p:cTn id="200" dur="166" decel="50000">
                                          <p:stCondLst>
                                            <p:cond delay="1668"/>
                                          </p:stCondLst>
                                        </p:cTn>
                                        <p:tgtEl>
                                          <p:spTgt spid="44"/>
                                        </p:tgtEl>
                                      </p:cBhvr>
                                      <p:to x="100000" y="100000"/>
                                    </p:animScale>
                                    <p:animScale>
                                      <p:cBhvr>
                                        <p:cTn id="201" dur="26">
                                          <p:stCondLst>
                                            <p:cond delay="1808"/>
                                          </p:stCondLst>
                                        </p:cTn>
                                        <p:tgtEl>
                                          <p:spTgt spid="44"/>
                                        </p:tgtEl>
                                      </p:cBhvr>
                                      <p:to x="100000" y="95000"/>
                                    </p:animScale>
                                    <p:animScale>
                                      <p:cBhvr>
                                        <p:cTn id="202" dur="166" decel="50000">
                                          <p:stCondLst>
                                            <p:cond delay="1834"/>
                                          </p:stCondLst>
                                        </p:cTn>
                                        <p:tgtEl>
                                          <p:spTgt spid="44"/>
                                        </p:tgtEl>
                                      </p:cBhvr>
                                      <p:to x="100000" y="100000"/>
                                    </p:animScale>
                                  </p:childTnLst>
                                </p:cTn>
                              </p:par>
                              <p:par>
                                <p:cTn id="203" presetID="26" presetClass="entr" presetSubtype="0" fill="hold" nodeType="withEffect">
                                  <p:stCondLst>
                                    <p:cond delay="0"/>
                                  </p:stCondLst>
                                  <p:childTnLst>
                                    <p:set>
                                      <p:cBhvr>
                                        <p:cTn id="204" dur="1" fill="hold">
                                          <p:stCondLst>
                                            <p:cond delay="0"/>
                                          </p:stCondLst>
                                        </p:cTn>
                                        <p:tgtEl>
                                          <p:spTgt spid="7182"/>
                                        </p:tgtEl>
                                        <p:attrNameLst>
                                          <p:attrName>style.visibility</p:attrName>
                                        </p:attrNameLst>
                                      </p:cBhvr>
                                      <p:to>
                                        <p:strVal val="visible"/>
                                      </p:to>
                                    </p:set>
                                    <p:animEffect transition="in" filter="wipe(down)">
                                      <p:cBhvr>
                                        <p:cTn id="205" dur="580">
                                          <p:stCondLst>
                                            <p:cond delay="0"/>
                                          </p:stCondLst>
                                        </p:cTn>
                                        <p:tgtEl>
                                          <p:spTgt spid="7182"/>
                                        </p:tgtEl>
                                      </p:cBhvr>
                                    </p:animEffect>
                                    <p:anim calcmode="lin" valueType="num">
                                      <p:cBhvr>
                                        <p:cTn id="206" dur="1822" tmFilter="0,0; 0.14,0.36; 0.43,0.73; 0.71,0.91; 1.0,1.0">
                                          <p:stCondLst>
                                            <p:cond delay="0"/>
                                          </p:stCondLst>
                                        </p:cTn>
                                        <p:tgtEl>
                                          <p:spTgt spid="7182"/>
                                        </p:tgtEl>
                                        <p:attrNameLst>
                                          <p:attrName>ppt_x</p:attrName>
                                        </p:attrNameLst>
                                      </p:cBhvr>
                                      <p:tavLst>
                                        <p:tav tm="0">
                                          <p:val>
                                            <p:strVal val="#ppt_x-0.25"/>
                                          </p:val>
                                        </p:tav>
                                        <p:tav tm="100000">
                                          <p:val>
                                            <p:strVal val="#ppt_x"/>
                                          </p:val>
                                        </p:tav>
                                      </p:tavLst>
                                    </p:anim>
                                    <p:anim calcmode="lin" valueType="num">
                                      <p:cBhvr>
                                        <p:cTn id="207" dur="664" tmFilter="0.0,0.0; 0.25,0.07; 0.50,0.2; 0.75,0.467; 1.0,1.0">
                                          <p:stCondLst>
                                            <p:cond delay="0"/>
                                          </p:stCondLst>
                                        </p:cTn>
                                        <p:tgtEl>
                                          <p:spTgt spid="7182"/>
                                        </p:tgtEl>
                                        <p:attrNameLst>
                                          <p:attrName>ppt_y</p:attrName>
                                        </p:attrNameLst>
                                      </p:cBhvr>
                                      <p:tavLst>
                                        <p:tav tm="0" fmla="#ppt_y-sin(pi*$)/3">
                                          <p:val>
                                            <p:fltVal val="0.5"/>
                                          </p:val>
                                        </p:tav>
                                        <p:tav tm="100000">
                                          <p:val>
                                            <p:fltVal val="1"/>
                                          </p:val>
                                        </p:tav>
                                      </p:tavLst>
                                    </p:anim>
                                    <p:anim calcmode="lin" valueType="num">
                                      <p:cBhvr>
                                        <p:cTn id="208" dur="664" tmFilter="0, 0; 0.125,0.2665; 0.25,0.4; 0.375,0.465; 0.5,0.5;  0.625,0.535; 0.75,0.6; 0.875,0.7335; 1,1">
                                          <p:stCondLst>
                                            <p:cond delay="664"/>
                                          </p:stCondLst>
                                        </p:cTn>
                                        <p:tgtEl>
                                          <p:spTgt spid="7182"/>
                                        </p:tgtEl>
                                        <p:attrNameLst>
                                          <p:attrName>ppt_y</p:attrName>
                                        </p:attrNameLst>
                                      </p:cBhvr>
                                      <p:tavLst>
                                        <p:tav tm="0" fmla="#ppt_y-sin(pi*$)/9">
                                          <p:val>
                                            <p:fltVal val="0"/>
                                          </p:val>
                                        </p:tav>
                                        <p:tav tm="100000">
                                          <p:val>
                                            <p:fltVal val="1"/>
                                          </p:val>
                                        </p:tav>
                                      </p:tavLst>
                                    </p:anim>
                                    <p:anim calcmode="lin" valueType="num">
                                      <p:cBhvr>
                                        <p:cTn id="209" dur="332" tmFilter="0, 0; 0.125,0.2665; 0.25,0.4; 0.375,0.465; 0.5,0.5;  0.625,0.535; 0.75,0.6; 0.875,0.7335; 1,1">
                                          <p:stCondLst>
                                            <p:cond delay="1324"/>
                                          </p:stCondLst>
                                        </p:cTn>
                                        <p:tgtEl>
                                          <p:spTgt spid="7182"/>
                                        </p:tgtEl>
                                        <p:attrNameLst>
                                          <p:attrName>ppt_y</p:attrName>
                                        </p:attrNameLst>
                                      </p:cBhvr>
                                      <p:tavLst>
                                        <p:tav tm="0" fmla="#ppt_y-sin(pi*$)/27">
                                          <p:val>
                                            <p:fltVal val="0"/>
                                          </p:val>
                                        </p:tav>
                                        <p:tav tm="100000">
                                          <p:val>
                                            <p:fltVal val="1"/>
                                          </p:val>
                                        </p:tav>
                                      </p:tavLst>
                                    </p:anim>
                                    <p:anim calcmode="lin" valueType="num">
                                      <p:cBhvr>
                                        <p:cTn id="210" dur="164" tmFilter="0, 0; 0.125,0.2665; 0.25,0.4; 0.375,0.465; 0.5,0.5;  0.625,0.535; 0.75,0.6; 0.875,0.7335; 1,1">
                                          <p:stCondLst>
                                            <p:cond delay="1656"/>
                                          </p:stCondLst>
                                        </p:cTn>
                                        <p:tgtEl>
                                          <p:spTgt spid="7182"/>
                                        </p:tgtEl>
                                        <p:attrNameLst>
                                          <p:attrName>ppt_y</p:attrName>
                                        </p:attrNameLst>
                                      </p:cBhvr>
                                      <p:tavLst>
                                        <p:tav tm="0" fmla="#ppt_y-sin(pi*$)/81">
                                          <p:val>
                                            <p:fltVal val="0"/>
                                          </p:val>
                                        </p:tav>
                                        <p:tav tm="100000">
                                          <p:val>
                                            <p:fltVal val="1"/>
                                          </p:val>
                                        </p:tav>
                                      </p:tavLst>
                                    </p:anim>
                                    <p:animScale>
                                      <p:cBhvr>
                                        <p:cTn id="211" dur="26">
                                          <p:stCondLst>
                                            <p:cond delay="650"/>
                                          </p:stCondLst>
                                        </p:cTn>
                                        <p:tgtEl>
                                          <p:spTgt spid="7182"/>
                                        </p:tgtEl>
                                      </p:cBhvr>
                                      <p:to x="100000" y="60000"/>
                                    </p:animScale>
                                    <p:animScale>
                                      <p:cBhvr>
                                        <p:cTn id="212" dur="166" decel="50000">
                                          <p:stCondLst>
                                            <p:cond delay="676"/>
                                          </p:stCondLst>
                                        </p:cTn>
                                        <p:tgtEl>
                                          <p:spTgt spid="7182"/>
                                        </p:tgtEl>
                                      </p:cBhvr>
                                      <p:to x="100000" y="100000"/>
                                    </p:animScale>
                                    <p:animScale>
                                      <p:cBhvr>
                                        <p:cTn id="213" dur="26">
                                          <p:stCondLst>
                                            <p:cond delay="1312"/>
                                          </p:stCondLst>
                                        </p:cTn>
                                        <p:tgtEl>
                                          <p:spTgt spid="7182"/>
                                        </p:tgtEl>
                                      </p:cBhvr>
                                      <p:to x="100000" y="80000"/>
                                    </p:animScale>
                                    <p:animScale>
                                      <p:cBhvr>
                                        <p:cTn id="214" dur="166" decel="50000">
                                          <p:stCondLst>
                                            <p:cond delay="1338"/>
                                          </p:stCondLst>
                                        </p:cTn>
                                        <p:tgtEl>
                                          <p:spTgt spid="7182"/>
                                        </p:tgtEl>
                                      </p:cBhvr>
                                      <p:to x="100000" y="100000"/>
                                    </p:animScale>
                                    <p:animScale>
                                      <p:cBhvr>
                                        <p:cTn id="215" dur="26">
                                          <p:stCondLst>
                                            <p:cond delay="1642"/>
                                          </p:stCondLst>
                                        </p:cTn>
                                        <p:tgtEl>
                                          <p:spTgt spid="7182"/>
                                        </p:tgtEl>
                                      </p:cBhvr>
                                      <p:to x="100000" y="90000"/>
                                    </p:animScale>
                                    <p:animScale>
                                      <p:cBhvr>
                                        <p:cTn id="216" dur="166" decel="50000">
                                          <p:stCondLst>
                                            <p:cond delay="1668"/>
                                          </p:stCondLst>
                                        </p:cTn>
                                        <p:tgtEl>
                                          <p:spTgt spid="7182"/>
                                        </p:tgtEl>
                                      </p:cBhvr>
                                      <p:to x="100000" y="100000"/>
                                    </p:animScale>
                                    <p:animScale>
                                      <p:cBhvr>
                                        <p:cTn id="217" dur="26">
                                          <p:stCondLst>
                                            <p:cond delay="1808"/>
                                          </p:stCondLst>
                                        </p:cTn>
                                        <p:tgtEl>
                                          <p:spTgt spid="7182"/>
                                        </p:tgtEl>
                                      </p:cBhvr>
                                      <p:to x="100000" y="95000"/>
                                    </p:animScale>
                                    <p:animScale>
                                      <p:cBhvr>
                                        <p:cTn id="218" dur="166" decel="50000">
                                          <p:stCondLst>
                                            <p:cond delay="1834"/>
                                          </p:stCondLst>
                                        </p:cTn>
                                        <p:tgtEl>
                                          <p:spTgt spid="718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173" grpId="0" animBg="1"/>
      <p:bldP spid="7173" grpId="1" animBg="1"/>
      <p:bldP spid="36" grpId="0" animBg="1"/>
      <p:bldP spid="36" grpId="1" animBg="1"/>
      <p:bldP spid="40" grpId="0" animBg="1"/>
      <p:bldP spid="40" grpId="1" animBg="1"/>
      <p:bldP spid="44" grpId="0" animBg="1"/>
      <p:bldP spid="44" grpId="1" animBg="1"/>
    </p:bldLst>
  </p:timing>
</p:sld>
</file>

<file path=ppt/tags/tag1.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Text Box 4"/>
</p:tagLst>
</file>

<file path=ppt/tags/tag10.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ags/tag3.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4.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ags/tag5.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6.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ags/tag7.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8.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ags/tag9.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heme/theme1.xml><?xml version="1.0" encoding="utf-8"?>
<a:theme xmlns:a="http://schemas.openxmlformats.org/drawingml/2006/main" name="7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2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_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2_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13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3_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14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2_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8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0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160</TotalTime>
  <Words>1692</Words>
  <Application>Microsoft Office PowerPoint</Application>
  <PresentationFormat>Widescreen</PresentationFormat>
  <Paragraphs>130</Paragraphs>
  <Slides>31</Slides>
  <Notes>25</Notes>
  <HiddenSlides>0</HiddenSlides>
  <MMClips>1</MMClips>
  <ScaleCrop>false</ScaleCrop>
  <HeadingPairs>
    <vt:vector size="6" baseType="variant">
      <vt:variant>
        <vt:lpstr>Fonts Used</vt:lpstr>
      </vt:variant>
      <vt:variant>
        <vt:i4>13</vt:i4>
      </vt:variant>
      <vt:variant>
        <vt:lpstr>Theme</vt:lpstr>
      </vt:variant>
      <vt:variant>
        <vt:i4>19</vt:i4>
      </vt:variant>
      <vt:variant>
        <vt:lpstr>Slide Titles</vt:lpstr>
      </vt:variant>
      <vt:variant>
        <vt:i4>31</vt:i4>
      </vt:variant>
    </vt:vector>
  </HeadingPairs>
  <TitlesOfParts>
    <vt:vector size="63" baseType="lpstr">
      <vt:lpstr>宋体</vt:lpstr>
      <vt:lpstr>Arial</vt:lpstr>
      <vt:lpstr>Arial-Rounded</vt:lpstr>
      <vt:lpstr>Calibri</vt:lpstr>
      <vt:lpstr>Calibri Light</vt:lpstr>
      <vt:lpstr>等线</vt:lpstr>
      <vt:lpstr>等线 Light</vt:lpstr>
      <vt:lpstr>Kalam</vt:lpstr>
      <vt:lpstr>隶书</vt:lpstr>
      <vt:lpstr>Montserrat</vt:lpstr>
      <vt:lpstr>Times New Roman</vt:lpstr>
      <vt:lpstr>Wingdings</vt:lpstr>
      <vt:lpstr>小单纯体</vt:lpstr>
      <vt:lpstr>7_Office Theme</vt:lpstr>
      <vt:lpstr>1_Office Theme</vt:lpstr>
      <vt:lpstr>2_Office Theme</vt:lpstr>
      <vt:lpstr>4_Office Theme</vt:lpstr>
      <vt:lpstr>5_Office Theme</vt:lpstr>
      <vt:lpstr>千图网拥有20W+精美PPT模板 更多PPT模板下载至：www.58pic.com/office/ppt​​</vt:lpstr>
      <vt:lpstr>1_千图网拥有20W+精美PPT模板 更多PPT模板下载至：www.58pic.com/office/ppt​​</vt:lpstr>
      <vt:lpstr>8_Office Theme</vt:lpstr>
      <vt:lpstr>10_Office Theme</vt:lpstr>
      <vt:lpstr>11_Office Theme</vt:lpstr>
      <vt:lpstr>12_Office Theme</vt:lpstr>
      <vt:lpstr>Doodle Sketchbook by Slidesgo</vt:lpstr>
      <vt:lpstr>1_Doodle Sketchbook by Slidesgo</vt:lpstr>
      <vt:lpstr>2_Doodle Sketchbook by Slidesgo</vt:lpstr>
      <vt:lpstr>13_Office Theme</vt:lpstr>
      <vt:lpstr>3_Doodle Sketchbook by Slidesgo</vt:lpstr>
      <vt:lpstr>14_Office Theme</vt:lpstr>
      <vt:lpstr>15_Office Theme</vt:lpstr>
      <vt:lpstr>2_千图网拥有20W+精美PPT模板 更多PPT模板下载至：www.58pic.com/office/ppt​​</vt:lpstr>
      <vt:lpstr>Chào mừng các em đến với tiết Tiếng Việt - Lớp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các em đến với tiết Tiếng Việt - Lớp 2</dc:title>
  <dc:creator>Acer</dc:creator>
  <cp:lastModifiedBy>WINDOWS 10 PRO</cp:lastModifiedBy>
  <cp:revision>18</cp:revision>
  <dcterms:created xsi:type="dcterms:W3CDTF">2022-01-15T06:17:03Z</dcterms:created>
  <dcterms:modified xsi:type="dcterms:W3CDTF">2023-01-29T03:22:22Z</dcterms:modified>
</cp:coreProperties>
</file>