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13"/>
  </p:notesMasterIdLst>
  <p:sldIdLst>
    <p:sldId id="2908" r:id="rId5"/>
    <p:sldId id="257" r:id="rId6"/>
    <p:sldId id="522" r:id="rId7"/>
    <p:sldId id="2928" r:id="rId8"/>
    <p:sldId id="2929" r:id="rId9"/>
    <p:sldId id="2920" r:id="rId10"/>
    <p:sldId id="267" r:id="rId11"/>
    <p:sldId id="2924" r:id="rId12"/>
  </p:sldIdLst>
  <p:sldSz cx="12192000" cy="6858000"/>
  <p:notesSz cx="6858000" cy="9144000"/>
  <p:defaultTextStyle>
    <a:defPPr>
      <a:defRPr lang="en-US"/>
    </a:defPPr>
    <a:lvl1pPr marL="0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5AA9-B4C8-412D-A1D2-AA1230190A7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01F70-114A-48A5-A673-2A361049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2" y="1122680"/>
            <a:ext cx="105156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2" y="3602360"/>
            <a:ext cx="10515600" cy="1655445"/>
          </a:xfrm>
        </p:spPr>
        <p:txBody>
          <a:bodyPr lIns="91440" tIns="45721" rIns="91440" bIns="45721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100"/>
            </a:lvl2pPr>
            <a:lvl3pPr marL="914399" indent="0" algn="ctr">
              <a:buNone/>
              <a:defRPr sz="1700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82F288E0-7875-42C4-84C8-98DBBD3BF4D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51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2" y="327030"/>
            <a:ext cx="10515600" cy="5850255"/>
          </a:xfrm>
        </p:spPr>
        <p:txBody>
          <a:bodyPr lIns="91440" tIns="45721" rIns="91440" bIns="45721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82F288E0-7875-42C4-84C8-98DBBD3BF4D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019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82F288E0-7875-42C4-84C8-98DBBD3BF4D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8809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FB475AF3-A322-416E-99D7-29F5A7799ECC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44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9" indent="0" algn="ctr">
              <a:buNone/>
              <a:defRPr sz="1700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859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885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5602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5478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9" indent="0">
              <a:buNone/>
              <a:defRPr sz="17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9" indent="0">
              <a:buNone/>
              <a:defRPr sz="17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0129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8750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308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197485"/>
            <a:ext cx="10515600" cy="1325563"/>
          </a:xfrm>
        </p:spPr>
        <p:txBody>
          <a:bodyPr lIns="91440" tIns="45721" rIns="91440" bIns="45721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2" y="1702440"/>
            <a:ext cx="10515600" cy="4474845"/>
          </a:xfrm>
        </p:spPr>
        <p:txBody>
          <a:bodyPr lIns="91440" tIns="45721" rIns="91440" bIns="45721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82F288E0-7875-42C4-84C8-98DBBD3BF4D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253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9" indent="0">
              <a:buNone/>
              <a:defRPr sz="1300"/>
            </a:lvl3pPr>
            <a:lvl4pPr marL="1371599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9906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9" indent="0">
              <a:buNone/>
              <a:defRPr sz="2400"/>
            </a:lvl3pPr>
            <a:lvl4pPr marL="1371599" indent="0">
              <a:buNone/>
              <a:defRPr sz="2100"/>
            </a:lvl4pPr>
            <a:lvl5pPr marL="1828798" indent="0">
              <a:buNone/>
              <a:defRPr sz="2100"/>
            </a:lvl5pPr>
            <a:lvl6pPr marL="2285998" indent="0">
              <a:buNone/>
              <a:defRPr sz="2100"/>
            </a:lvl6pPr>
            <a:lvl7pPr marL="2743197" indent="0">
              <a:buNone/>
              <a:defRPr sz="2100"/>
            </a:lvl7pPr>
            <a:lvl8pPr marL="3200397" indent="0">
              <a:buNone/>
              <a:defRPr sz="2100"/>
            </a:lvl8pPr>
            <a:lvl9pPr marL="3657596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9" indent="0">
              <a:buNone/>
              <a:defRPr sz="1300"/>
            </a:lvl3pPr>
            <a:lvl4pPr marL="1371599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2744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488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6497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440" tIns="45721" rIns="91440" bIns="4572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1311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4416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440" tIns="45721" rIns="91440" bIns="45721"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440" tIns="45721" rIns="91440" bIns="45721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9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9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90028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 lIns="91440" tIns="45721" rIns="91440" bIns="45721"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 lIns="91440" tIns="45721" rIns="91440" bIns="45721"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2860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440" tIns="45721" rIns="91440" bIns="4572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lIns="91440" tIns="45721" rIns="91440" bIns="45721" anchor="b"/>
          <a:lstStyle>
            <a:lvl1pPr marL="0" indent="0">
              <a:buNone/>
              <a:defRPr sz="3200" b="1"/>
            </a:lvl1pPr>
            <a:lvl2pPr marL="609599" indent="0">
              <a:buNone/>
              <a:defRPr sz="2700" b="1"/>
            </a:lvl2pPr>
            <a:lvl3pPr marL="1219199" indent="0">
              <a:buNone/>
              <a:defRPr sz="2400" b="1"/>
            </a:lvl3pPr>
            <a:lvl4pPr marL="1828798" indent="0">
              <a:buNone/>
              <a:defRPr sz="2100" b="1"/>
            </a:lvl4pPr>
            <a:lvl5pPr marL="2438398" indent="0">
              <a:buNone/>
              <a:defRPr sz="2100" b="1"/>
            </a:lvl5pPr>
            <a:lvl6pPr marL="3047997" indent="0">
              <a:buNone/>
              <a:defRPr sz="2100" b="1"/>
            </a:lvl6pPr>
            <a:lvl7pPr marL="3657596" indent="0">
              <a:buNone/>
              <a:defRPr sz="2100" b="1"/>
            </a:lvl7pPr>
            <a:lvl8pPr marL="4267196" indent="0">
              <a:buNone/>
              <a:defRPr sz="2100" b="1"/>
            </a:lvl8pPr>
            <a:lvl9pPr marL="48767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lIns="91440" tIns="45721" rIns="91440" bIns="45721" anchor="b"/>
          <a:lstStyle>
            <a:lvl1pPr marL="0" indent="0">
              <a:buNone/>
              <a:defRPr sz="3200" b="1"/>
            </a:lvl1pPr>
            <a:lvl2pPr marL="609599" indent="0">
              <a:buNone/>
              <a:defRPr sz="2700" b="1"/>
            </a:lvl2pPr>
            <a:lvl3pPr marL="1219199" indent="0">
              <a:buNone/>
              <a:defRPr sz="2400" b="1"/>
            </a:lvl3pPr>
            <a:lvl4pPr marL="1828798" indent="0">
              <a:buNone/>
              <a:defRPr sz="2100" b="1"/>
            </a:lvl4pPr>
            <a:lvl5pPr marL="2438398" indent="0">
              <a:buNone/>
              <a:defRPr sz="2100" b="1"/>
            </a:lvl5pPr>
            <a:lvl6pPr marL="3047997" indent="0">
              <a:buNone/>
              <a:defRPr sz="2100" b="1"/>
            </a:lvl6pPr>
            <a:lvl7pPr marL="3657596" indent="0">
              <a:buNone/>
              <a:defRPr sz="2100" b="1"/>
            </a:lvl7pPr>
            <a:lvl8pPr marL="4267196" indent="0">
              <a:buNone/>
              <a:defRPr sz="2100" b="1"/>
            </a:lvl8pPr>
            <a:lvl9pPr marL="48767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7676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3889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2959101"/>
            <a:ext cx="10515600" cy="2781300"/>
          </a:xfrm>
        </p:spPr>
        <p:txBody>
          <a:bodyPr lIns="91440" tIns="45721" rIns="91440" bIns="45721"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722125"/>
            <a:ext cx="10515600" cy="1102995"/>
          </a:xfrm>
        </p:spPr>
        <p:txBody>
          <a:bodyPr lIns="144144" tIns="45721" rIns="91440" bIns="45721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82F288E0-7875-42C4-84C8-98DBBD3BF4D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873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9615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lIns="91440" tIns="45721" rIns="91440" bIns="45721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 lIns="91440" tIns="45721" rIns="91440" bIns="45721"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 lIns="91440" tIns="45721" rIns="91440" bIns="45721"/>
          <a:lstStyle>
            <a:lvl1pPr marL="0" indent="0">
              <a:buNone/>
              <a:defRPr sz="1900"/>
            </a:lvl1pPr>
            <a:lvl2pPr marL="609599" indent="0">
              <a:buNone/>
              <a:defRPr sz="1600"/>
            </a:lvl2pPr>
            <a:lvl3pPr marL="1219199" indent="0">
              <a:buNone/>
              <a:defRPr sz="1300"/>
            </a:lvl3pPr>
            <a:lvl4pPr marL="1828798" indent="0">
              <a:buNone/>
              <a:defRPr sz="1300"/>
            </a:lvl4pPr>
            <a:lvl5pPr marL="2438398" indent="0">
              <a:buNone/>
              <a:defRPr sz="1300"/>
            </a:lvl5pPr>
            <a:lvl6pPr marL="3047997" indent="0">
              <a:buNone/>
              <a:defRPr sz="1300"/>
            </a:lvl6pPr>
            <a:lvl7pPr marL="3657596" indent="0">
              <a:buNone/>
              <a:defRPr sz="1300"/>
            </a:lvl7pPr>
            <a:lvl8pPr marL="4267196" indent="0">
              <a:buNone/>
              <a:defRPr sz="1300"/>
            </a:lvl8pPr>
            <a:lvl9pPr marL="487679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9038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440" tIns="45721" rIns="91440" bIns="45721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4300"/>
            </a:lvl1pPr>
            <a:lvl2pPr marL="609599" indent="0">
              <a:buNone/>
              <a:defRPr sz="3800"/>
            </a:lvl2pPr>
            <a:lvl3pPr marL="1219199" indent="0">
              <a:buNone/>
              <a:defRPr sz="3200"/>
            </a:lvl3pPr>
            <a:lvl4pPr marL="1828798" indent="0">
              <a:buNone/>
              <a:defRPr sz="2700"/>
            </a:lvl4pPr>
            <a:lvl5pPr marL="2438398" indent="0">
              <a:buNone/>
              <a:defRPr sz="2700"/>
            </a:lvl5pPr>
            <a:lvl6pPr marL="3047997" indent="0">
              <a:buNone/>
              <a:defRPr sz="2700"/>
            </a:lvl6pPr>
            <a:lvl7pPr marL="3657596" indent="0">
              <a:buNone/>
              <a:defRPr sz="2700"/>
            </a:lvl7pPr>
            <a:lvl8pPr marL="4267196" indent="0">
              <a:buNone/>
              <a:defRPr sz="2700"/>
            </a:lvl8pPr>
            <a:lvl9pPr marL="4876795" indent="0">
              <a:buNone/>
              <a:defRPr sz="2700"/>
            </a:lvl9pPr>
          </a:lstStyle>
          <a:p>
            <a:pPr marL="0" marR="0" lvl="0" indent="0" algn="l" defTabSz="91439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 lIns="91440" tIns="45721" rIns="91440" bIns="45721"/>
          <a:lstStyle>
            <a:lvl1pPr marL="0" indent="0">
              <a:buNone/>
              <a:defRPr sz="1900"/>
            </a:lvl1pPr>
            <a:lvl2pPr marL="609599" indent="0">
              <a:buNone/>
              <a:defRPr sz="1600"/>
            </a:lvl2pPr>
            <a:lvl3pPr marL="1219199" indent="0">
              <a:buNone/>
              <a:defRPr sz="1300"/>
            </a:lvl3pPr>
            <a:lvl4pPr marL="1828798" indent="0">
              <a:buNone/>
              <a:defRPr sz="1300"/>
            </a:lvl4pPr>
            <a:lvl5pPr marL="2438398" indent="0">
              <a:buNone/>
              <a:defRPr sz="1300"/>
            </a:lvl5pPr>
            <a:lvl6pPr marL="3047997" indent="0">
              <a:buNone/>
              <a:defRPr sz="1300"/>
            </a:lvl6pPr>
            <a:lvl7pPr marL="3657596" indent="0">
              <a:buNone/>
              <a:defRPr sz="1300"/>
            </a:lvl7pPr>
            <a:lvl8pPr marL="4267196" indent="0">
              <a:buNone/>
              <a:defRPr sz="1300"/>
            </a:lvl8pPr>
            <a:lvl9pPr marL="487679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372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3530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3525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5470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>
            <a:normAutofit/>
          </a:bodyPr>
          <a:lstStyle>
            <a:lvl1pPr>
              <a:defRPr sz="37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1" rIns="91440" bIns="45721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2/11/2023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1" rIns="91440" bIns="45721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1" rIns="91440" bIns="45721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3657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1" rIns="91440" bIns="45721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2/11/2023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1" rIns="91440" bIns="45721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1" rIns="91440" bIns="45721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5978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825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1" y="-836612"/>
            <a:ext cx="13314363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1" y="6021388"/>
            <a:ext cx="2400300" cy="958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809449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</p:spPr>
        <p:txBody>
          <a:bodyPr lIns="91440" tIns="45721" rIns="91440" bIns="45721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82F288E0-7875-42C4-84C8-98DBBD3BF4D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248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6" y="365126"/>
            <a:ext cx="10515600" cy="800100"/>
          </a:xfrm>
        </p:spPr>
        <p:txBody>
          <a:bodyPr lIns="91440" tIns="45721" rIns="91440" bIns="45721"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2"/>
            <a:ext cx="5220971" cy="823595"/>
          </a:xfrm>
        </p:spPr>
        <p:txBody>
          <a:bodyPr lIns="91440" tIns="45721" rIns="91440" bIns="45721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399" indent="0">
              <a:buNone/>
              <a:defRPr sz="2100"/>
            </a:lvl3pPr>
            <a:lvl4pPr marL="1371599" indent="0">
              <a:buNone/>
              <a:defRPr sz="1700"/>
            </a:lvl4pPr>
            <a:lvl5pPr marL="1828798" indent="0">
              <a:buNone/>
              <a:defRPr sz="1700"/>
            </a:lvl5pPr>
            <a:lvl6pPr marL="2285998" indent="0">
              <a:buNone/>
              <a:defRPr sz="1700"/>
            </a:lvl6pPr>
            <a:lvl7pPr marL="2743197" indent="0">
              <a:buNone/>
              <a:defRPr sz="1700"/>
            </a:lvl7pPr>
            <a:lvl8pPr marL="3200397" indent="0">
              <a:buNone/>
              <a:defRPr sz="1700"/>
            </a:lvl8pPr>
            <a:lvl9pPr marL="3657596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199" y="2368555"/>
            <a:ext cx="5222240" cy="3820795"/>
          </a:xfrm>
        </p:spPr>
        <p:txBody>
          <a:bodyPr lIns="91440" tIns="45721" rIns="91440" bIns="45721"/>
          <a:lstStyle>
            <a:lvl1pPr>
              <a:defRPr sz="29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2"/>
            <a:ext cx="5097145" cy="823595"/>
          </a:xfrm>
        </p:spPr>
        <p:txBody>
          <a:bodyPr lIns="91440" tIns="45721" rIns="91440" bIns="45721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399" indent="0">
              <a:buNone/>
              <a:defRPr sz="2100"/>
            </a:lvl3pPr>
            <a:lvl4pPr marL="1371599" indent="0">
              <a:buNone/>
              <a:defRPr sz="1700"/>
            </a:lvl4pPr>
            <a:lvl5pPr marL="1828798" indent="0">
              <a:buNone/>
              <a:defRPr sz="1700"/>
            </a:lvl5pPr>
            <a:lvl6pPr marL="2285998" indent="0">
              <a:buNone/>
              <a:defRPr sz="1700"/>
            </a:lvl6pPr>
            <a:lvl7pPr marL="2743197" indent="0">
              <a:buNone/>
              <a:defRPr sz="1700"/>
            </a:lvl7pPr>
            <a:lvl8pPr marL="3200397" indent="0">
              <a:buNone/>
              <a:defRPr sz="1700"/>
            </a:lvl8pPr>
            <a:lvl9pPr marL="3657596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5"/>
            <a:ext cx="5097145" cy="3820795"/>
          </a:xfrm>
        </p:spPr>
        <p:txBody>
          <a:bodyPr lIns="91440" tIns="45721" rIns="91440" bIns="45721"/>
          <a:lstStyle>
            <a:lvl1pPr>
              <a:defRPr sz="29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82F288E0-7875-42C4-84C8-98DBBD3BF4D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2"/>
            <a:ext cx="775136" cy="615555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2299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197485"/>
            <a:ext cx="10515600" cy="1325563"/>
          </a:xfrm>
        </p:spPr>
        <p:txBody>
          <a:bodyPr lIns="91440" tIns="45721" rIns="91440" bIns="45721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82F288E0-7875-42C4-84C8-98DBBD3BF4D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6493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6" y="-1906"/>
            <a:ext cx="7017385" cy="6861811"/>
          </a:xfrm>
          <a:noFill/>
        </p:spPr>
        <p:txBody>
          <a:bodyPr lIns="252095" tIns="144144" rIns="91440" bIns="45721"/>
          <a:lstStyle>
            <a:lvl1pPr marL="0" indent="0" algn="ctr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900"/>
            </a:lvl2pPr>
            <a:lvl3pPr marL="914399" indent="0">
              <a:buNone/>
              <a:defRPr sz="2400"/>
            </a:lvl3pPr>
            <a:lvl4pPr marL="1371599" indent="0">
              <a:buNone/>
              <a:defRPr sz="2100"/>
            </a:lvl4pPr>
            <a:lvl5pPr marL="1828798" indent="0">
              <a:buNone/>
              <a:defRPr sz="2100"/>
            </a:lvl5pPr>
            <a:lvl6pPr marL="2285998" indent="0">
              <a:buNone/>
              <a:defRPr sz="2100"/>
            </a:lvl6pPr>
            <a:lvl7pPr marL="2743197" indent="0">
              <a:buNone/>
              <a:defRPr sz="2100"/>
            </a:lvl7pPr>
            <a:lvl8pPr marL="3200397" indent="0">
              <a:buNone/>
              <a:defRPr sz="2100"/>
            </a:lvl8pPr>
            <a:lvl9pPr marL="3657596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8" y="457200"/>
            <a:ext cx="4392295" cy="1055371"/>
          </a:xfrm>
        </p:spPr>
        <p:txBody>
          <a:bodyPr lIns="91440" tIns="45721" rIns="91440" bIns="45721"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4" y="1694180"/>
            <a:ext cx="4393564" cy="4480560"/>
          </a:xfrm>
        </p:spPr>
        <p:txBody>
          <a:bodyPr lIns="91440" tIns="45721" rIns="91440" bIns="45721"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457200" indent="0">
              <a:buNone/>
              <a:defRPr sz="1700"/>
            </a:lvl2pPr>
            <a:lvl3pPr marL="914399" indent="0">
              <a:buNone/>
              <a:defRPr sz="1600"/>
            </a:lvl3pPr>
            <a:lvl4pPr marL="1371599" indent="0">
              <a:buNone/>
              <a:defRPr sz="1400"/>
            </a:lvl4pPr>
            <a:lvl5pPr marL="1828798" indent="0">
              <a:buNone/>
              <a:defRPr sz="1400"/>
            </a:lvl5pPr>
            <a:lvl6pPr marL="2285998" indent="0">
              <a:buNone/>
              <a:defRPr sz="1400"/>
            </a:lvl6pPr>
            <a:lvl7pPr marL="2743197" indent="0">
              <a:buNone/>
              <a:defRPr sz="1400"/>
            </a:lvl7pPr>
            <a:lvl8pPr marL="3200397" indent="0">
              <a:buNone/>
              <a:defRPr sz="1400"/>
            </a:lvl8pPr>
            <a:lvl9pPr marL="365759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82F288E0-7875-42C4-84C8-98DBBD3BF4D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030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10" y="-7620"/>
            <a:ext cx="7017385" cy="6861811"/>
          </a:xfrm>
          <a:noFill/>
        </p:spPr>
        <p:txBody>
          <a:bodyPr lIns="252095" tIns="144144" rIns="91440" bIns="45721"/>
          <a:lstStyle>
            <a:lvl1pPr marL="0" indent="0" algn="ctr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900"/>
            </a:lvl2pPr>
            <a:lvl3pPr marL="914399" indent="0">
              <a:buNone/>
              <a:defRPr sz="2400"/>
            </a:lvl3pPr>
            <a:lvl4pPr marL="1371599" indent="0">
              <a:buNone/>
              <a:defRPr sz="2100"/>
            </a:lvl4pPr>
            <a:lvl5pPr marL="1828798" indent="0">
              <a:buNone/>
              <a:defRPr sz="2100"/>
            </a:lvl5pPr>
            <a:lvl6pPr marL="2285998" indent="0">
              <a:buNone/>
              <a:defRPr sz="2100"/>
            </a:lvl6pPr>
            <a:lvl7pPr marL="2743197" indent="0">
              <a:buNone/>
              <a:defRPr sz="2100"/>
            </a:lvl7pPr>
            <a:lvl8pPr marL="3200397" indent="0">
              <a:buNone/>
              <a:defRPr sz="2100"/>
            </a:lvl8pPr>
            <a:lvl9pPr marL="3657596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1"/>
          </a:xfrm>
        </p:spPr>
        <p:txBody>
          <a:bodyPr lIns="91440" tIns="45721" rIns="91440" bIns="45721"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80" y="1694180"/>
            <a:ext cx="4280535" cy="4480560"/>
          </a:xfrm>
        </p:spPr>
        <p:txBody>
          <a:bodyPr lIns="91440" tIns="45721" rIns="91440" bIns="45721"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457200" indent="0">
              <a:buNone/>
              <a:defRPr sz="1700"/>
            </a:lvl2pPr>
            <a:lvl3pPr marL="914399" indent="0">
              <a:buNone/>
              <a:defRPr sz="1600"/>
            </a:lvl3pPr>
            <a:lvl4pPr marL="1371599" indent="0">
              <a:buNone/>
              <a:defRPr sz="1400"/>
            </a:lvl4pPr>
            <a:lvl5pPr marL="1828798" indent="0">
              <a:buNone/>
              <a:defRPr sz="1400"/>
            </a:lvl5pPr>
            <a:lvl6pPr marL="2285998" indent="0">
              <a:buNone/>
              <a:defRPr sz="1400"/>
            </a:lvl6pPr>
            <a:lvl7pPr marL="2743197" indent="0">
              <a:buNone/>
              <a:defRPr sz="1400"/>
            </a:lvl7pPr>
            <a:lvl8pPr marL="3200397" indent="0">
              <a:buNone/>
              <a:defRPr sz="1400"/>
            </a:lvl8pPr>
            <a:lvl9pPr marL="365759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82F288E0-7875-42C4-84C8-98DBBD3BF4D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727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</p:spPr>
        <p:txBody>
          <a:bodyPr lIns="91440" tIns="45721" rIns="91440" bIns="45721"/>
          <a:lstStyle/>
          <a:p>
            <a:fld id="{82F288E0-7875-42C4-84C8-98DBBD3BF4D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5"/>
            <a:ext cx="4114800" cy="365125"/>
          </a:xfrm>
        </p:spPr>
        <p:txBody>
          <a:bodyPr lIns="91440" tIns="45721" rIns="91440" bIns="4572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 lIns="91440" tIns="45721" rIns="91440" bIns="45721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31202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7198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9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4" indent="-228600" algn="l" defTabSz="914399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3" indent="-228600" algn="l" defTabSz="914399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1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3" indent="-228600" algn="l" defTabSz="914399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3" indent="-228600" algn="l" defTabSz="914399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4195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0639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3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5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7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99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8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98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97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97" indent="-304800" algn="l" defTabSz="1219199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96" indent="-304800" algn="l" defTabSz="1219199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95" indent="-304800" algn="l" defTabSz="1219199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95" indent="-304800" algn="l" defTabSz="1219199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9" algn="l" defTabSz="12191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9" algn="l" defTabSz="12191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8" algn="l" defTabSz="12191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98" algn="l" defTabSz="12191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97" algn="l" defTabSz="12191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96" algn="l" defTabSz="12191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96" algn="l" defTabSz="12191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95" algn="l" defTabSz="12191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7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39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59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79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799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2999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1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3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4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7" y="56367"/>
            <a:ext cx="5002213" cy="1549971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7" y="1072515"/>
            <a:ext cx="7145337" cy="57483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6"/>
            <a:ext cx="5100409" cy="48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  <a:defRPr/>
            </a:pPr>
            <a:r>
              <a:rPr lang="en-US" altLang="zh-CN" b="1" dirty="0" err="1">
                <a:solidFill>
                  <a:srgbClr val="DC5D3D"/>
                </a:solidFill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lang="en-US" altLang="zh-CN" b="1" dirty="0">
                <a:solidFill>
                  <a:srgbClr val="DC5D3D"/>
                </a:solidFill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rgbClr val="DC5D3D"/>
                </a:solidFill>
                <a:latin typeface="Arial"/>
                <a:ea typeface="+mn-ea"/>
                <a:cs typeface="+mn-ea"/>
                <a:sym typeface="+mn-lt"/>
              </a:rPr>
              <a:t>động</a:t>
            </a:r>
            <a:endParaRPr lang="zh-CN" altLang="en-US" b="1" dirty="0">
              <a:solidFill>
                <a:srgbClr val="DC5D3D"/>
              </a:solidFill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1"/>
            <a:ext cx="2421892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9" y="408941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7" y="1935332"/>
            <a:ext cx="6560597" cy="215443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>
              <a:defRPr/>
            </a:pPr>
            <a:r>
              <a:rPr lang="en-US" sz="6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6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6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6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1" y="-473997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5" y="3507452"/>
            <a:ext cx="9448800" cy="677110"/>
          </a:xfrm>
          <a:prstGeom prst="rect">
            <a:avLst/>
          </a:prstGeom>
          <a:noFill/>
          <a:ln w="9525">
            <a:noFill/>
          </a:ln>
        </p:spPr>
        <p:txBody>
          <a:bodyPr lIns="91440" tIns="45721" rIns="91440" bIns="45721">
            <a:spAutoFit/>
          </a:bodyPr>
          <a:lstStyle/>
          <a:p>
            <a:pPr>
              <a:spcBef>
                <a:spcPct val="50000"/>
              </a:spcBef>
              <a:defRPr/>
            </a:pPr>
            <a:endParaRPr sz="38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032988" y="2165939"/>
            <a:ext cx="8318377" cy="230832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lvl="0" algn="ctr"/>
            <a:r>
              <a:rPr lang="vi-VN" sz="480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1. Tìm </a:t>
            </a:r>
            <a:r>
              <a:rPr lang="vi-VN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một bài thơ về vẻ đẹp </a:t>
            </a:r>
            <a:r>
              <a:rPr lang="vi-VN" sz="48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thiên </a:t>
            </a:r>
            <a:r>
              <a:rPr lang="vi-VN" sz="480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nhiên. Trao đổi với các bạn suy nghĩ của em về bài thơ.</a:t>
            </a:r>
            <a:endParaRPr lang="en-US" sz="4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46800-C4F7-4D19-9AA7-AC4A61EC4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19" y="727971"/>
            <a:ext cx="8383092" cy="4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5A69B-C260-482C-B613-2E96E2A1F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0"/>
            <a:ext cx="12120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"/>
            <a:ext cx="11303001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1" y="3817938"/>
            <a:ext cx="3740149" cy="3206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2917914"/>
            <a:ext cx="6604000" cy="2062101"/>
          </a:xfrm>
          <a:prstGeom prst="rect">
            <a:avLst/>
          </a:prstGeom>
          <a:noFill/>
          <a:ln w="9525">
            <a:noFill/>
          </a:ln>
        </p:spPr>
        <p:txBody>
          <a:bodyPr lIns="121917" tIns="60959" rIns="121917" bIns="60959">
            <a:spAutoFit/>
          </a:bodyPr>
          <a:lstStyle/>
          <a:p>
            <a:pPr algn="ctr" defTabSz="1219199">
              <a:spcBef>
                <a:spcPct val="50000"/>
              </a:spcBef>
              <a:defRPr/>
            </a:pPr>
            <a:r>
              <a:rPr lang="en-US" altLang="en-US" sz="630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Viết vào vở một khổ thơ em thích.</a:t>
            </a:r>
            <a:endParaRPr lang="en-US" altLang="en-US" sz="6300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4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0" y="56367"/>
            <a:ext cx="11508420" cy="1549971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4" y="127592"/>
            <a:ext cx="5100409" cy="60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  <a:defRPr/>
            </a:pPr>
            <a:r>
              <a:rPr lang="en-US" altLang="zh-CN" sz="3700" b="1" dirty="0" err="1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Viết</a:t>
            </a:r>
            <a:r>
              <a:rPr lang="en-US" altLang="zh-CN" sz="3700" b="1" dirty="0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700" b="1" dirty="0" err="1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vào</a:t>
            </a:r>
            <a:r>
              <a:rPr lang="en-US" altLang="zh-CN" sz="3700" b="1" dirty="0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700" b="1" dirty="0" err="1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phiếu</a:t>
            </a:r>
            <a:r>
              <a:rPr lang="en-US" altLang="zh-CN" sz="3700" b="1" dirty="0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700" b="1" dirty="0" err="1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đọc</a:t>
            </a:r>
            <a:r>
              <a:rPr lang="en-US" altLang="zh-CN" sz="3700" b="1" dirty="0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700" b="1" dirty="0" err="1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sách</a:t>
            </a:r>
            <a:endParaRPr lang="zh-CN" altLang="en-US" sz="3700" b="1" dirty="0">
              <a:solidFill>
                <a:srgbClr val="DC5D3D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9" y="1384301"/>
            <a:ext cx="10645753" cy="2343151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Tên</a:t>
              </a:r>
              <a:r>
                <a:rPr lang="en-US" altLang="zh-CN" sz="3200" b="1" dirty="0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bài</a:t>
              </a:r>
              <a:r>
                <a:rPr lang="en-US" altLang="zh-CN" sz="3200" b="1" dirty="0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thơ</a:t>
              </a:r>
              <a:endParaRPr lang="zh-CN" altLang="en-US" sz="3200" b="1" dirty="0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Tên</a:t>
              </a:r>
              <a:r>
                <a:rPr lang="en-US" altLang="zh-CN" sz="3200" b="1" dirty="0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tác</a:t>
              </a:r>
              <a:r>
                <a:rPr lang="en-US" altLang="zh-CN" sz="3200" b="1" dirty="0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giả</a:t>
              </a:r>
              <a:endParaRPr lang="zh-CN" altLang="en-US" sz="3200" b="1" dirty="0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Câu</a:t>
              </a:r>
              <a:r>
                <a:rPr lang="en-US" altLang="zh-CN" sz="3200" b="1" dirty="0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thơ</a:t>
              </a:r>
              <a:r>
                <a:rPr lang="en-US" altLang="zh-CN" sz="3200" b="1" dirty="0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em</a:t>
              </a:r>
              <a:r>
                <a:rPr lang="en-US" altLang="zh-CN" sz="3200" b="1" dirty="0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thích</a:t>
              </a:r>
              <a:endParaRPr lang="zh-CN" altLang="en-US" sz="3200" b="1" dirty="0">
                <a:solidFill>
                  <a:srgbClr val="DC5D3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9" y="3727450"/>
            <a:ext cx="5260340" cy="27038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1" y="508765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7" y="3721611"/>
            <a:ext cx="5002213" cy="15499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4" y="3453135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8" y="142241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4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0172" y="2783185"/>
            <a:ext cx="6009228" cy="101566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>
              <a:defRPr/>
            </a:pPr>
            <a:r>
              <a:rPr lang="en-US" sz="6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 động tiếp nối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67</Words>
  <Application>Microsoft Office PowerPoint</Application>
  <PresentationFormat>Widescreen</PresentationFormat>
  <Paragraphs>15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微软雅黑</vt:lpstr>
      <vt:lpstr>SimSun</vt:lpstr>
      <vt:lpstr>SimSun</vt:lpstr>
      <vt:lpstr>.VnAvant</vt:lpstr>
      <vt:lpstr>Arial</vt:lpstr>
      <vt:lpstr>Arial-Rounded</vt:lpstr>
      <vt:lpstr>Calibri</vt:lpstr>
      <vt:lpstr>Calibri Light</vt:lpstr>
      <vt:lpstr>等线</vt:lpstr>
      <vt:lpstr>等线 Light</vt:lpstr>
      <vt:lpstr>Tahoma</vt:lpstr>
      <vt:lpstr>Times New Roman</vt:lpstr>
      <vt:lpstr>汉仪跳跳体简</vt:lpstr>
      <vt:lpstr>https://www.freeppt7.com</vt:lpstr>
      <vt:lpstr>千图网拥有20W+精美PPT模板 更多PPT模板下载至：www.58pic.com/office/ppt​​</vt:lpstr>
      <vt:lpstr>6_Office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 PRO</cp:lastModifiedBy>
  <cp:revision>3</cp:revision>
  <dcterms:created xsi:type="dcterms:W3CDTF">2021-08-01T09:00:01Z</dcterms:created>
  <dcterms:modified xsi:type="dcterms:W3CDTF">2023-02-11T14:12:53Z</dcterms:modified>
</cp:coreProperties>
</file>