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0" r:id="rId4"/>
    <p:sldMasterId id="2147483712" r:id="rId5"/>
    <p:sldMasterId id="2147483724" r:id="rId6"/>
    <p:sldMasterId id="2147483744" r:id="rId7"/>
    <p:sldMasterId id="2147483756" r:id="rId8"/>
  </p:sldMasterIdLst>
  <p:notesMasterIdLst>
    <p:notesMasterId r:id="rId38"/>
  </p:notesMasterIdLst>
  <p:sldIdLst>
    <p:sldId id="2007577135" r:id="rId9"/>
    <p:sldId id="268" r:id="rId10"/>
    <p:sldId id="264" r:id="rId11"/>
    <p:sldId id="265" r:id="rId12"/>
    <p:sldId id="266" r:id="rId13"/>
    <p:sldId id="267" r:id="rId14"/>
    <p:sldId id="259" r:id="rId15"/>
    <p:sldId id="257" r:id="rId16"/>
    <p:sldId id="258" r:id="rId17"/>
    <p:sldId id="2007577097" r:id="rId18"/>
    <p:sldId id="2007577096" r:id="rId19"/>
    <p:sldId id="2007577137" r:id="rId20"/>
    <p:sldId id="282" r:id="rId21"/>
    <p:sldId id="2007577139" r:id="rId22"/>
    <p:sldId id="2007577126" r:id="rId23"/>
    <p:sldId id="2007577138" r:id="rId24"/>
    <p:sldId id="2007577140" r:id="rId25"/>
    <p:sldId id="2007577098" r:id="rId26"/>
    <p:sldId id="2007577136" r:id="rId27"/>
    <p:sldId id="367" r:id="rId28"/>
    <p:sldId id="2007577100" r:id="rId29"/>
    <p:sldId id="2007577101" r:id="rId30"/>
    <p:sldId id="2007577102" r:id="rId31"/>
    <p:sldId id="2007577103" r:id="rId32"/>
    <p:sldId id="2007577141" r:id="rId33"/>
    <p:sldId id="2007577127" r:id="rId34"/>
    <p:sldId id="2007577130" r:id="rId35"/>
    <p:sldId id="2007577131" r:id="rId36"/>
    <p:sldId id="20075771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AFD"/>
    <a:srgbClr val="FFCE75"/>
    <a:srgbClr val="F8FDF9"/>
    <a:srgbClr val="C5F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5256" autoAdjust="0"/>
  </p:normalViewPr>
  <p:slideViewPr>
    <p:cSldViewPr snapToGrid="0">
      <p:cViewPr varScale="1">
        <p:scale>
          <a:sx n="66" d="100"/>
          <a:sy n="66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51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2AD6C-068B-49F7-98F9-1332A89741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0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2AD6C-068B-49F7-98F9-1332A89741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6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2AD6C-068B-49F7-98F9-1332A8974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2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0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00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5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44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38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0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42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1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85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93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6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</a:rPr>
              <a:t>Hương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Thảo</a:t>
            </a:r>
            <a:r>
              <a:rPr lang="en-US" sz="1200" i="1" dirty="0">
                <a:solidFill>
                  <a:prstClr val="black"/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31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png"/><Relationship Id="rId11" Type="http://schemas.openxmlformats.org/officeDocument/2006/relationships/image" Target="../media/image23.jpeg"/><Relationship Id="rId5" Type="http://schemas.openxmlformats.org/officeDocument/2006/relationships/image" Target="../media/image24.png"/><Relationship Id="rId1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7.jpe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26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863358" y="-787676"/>
            <a:ext cx="13289170" cy="7645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6687" y="-297997"/>
            <a:ext cx="7970982" cy="265465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473" y="2717563"/>
            <a:ext cx="3286125" cy="41404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86400" y="-489857"/>
            <a:ext cx="45719" cy="383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78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37759" y="3493852"/>
            <a:ext cx="467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45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28170" y="3506382"/>
            <a:ext cx="4373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 rot="10800000" flipV="1">
            <a:off x="8120373" y="5247778"/>
            <a:ext cx="398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952978" y="20193"/>
            <a:ext cx="3253892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897319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43" y="3060460"/>
            <a:ext cx="527050" cy="20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10" y="897319"/>
            <a:ext cx="527050" cy="19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45" y="3145982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176466" y="183378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11657" y="403465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24166" y="186660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602068" y="403465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4DB11E-B379-4FBD-BF5C-929555DCD4AD}"/>
              </a:ext>
            </a:extLst>
          </p:cNvPr>
          <p:cNvCxnSpPr>
            <a:cxnSpLocks/>
          </p:cNvCxnSpPr>
          <p:nvPr/>
        </p:nvCxnSpPr>
        <p:spPr>
          <a:xfrm>
            <a:off x="5518536" y="2052736"/>
            <a:ext cx="7371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1FDF49-D3ED-4443-AFB1-8D2D91152367}"/>
              </a:ext>
            </a:extLst>
          </p:cNvPr>
          <p:cNvCxnSpPr>
            <a:cxnSpLocks/>
          </p:cNvCxnSpPr>
          <p:nvPr/>
        </p:nvCxnSpPr>
        <p:spPr>
          <a:xfrm>
            <a:off x="5734178" y="2401177"/>
            <a:ext cx="11072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1EAF98-7B9D-4202-9A26-499CE9B6F684}"/>
              </a:ext>
            </a:extLst>
          </p:cNvPr>
          <p:cNvCxnSpPr>
            <a:cxnSpLocks/>
          </p:cNvCxnSpPr>
          <p:nvPr/>
        </p:nvCxnSpPr>
        <p:spPr>
          <a:xfrm>
            <a:off x="4395755" y="4612433"/>
            <a:ext cx="1228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47737-9E7A-4B19-8C5F-0B5562D420C9}"/>
              </a:ext>
            </a:extLst>
          </p:cNvPr>
          <p:cNvCxnSpPr>
            <a:cxnSpLocks/>
          </p:cNvCxnSpPr>
          <p:nvPr/>
        </p:nvCxnSpPr>
        <p:spPr>
          <a:xfrm>
            <a:off x="8338713" y="5006293"/>
            <a:ext cx="1430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4772DC6-372D-4337-A0C1-EDD01B51D70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C5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5327780" y="2313861"/>
            <a:ext cx="6512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590523" y="1064347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4800486" y="2313861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4421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76167" y="447870"/>
            <a:ext cx="10854758" cy="6036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15300" y="3497647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03E70-C039-48FD-A353-24134B6EC830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C5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5056509" y="2151727"/>
            <a:ext cx="6655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C80EBC1-3F3D-4E00-96F3-84DA699BC12E}"/>
              </a:ext>
            </a:extLst>
          </p:cNvPr>
          <p:cNvSpPr/>
          <p:nvPr/>
        </p:nvSpPr>
        <p:spPr>
          <a:xfrm>
            <a:off x="4361947" y="2099700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9470" y="1930401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8" name="Rectangle 7"/>
          <p:cNvSpPr/>
          <p:nvPr/>
        </p:nvSpPr>
        <p:spPr>
          <a:xfrm>
            <a:off x="7950820" y="2621944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9" name="Rectangle 8"/>
          <p:cNvSpPr/>
          <p:nvPr/>
        </p:nvSpPr>
        <p:spPr>
          <a:xfrm>
            <a:off x="7530072" y="3175942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10" name="Rectangle 9"/>
          <p:cNvSpPr/>
          <p:nvPr/>
        </p:nvSpPr>
        <p:spPr>
          <a:xfrm>
            <a:off x="7512160" y="3793438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09716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5357841" y="2034943"/>
            <a:ext cx="6022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AD7E17-A73C-4572-A1CD-8616961C2050}"/>
              </a:ext>
            </a:extLst>
          </p:cNvPr>
          <p:cNvSpPr/>
          <p:nvPr/>
        </p:nvSpPr>
        <p:spPr>
          <a:xfrm>
            <a:off x="4830547" y="2174345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22072" y="1883904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9" name="Rectangle 8"/>
          <p:cNvSpPr/>
          <p:nvPr/>
        </p:nvSpPr>
        <p:spPr>
          <a:xfrm>
            <a:off x="7073569" y="2455359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10" name="Rectangle 9"/>
          <p:cNvSpPr/>
          <p:nvPr/>
        </p:nvSpPr>
        <p:spPr>
          <a:xfrm>
            <a:off x="7976450" y="3706905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93302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4990447" y="2151727"/>
            <a:ext cx="75405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8F4CDF-CEA1-4F2B-A14C-CA001356B93A}"/>
              </a:ext>
            </a:extLst>
          </p:cNvPr>
          <p:cNvSpPr/>
          <p:nvPr/>
        </p:nvSpPr>
        <p:spPr>
          <a:xfrm>
            <a:off x="4361947" y="2099700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4231" y="1961873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8" name="Rectangle 7"/>
          <p:cNvSpPr/>
          <p:nvPr/>
        </p:nvSpPr>
        <p:spPr>
          <a:xfrm>
            <a:off x="6510535" y="2573690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10" name="Rectangle 9"/>
          <p:cNvSpPr/>
          <p:nvPr/>
        </p:nvSpPr>
        <p:spPr>
          <a:xfrm>
            <a:off x="8349659" y="3147074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  <p:sp>
        <p:nvSpPr>
          <p:cNvPr id="11" name="Rectangle 10"/>
          <p:cNvSpPr/>
          <p:nvPr/>
        </p:nvSpPr>
        <p:spPr>
          <a:xfrm>
            <a:off x="7279647" y="3788130"/>
            <a:ext cx="638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47727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D1240A-99EE-4A3C-B488-8F80BBE88F41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87626" y="32480"/>
            <a:ext cx="3140765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74109-70C9-402C-AE28-9B4689F1A581}"/>
              </a:ext>
            </a:extLst>
          </p:cNvPr>
          <p:cNvSpPr txBox="1"/>
          <p:nvPr/>
        </p:nvSpPr>
        <p:spPr>
          <a:xfrm>
            <a:off x="4022295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78131-3070-4B9E-AD24-67DF6DE698E5}"/>
              </a:ext>
            </a:extLst>
          </p:cNvPr>
          <p:cNvSpPr txBox="1"/>
          <p:nvPr/>
        </p:nvSpPr>
        <p:spPr>
          <a:xfrm>
            <a:off x="3962164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8C2706-4DC7-4591-B199-32FCC75B9D53}"/>
              </a:ext>
            </a:extLst>
          </p:cNvPr>
          <p:cNvSpPr txBox="1"/>
          <p:nvPr/>
        </p:nvSpPr>
        <p:spPr>
          <a:xfrm>
            <a:off x="8409760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5B423-8260-4C68-8EA4-B8BCA079BB93}"/>
              </a:ext>
            </a:extLst>
          </p:cNvPr>
          <p:cNvSpPr txBox="1"/>
          <p:nvPr/>
        </p:nvSpPr>
        <p:spPr>
          <a:xfrm>
            <a:off x="8409760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76528-9E40-4F3E-A340-71532D24CEBE}"/>
              </a:ext>
            </a:extLst>
          </p:cNvPr>
          <p:cNvSpPr txBox="1"/>
          <p:nvPr/>
        </p:nvSpPr>
        <p:spPr>
          <a:xfrm>
            <a:off x="7905848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E9EDAA-229B-4791-8B26-1B46D876C55F}"/>
              </a:ext>
            </a:extLst>
          </p:cNvPr>
          <p:cNvSpPr/>
          <p:nvPr/>
        </p:nvSpPr>
        <p:spPr>
          <a:xfrm>
            <a:off x="3543415" y="1284287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69411C-14CA-435E-A6B6-3CFD0E6E4C69}"/>
              </a:ext>
            </a:extLst>
          </p:cNvPr>
          <p:cNvSpPr/>
          <p:nvPr/>
        </p:nvSpPr>
        <p:spPr>
          <a:xfrm>
            <a:off x="3503990" y="345614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8C2AA7-7E74-4CC8-83D5-74C01294DC6B}"/>
              </a:ext>
            </a:extLst>
          </p:cNvPr>
          <p:cNvSpPr/>
          <p:nvPr/>
        </p:nvSpPr>
        <p:spPr>
          <a:xfrm>
            <a:off x="7960714" y="125528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2C40F-CBEE-494A-ACAA-CFB28BC352A2}"/>
              </a:ext>
            </a:extLst>
          </p:cNvPr>
          <p:cNvSpPr/>
          <p:nvPr/>
        </p:nvSpPr>
        <p:spPr>
          <a:xfrm>
            <a:off x="7960715" y="345614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0"/>
            <a:ext cx="9494688" cy="7135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62698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7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16" y="0"/>
            <a:ext cx="4470782" cy="713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050138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050138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546226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8004594-D982-4CDB-B28D-E319B873FD81}"/>
              </a:ext>
            </a:extLst>
          </p:cNvPr>
          <p:cNvSpPr/>
          <p:nvPr/>
        </p:nvSpPr>
        <p:spPr>
          <a:xfrm>
            <a:off x="8677414" y="7336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61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79ED93E-42E1-43BE-9C51-7A58D22BE9D1}"/>
              </a:ext>
            </a:extLst>
          </p:cNvPr>
          <p:cNvSpPr/>
          <p:nvPr/>
        </p:nvSpPr>
        <p:spPr>
          <a:xfrm>
            <a:off x="5221357" y="6546574"/>
            <a:ext cx="2773034" cy="311426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9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Tìm</a:t>
            </a:r>
            <a:r>
              <a:rPr kumimoji="0" lang="en-US" sz="7200" b="1" i="0" u="none" strike="noStrike" kern="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hiểu bài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07444"/>
            <a:ext cx="467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2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917365" y="1316485"/>
            <a:ext cx="4662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954537" y="3423424"/>
            <a:ext cx="42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195004"/>
            <a:ext cx="38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1363157" y="5974834"/>
            <a:ext cx="9558618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 flipV="1">
            <a:off x="3920435" y="2044354"/>
            <a:ext cx="2590724" cy="209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980256" y="2420693"/>
            <a:ext cx="3003868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3411C4-6990-4724-AACF-F348E014D206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802568" cy="678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243329"/>
            <a:ext cx="400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25673" y="5974834"/>
            <a:ext cx="1154065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 nào ở khổ thơ thứ hai cho thấy tre cũng giống như người?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943781" y="4559806"/>
            <a:ext cx="280106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B611D-6FA3-414D-AA2C-53411DD7D757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6EB9D-760D-4B0E-BF22-3525EA459E3C}"/>
              </a:ext>
            </a:extLst>
          </p:cNvPr>
          <p:cNvSpPr txBox="1"/>
          <p:nvPr/>
        </p:nvSpPr>
        <p:spPr>
          <a:xfrm>
            <a:off x="3862698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7FD79-F4DC-427A-A9BE-05B7CD4EEBFC}"/>
              </a:ext>
            </a:extLst>
          </p:cNvPr>
          <p:cNvSpPr txBox="1"/>
          <p:nvPr/>
        </p:nvSpPr>
        <p:spPr>
          <a:xfrm>
            <a:off x="3802567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6BBBC1-8BA5-4468-BD98-82296B487DAE}"/>
              </a:ext>
            </a:extLst>
          </p:cNvPr>
          <p:cNvSpPr txBox="1"/>
          <p:nvPr/>
        </p:nvSpPr>
        <p:spPr>
          <a:xfrm>
            <a:off x="8050138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5F2E41-87CE-49D0-9949-B98BA4C923DF}"/>
              </a:ext>
            </a:extLst>
          </p:cNvPr>
          <p:cNvSpPr txBox="1"/>
          <p:nvPr/>
        </p:nvSpPr>
        <p:spPr>
          <a:xfrm>
            <a:off x="8050138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73120" y="1351184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2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595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2348" y="5175290"/>
            <a:ext cx="400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856656"/>
            <a:ext cx="10965363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9422006" y="1736616"/>
            <a:ext cx="1944932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946155" y="2783303"/>
            <a:ext cx="69945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9E8DC0-4242-4F12-86E5-2C5F3904BADF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476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207778"/>
            <a:ext cx="38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1427149" y="6067974"/>
            <a:ext cx="10588238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A726D-190B-4E36-9A2B-8B8405A7C091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476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207778"/>
            <a:ext cx="38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A726D-190B-4E36-9A2B-8B8405A7C091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8004594-D982-4CDB-B28D-E319B873FD81}"/>
              </a:ext>
            </a:extLst>
          </p:cNvPr>
          <p:cNvSpPr/>
          <p:nvPr/>
        </p:nvSpPr>
        <p:spPr>
          <a:xfrm>
            <a:off x="8677414" y="7336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4059075" y="1300386"/>
            <a:ext cx="4050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957292" y="3415310"/>
            <a:ext cx="4642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802568" cy="6857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65015" y="1316485"/>
            <a:ext cx="4891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46515" y="3423424"/>
            <a:ext cx="4427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599913" y="5255535"/>
            <a:ext cx="383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4041387" y="5761426"/>
            <a:ext cx="7640447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727748" y="1694122"/>
            <a:ext cx="1104650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4886226" y="3800242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8826745" y="2860655"/>
            <a:ext cx="669160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0811546" y="4558512"/>
            <a:ext cx="551794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9D19B-57E3-4661-BA9C-9620CA07CE0F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74855-3EF3-4B2A-B6BD-8F52F4F950AC}"/>
              </a:ext>
            </a:extLst>
          </p:cNvPr>
          <p:cNvCxnSpPr>
            <a:cxnSpLocks/>
          </p:cNvCxnSpPr>
          <p:nvPr/>
        </p:nvCxnSpPr>
        <p:spPr>
          <a:xfrm>
            <a:off x="5437565" y="6375924"/>
            <a:ext cx="1227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A7AF3F-AD74-42AF-9BB5-B8BEC6DE2358}"/>
              </a:ext>
            </a:extLst>
          </p:cNvPr>
          <p:cNvCxnSpPr>
            <a:cxnSpLocks/>
          </p:cNvCxnSpPr>
          <p:nvPr/>
        </p:nvCxnSpPr>
        <p:spPr>
          <a:xfrm>
            <a:off x="6797042" y="6375924"/>
            <a:ext cx="21790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2266" y="1752765"/>
            <a:ext cx="1884130" cy="5828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0" y="3678184"/>
            <a:ext cx="2301025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2E4DF-7CE5-4882-BFD2-2B9C12F90E34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AD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066B23-65AE-45F7-A52C-ED0F4411F125}"/>
              </a:ext>
            </a:extLst>
          </p:cNvPr>
          <p:cNvCxnSpPr>
            <a:cxnSpLocks/>
          </p:cNvCxnSpPr>
          <p:nvPr/>
        </p:nvCxnSpPr>
        <p:spPr>
          <a:xfrm>
            <a:off x="2296457" y="737119"/>
            <a:ext cx="1534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151479-A399-4803-9A8A-06DD0492B8AE}"/>
              </a:ext>
            </a:extLst>
          </p:cNvPr>
          <p:cNvCxnSpPr>
            <a:cxnSpLocks/>
          </p:cNvCxnSpPr>
          <p:nvPr/>
        </p:nvCxnSpPr>
        <p:spPr>
          <a:xfrm>
            <a:off x="3986396" y="737119"/>
            <a:ext cx="4821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33CC"/>
                </a:solidFill>
                <a:latin typeface="Calibri"/>
              </a:rPr>
              <a:t>B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15" grpId="0"/>
          <p:bldP spid="17" grpId="0" animBg="1"/>
          <p:bldP spid="18" grpId="0"/>
          <p:bldP spid="19" grpId="0" animBg="1"/>
          <p:bldP spid="20" grpId="0"/>
          <p:bldP spid="21" grpId="0" animBg="1"/>
          <p:bldP spid="22" grpId="0"/>
          <p:bldP spid="23" grpId="0"/>
          <p:bldP spid="2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0"/>
            <a:ext cx="9494688" cy="7135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4039983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979852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16" y="0"/>
            <a:ext cx="4470782" cy="713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227423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27423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723511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2" y="127878"/>
            <a:ext cx="3498481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1382</Words>
  <Application>Microsoft Office PowerPoint</Application>
  <PresentationFormat>Widescreen</PresentationFormat>
  <Paragraphs>294</Paragraphs>
  <Slides>29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仓耳羽辰体-谷力 W05</vt:lpstr>
      <vt:lpstr>字魂35号-经典雅黑</vt:lpstr>
      <vt:lpstr>小单纯体</vt:lpstr>
      <vt:lpstr>1_Office Theme</vt:lpstr>
      <vt:lpstr>千图网拥有20W+精美PPT模板 更多PPT模板下载至：www.58pic.com/office/ppt​​</vt:lpstr>
      <vt:lpstr>Office 主题</vt:lpstr>
      <vt:lpstr>5_Office Theme</vt:lpstr>
      <vt:lpstr>3_Office 主题​​</vt:lpstr>
      <vt:lpstr>Office 主题​​</vt:lpstr>
      <vt:lpstr>7_Office Theme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65</cp:revision>
  <dcterms:created xsi:type="dcterms:W3CDTF">2021-08-01T08:19:40Z</dcterms:created>
  <dcterms:modified xsi:type="dcterms:W3CDTF">2023-02-11T14:12:29Z</dcterms:modified>
</cp:coreProperties>
</file>