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20"/>
  </p:notesMasterIdLst>
  <p:sldIdLst>
    <p:sldId id="326" r:id="rId3"/>
    <p:sldId id="268" r:id="rId4"/>
    <p:sldId id="285" r:id="rId5"/>
    <p:sldId id="284" r:id="rId6"/>
    <p:sldId id="333" r:id="rId7"/>
    <p:sldId id="258" r:id="rId8"/>
    <p:sldId id="259" r:id="rId9"/>
    <p:sldId id="287" r:id="rId10"/>
    <p:sldId id="332" r:id="rId11"/>
    <p:sldId id="260" r:id="rId12"/>
    <p:sldId id="261" r:id="rId13"/>
    <p:sldId id="262" r:id="rId14"/>
    <p:sldId id="331" r:id="rId15"/>
    <p:sldId id="290" r:id="rId16"/>
    <p:sldId id="334" r:id="rId17"/>
    <p:sldId id="263" r:id="rId18"/>
    <p:sldId id="264" r:id="rId19"/>
  </p:sldIdLst>
  <p:sldSz cx="9144000" cy="6858000" type="screen4x3"/>
  <p:notesSz cx="6858000" cy="9144000"/>
  <p:embeddedFontLst>
    <p:embeddedFont>
      <p:font typeface="HP001 5 hàng" pitchFamily="34" charset="0"/>
      <p:regular r:id="rId21"/>
      <p:bold r:id="rId22"/>
    </p:embeddedFont>
    <p:embeddedFont>
      <p:font typeface="HP001 4 hàng" pitchFamily="34" charset="0"/>
      <p:regular r:id="rId23"/>
      <p:bold r:id="rId24"/>
    </p:embeddedFont>
    <p:embeddedFont>
      <p:font typeface="等线 Light" charset="-122"/>
      <p:regular r:id="rId25"/>
    </p:embeddedFont>
    <p:embeddedFont>
      <p:font typeface="等线" charset="-122"/>
      <p:regular r:id="rId26"/>
      <p:bold r:id="rId27"/>
    </p:embeddedFont>
    <p:embeddedFont>
      <p:font typeface="Calibri"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ixRGcqVvkGw/N7qgHyTqCvVyJP4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6" d="100"/>
          <a:sy n="76" d="100"/>
        </p:scale>
        <p:origin x="-1206" y="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1.fntdata"/><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37065759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FD23E5-4A4D-476C-A6BA-46FB3C29E2F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04183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3" name="Google Shape;233;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1" name="Google Shape;251;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FD23E5-4A4D-476C-A6BA-46FB3C29E2F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09354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FD23E5-4A4D-476C-A6BA-46FB3C29E2F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53320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4" name="Google Shape;11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 name="Google Shape;152;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9" name="Google Shape;209;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FD23E5-4A4D-476C-A6BA-46FB3C29E2F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Arial"/>
              <a:sym typeface="Arial"/>
            </a:endParaRPr>
          </a:p>
        </p:txBody>
      </p:sp>
    </p:spTree>
    <p:extLst>
      <p:ext uri="{BB962C8B-B14F-4D97-AF65-F5344CB8AC3E}">
        <p14:creationId xmlns:p14="http://schemas.microsoft.com/office/powerpoint/2010/main" val="4018706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Google Shape;12;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 name="Google Shape;14;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1"/>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1"/>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p>
        </p:txBody>
      </p:sp>
      <p:sp>
        <p:nvSpPr>
          <p:cNvPr id="4" name="日期占位符 3"/>
          <p:cNvSpPr>
            <a:spLocks noGrp="1"/>
          </p:cNvSpPr>
          <p:nvPr>
            <p:ph type="dt" sz="half" idx="10"/>
          </p:nvPr>
        </p:nvSpPr>
        <p:spPr/>
        <p:txBody>
          <a:bodyPr/>
          <a:lstStyle/>
          <a:p>
            <a:fld id="{C409C9C2-6568-44B4-A93F-706B86E83846}" type="datetimeFigureOut">
              <a:rPr lang="zh-CN" altLang="en-US" smtClean="0"/>
              <a:t>2021/12/19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441307C-FE7D-4385-A5D9-B25A6E4B0A61}" type="slidenum">
              <a:rPr lang="zh-CN" altLang="en-US" smtClean="0"/>
              <a:t>‹#›</a:t>
            </a:fld>
            <a:endParaRPr lang="zh-CN" altLang="en-US"/>
          </a:p>
        </p:txBody>
      </p:sp>
    </p:spTree>
    <p:extLst>
      <p:ext uri="{BB962C8B-B14F-4D97-AF65-F5344CB8AC3E}">
        <p14:creationId xmlns:p14="http://schemas.microsoft.com/office/powerpoint/2010/main" val="25638598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409C9C2-6568-44B4-A93F-706B86E83846}" type="datetimeFigureOut">
              <a:rPr lang="zh-CN" altLang="en-US" smtClean="0"/>
              <a:t>2021/12/19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441307C-FE7D-4385-A5D9-B25A6E4B0A61}" type="slidenum">
              <a:rPr lang="zh-CN" altLang="en-US" smtClean="0"/>
              <a:t>‹#›</a:t>
            </a:fld>
            <a:endParaRPr lang="zh-CN" altLang="en-US"/>
          </a:p>
        </p:txBody>
      </p:sp>
    </p:spTree>
    <p:extLst>
      <p:ext uri="{BB962C8B-B14F-4D97-AF65-F5344CB8AC3E}">
        <p14:creationId xmlns:p14="http://schemas.microsoft.com/office/powerpoint/2010/main" val="20601423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9"/>
            <a:ext cx="7886700" cy="2852737"/>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C409C9C2-6568-44B4-A93F-706B86E83846}" type="datetimeFigureOut">
              <a:rPr lang="zh-CN" altLang="en-US" smtClean="0"/>
              <a:t>2021/12/19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441307C-FE7D-4385-A5D9-B25A6E4B0A61}" type="slidenum">
              <a:rPr lang="zh-CN" altLang="en-US" smtClean="0"/>
              <a:t>‹#›</a:t>
            </a:fld>
            <a:endParaRPr lang="zh-CN" altLang="en-US"/>
          </a:p>
        </p:txBody>
      </p:sp>
    </p:spTree>
    <p:extLst>
      <p:ext uri="{BB962C8B-B14F-4D97-AF65-F5344CB8AC3E}">
        <p14:creationId xmlns:p14="http://schemas.microsoft.com/office/powerpoint/2010/main" val="2660483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409C9C2-6568-44B4-A93F-706B86E83846}" type="datetimeFigureOut">
              <a:rPr lang="zh-CN" altLang="en-US" smtClean="0"/>
              <a:t>2021/12/19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441307C-FE7D-4385-A5D9-B25A6E4B0A61}" type="slidenum">
              <a:rPr lang="zh-CN" altLang="en-US" smtClean="0"/>
              <a:t>‹#›</a:t>
            </a:fld>
            <a:endParaRPr lang="zh-CN" altLang="en-US"/>
          </a:p>
        </p:txBody>
      </p:sp>
    </p:spTree>
    <p:extLst>
      <p:ext uri="{BB962C8B-B14F-4D97-AF65-F5344CB8AC3E}">
        <p14:creationId xmlns:p14="http://schemas.microsoft.com/office/powerpoint/2010/main" val="41966156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p:cNvSpPr>
            <a:spLocks noGrp="1"/>
          </p:cNvSpPr>
          <p:nvPr>
            <p:ph sz="half" idx="2"/>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p:cNvSpPr>
            <a:spLocks noGrp="1"/>
          </p:cNvSpPr>
          <p:nvPr>
            <p:ph sz="quarter" idx="4"/>
          </p:nvPr>
        </p:nvSpPr>
        <p:spPr>
          <a:xfrm>
            <a:off x="4629150"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409C9C2-6568-44B4-A93F-706B86E83846}" type="datetimeFigureOut">
              <a:rPr lang="zh-CN" altLang="en-US" smtClean="0"/>
              <a:t>2021/12/19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441307C-FE7D-4385-A5D9-B25A6E4B0A61}" type="slidenum">
              <a:rPr lang="zh-CN" altLang="en-US" smtClean="0"/>
              <a:t>‹#›</a:t>
            </a:fld>
            <a:endParaRPr lang="zh-CN" altLang="en-US"/>
          </a:p>
        </p:txBody>
      </p:sp>
    </p:spTree>
    <p:extLst>
      <p:ext uri="{BB962C8B-B14F-4D97-AF65-F5344CB8AC3E}">
        <p14:creationId xmlns:p14="http://schemas.microsoft.com/office/powerpoint/2010/main" val="30101328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409C9C2-6568-44B4-A93F-706B86E83846}" type="datetimeFigureOut">
              <a:rPr lang="zh-CN" altLang="en-US" smtClean="0"/>
              <a:t>2021/12/19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441307C-FE7D-4385-A5D9-B25A6E4B0A61}" type="slidenum">
              <a:rPr lang="zh-CN" altLang="en-US" smtClean="0"/>
              <a:t>‹#›</a:t>
            </a:fld>
            <a:endParaRPr lang="zh-CN" altLang="en-US"/>
          </a:p>
        </p:txBody>
      </p:sp>
    </p:spTree>
    <p:extLst>
      <p:ext uri="{BB962C8B-B14F-4D97-AF65-F5344CB8AC3E}">
        <p14:creationId xmlns:p14="http://schemas.microsoft.com/office/powerpoint/2010/main" val="21993608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409C9C2-6568-44B4-A93F-706B86E83846}" type="datetimeFigureOut">
              <a:rPr lang="zh-CN" altLang="en-US" smtClean="0"/>
              <a:t>2021/12/19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441307C-FE7D-4385-A5D9-B25A6E4B0A61}" type="slidenum">
              <a:rPr lang="zh-CN" altLang="en-US" smtClean="0"/>
              <a:t>‹#›</a:t>
            </a:fld>
            <a:endParaRPr lang="zh-CN" altLang="en-US"/>
          </a:p>
        </p:txBody>
      </p:sp>
    </p:spTree>
    <p:extLst>
      <p:ext uri="{BB962C8B-B14F-4D97-AF65-F5344CB8AC3E}">
        <p14:creationId xmlns:p14="http://schemas.microsoft.com/office/powerpoint/2010/main" val="7733462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C409C9C2-6568-44B4-A93F-706B86E83846}" type="datetimeFigureOut">
              <a:rPr lang="zh-CN" altLang="en-US" smtClean="0"/>
              <a:t>2021/12/19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441307C-FE7D-4385-A5D9-B25A6E4B0A61}" type="slidenum">
              <a:rPr lang="zh-CN" altLang="en-US" smtClean="0"/>
              <a:t>‹#›</a:t>
            </a:fld>
            <a:endParaRPr lang="zh-CN" altLang="en-US"/>
          </a:p>
        </p:txBody>
      </p:sp>
    </p:spTree>
    <p:extLst>
      <p:ext uri="{BB962C8B-B14F-4D97-AF65-F5344CB8AC3E}">
        <p14:creationId xmlns:p14="http://schemas.microsoft.com/office/powerpoint/2010/main" val="27550051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C409C9C2-6568-44B4-A93F-706B86E83846}" type="datetimeFigureOut">
              <a:rPr lang="zh-CN" altLang="en-US" smtClean="0"/>
              <a:t>2021/12/19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441307C-FE7D-4385-A5D9-B25A6E4B0A61}" type="slidenum">
              <a:rPr lang="zh-CN" altLang="en-US" smtClean="0"/>
              <a:t>‹#›</a:t>
            </a:fld>
            <a:endParaRPr lang="zh-CN" altLang="en-US"/>
          </a:p>
        </p:txBody>
      </p:sp>
    </p:spTree>
    <p:extLst>
      <p:ext uri="{BB962C8B-B14F-4D97-AF65-F5344CB8AC3E}">
        <p14:creationId xmlns:p14="http://schemas.microsoft.com/office/powerpoint/2010/main" val="4256564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1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0" name="Google Shape;20;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409C9C2-6568-44B4-A93F-706B86E83846}" type="datetimeFigureOut">
              <a:rPr lang="zh-CN" altLang="en-US" smtClean="0"/>
              <a:t>2021/12/19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441307C-FE7D-4385-A5D9-B25A6E4B0A61}" type="slidenum">
              <a:rPr lang="zh-CN" altLang="en-US" smtClean="0"/>
              <a:t>‹#›</a:t>
            </a:fld>
            <a:endParaRPr lang="zh-CN" altLang="en-US"/>
          </a:p>
        </p:txBody>
      </p:sp>
    </p:spTree>
    <p:extLst>
      <p:ext uri="{BB962C8B-B14F-4D97-AF65-F5344CB8AC3E}">
        <p14:creationId xmlns:p14="http://schemas.microsoft.com/office/powerpoint/2010/main" val="35510897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365125"/>
            <a:ext cx="5800725"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409C9C2-6568-44B4-A93F-706B86E83846}" type="datetimeFigureOut">
              <a:rPr lang="zh-CN" altLang="en-US" smtClean="0"/>
              <a:t>2021/12/19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441307C-FE7D-4385-A5D9-B25A6E4B0A61}" type="slidenum">
              <a:rPr lang="zh-CN" altLang="en-US" smtClean="0"/>
              <a:t>‹#›</a:t>
            </a:fld>
            <a:endParaRPr lang="zh-CN" altLang="en-US"/>
          </a:p>
        </p:txBody>
      </p:sp>
    </p:spTree>
    <p:extLst>
      <p:ext uri="{BB962C8B-B14F-4D97-AF65-F5344CB8AC3E}">
        <p14:creationId xmlns:p14="http://schemas.microsoft.com/office/powerpoint/2010/main" val="3306560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3"/>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3"/>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26" name="Google Shape;26;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4"/>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2" name="Google Shape;32;p14"/>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3" name="Google Shape;33;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5"/>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9" name="Google Shape;39;p15"/>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0" name="Google Shape;40;p15"/>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1" name="Google Shape;41;p15"/>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2" name="Google Shape;42;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8"/>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8"/>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18"/>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9"/>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9"/>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9"/>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0"/>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8CD5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409C9C2-6568-44B4-A93F-706B86E83846}" type="datetimeFigureOut">
              <a:rPr lang="zh-CN" altLang="en-US" smtClean="0"/>
              <a:t>2021/12/19</a:t>
            </a:fld>
            <a:endParaRPr lang="zh-CN" altLang="en-US"/>
          </a:p>
        </p:txBody>
      </p:sp>
      <p:sp>
        <p:nvSpPr>
          <p:cNvPr id="5" name="页脚占位符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441307C-FE7D-4385-A5D9-B25A6E4B0A61}" type="slidenum">
              <a:rPr lang="zh-CN" altLang="en-US" smtClean="0"/>
              <a:t>‹#›</a:t>
            </a:fld>
            <a:endParaRPr lang="zh-CN" altLang="en-US"/>
          </a:p>
        </p:txBody>
      </p:sp>
    </p:spTree>
    <p:extLst>
      <p:ext uri="{BB962C8B-B14F-4D97-AF65-F5344CB8AC3E}">
        <p14:creationId xmlns:p14="http://schemas.microsoft.com/office/powerpoint/2010/main" val="11106132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13" Type="http://schemas.openxmlformats.org/officeDocument/2006/relationships/image" Target="../media/image5.png"/><Relationship Id="rId3" Type="http://schemas.openxmlformats.org/officeDocument/2006/relationships/tags" Target="../tags/tag3.xml"/><Relationship Id="rId7" Type="http://schemas.openxmlformats.org/officeDocument/2006/relationships/slideLayout" Target="../slideLayouts/slideLayout17.xml"/><Relationship Id="rId12" Type="http://schemas.openxmlformats.org/officeDocument/2006/relationships/image" Target="../media/image4.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3.png"/><Relationship Id="rId5" Type="http://schemas.openxmlformats.org/officeDocument/2006/relationships/tags" Target="../tags/tag5.xml"/><Relationship Id="rId10" Type="http://schemas.openxmlformats.org/officeDocument/2006/relationships/image" Target="../media/image2.png"/><Relationship Id="rId4" Type="http://schemas.openxmlformats.org/officeDocument/2006/relationships/tags" Target="../tags/tag4.xml"/><Relationship Id="rId9"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7.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7.xml"/><Relationship Id="rId6" Type="http://schemas.openxmlformats.org/officeDocument/2006/relationships/image" Target="../media/image3.png"/><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7.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7.xml"/><Relationship Id="rId6" Type="http://schemas.microsoft.com/office/2007/relationships/hdphoto" Target="../media/hdphoto2.wdp"/><Relationship Id="rId5" Type="http://schemas.openxmlformats.org/officeDocument/2006/relationships/image" Target="../media/image12.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4.png"/><Relationship Id="rId7" Type="http://schemas.microsoft.com/office/2007/relationships/hdphoto" Target="../media/hdphoto3.wdp"/><Relationship Id="rId12" Type="http://schemas.openxmlformats.org/officeDocument/2006/relationships/image" Target="../media/image18.jpg"/><Relationship Id="rId2" Type="http://schemas.openxmlformats.org/officeDocument/2006/relationships/image" Target="../media/image13.png"/><Relationship Id="rId1" Type="http://schemas.openxmlformats.org/officeDocument/2006/relationships/slideLayout" Target="../slideLayouts/slideLayout17.xml"/><Relationship Id="rId6" Type="http://schemas.openxmlformats.org/officeDocument/2006/relationships/image" Target="../media/image15.png"/><Relationship Id="rId11" Type="http://schemas.microsoft.com/office/2007/relationships/hdphoto" Target="../media/hdphoto2.wdp"/><Relationship Id="rId5" Type="http://schemas.microsoft.com/office/2007/relationships/hdphoto" Target="../media/hdphoto1.wdp"/><Relationship Id="rId10"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3.png"/><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4.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_图片 1"/>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495739" y="857251"/>
            <a:ext cx="10227175" cy="6818117"/>
          </a:xfrm>
          <a:prstGeom prst="rect">
            <a:avLst/>
          </a:prstGeom>
        </p:spPr>
      </p:pic>
      <p:pic>
        <p:nvPicPr>
          <p:cNvPr id="3" name="PA_图片 2">
            <a:extLst>
              <a:ext uri="{FF2B5EF4-FFF2-40B4-BE49-F238E27FC236}">
                <a16:creationId xmlns:a16="http://schemas.microsoft.com/office/drawing/2014/main" xmlns="" id="{54326151-8F77-4203-9579-6645409E4786}"/>
              </a:ext>
            </a:extLst>
          </p:cNvPr>
          <p:cNvPicPr>
            <a:picLocks noChangeAspect="1"/>
          </p:cNvPicPr>
          <p:nvPr>
            <p:custDataLst>
              <p:tags r:id="rId2"/>
            </p:custDataLst>
          </p:nvPr>
        </p:nvPicPr>
        <p:blipFill>
          <a:blip r:embed="rId10">
            <a:extLst>
              <a:ext uri="{28A0092B-C50C-407E-A947-70E740481C1C}">
                <a14:useLocalDpi xmlns:a14="http://schemas.microsoft.com/office/drawing/2010/main" val="0"/>
              </a:ext>
            </a:extLst>
          </a:blip>
          <a:stretch>
            <a:fillRect/>
          </a:stretch>
        </p:blipFill>
        <p:spPr>
          <a:xfrm rot="20982808">
            <a:off x="6766614" y="888739"/>
            <a:ext cx="1087364" cy="794612"/>
          </a:xfrm>
          <a:prstGeom prst="rect">
            <a:avLst/>
          </a:prstGeom>
        </p:spPr>
      </p:pic>
      <p:sp>
        <p:nvSpPr>
          <p:cNvPr id="5" name="PA_文本框 4">
            <a:extLst>
              <a:ext uri="{FF2B5EF4-FFF2-40B4-BE49-F238E27FC236}">
                <a16:creationId xmlns:a16="http://schemas.microsoft.com/office/drawing/2014/main" xmlns="" id="{034231AB-D238-4AB4-83B3-2A0DFCFAF79F}"/>
              </a:ext>
            </a:extLst>
          </p:cNvPr>
          <p:cNvSpPr txBox="1"/>
          <p:nvPr>
            <p:custDataLst>
              <p:tags r:id="rId3"/>
            </p:custDataLst>
          </p:nvPr>
        </p:nvSpPr>
        <p:spPr>
          <a:xfrm>
            <a:off x="1515374" y="1130526"/>
            <a:ext cx="5508091" cy="1200329"/>
          </a:xfrm>
          <a:prstGeom prst="rect">
            <a:avLst/>
          </a:prstGeom>
          <a:noFill/>
          <a:ln>
            <a:noFill/>
          </a:ln>
        </p:spPr>
        <p:txBody>
          <a:bodyPr wrap="square" rtlCol="0">
            <a:spAutoFit/>
          </a:bodyPr>
          <a:lstStyle/>
          <a:p>
            <a:pPr algn="ctr" defTabSz="685800">
              <a:buClrTx/>
              <a:defRPr/>
            </a:pPr>
            <a:r>
              <a:rPr lang="en-US" altLang="zh-CN" sz="3600" b="1" kern="1200">
                <a:ln w="22225">
                  <a:solidFill>
                    <a:srgbClr val="ED7D31"/>
                  </a:solidFill>
                  <a:prstDash val="solid"/>
                </a:ln>
                <a:solidFill>
                  <a:srgbClr val="ED7D31">
                    <a:lumMod val="40000"/>
                    <a:lumOff val="60000"/>
                  </a:srgbClr>
                </a:solidFill>
                <a:latin typeface="Times New Roman" panose="02020603050405020304" pitchFamily="18" charset="0"/>
                <a:ea typeface="方正剪纸简体" panose="03000509000000000000" pitchFamily="65" charset="-122"/>
                <a:cs typeface="Times New Roman" panose="02020603050405020304" pitchFamily="18" charset="0"/>
                <a:sym typeface="+mn-lt"/>
              </a:rPr>
              <a:t>CHÀO MỪNG CÁC CON ĐẾN VỚI TIẾT TOÁN!</a:t>
            </a:r>
            <a:endParaRPr lang="zh-CN" altLang="en-US" sz="3600" b="1" kern="1200" dirty="0">
              <a:ln w="22225">
                <a:solidFill>
                  <a:srgbClr val="ED7D31"/>
                </a:solidFill>
                <a:prstDash val="solid"/>
              </a:ln>
              <a:solidFill>
                <a:srgbClr val="ED7D31">
                  <a:lumMod val="40000"/>
                  <a:lumOff val="60000"/>
                </a:srgbClr>
              </a:solidFill>
              <a:latin typeface="Times New Roman" panose="02020603050405020304" pitchFamily="18" charset="0"/>
              <a:ea typeface="方正剪纸简体" panose="03000509000000000000" pitchFamily="65" charset="-122"/>
              <a:cs typeface="Times New Roman" panose="02020603050405020304" pitchFamily="18" charset="0"/>
              <a:sym typeface="+mn-lt"/>
            </a:endParaRPr>
          </a:p>
        </p:txBody>
      </p:sp>
      <p:pic>
        <p:nvPicPr>
          <p:cNvPr id="8" name="PA_图片 7">
            <a:extLst>
              <a:ext uri="{FF2B5EF4-FFF2-40B4-BE49-F238E27FC236}">
                <a16:creationId xmlns:a16="http://schemas.microsoft.com/office/drawing/2014/main" xmlns="" id="{74459622-2093-49E5-97F5-101D0A7A23BF}"/>
              </a:ext>
            </a:extLst>
          </p:cNvPr>
          <p:cNvPicPr>
            <a:picLocks noChangeAspect="1"/>
          </p:cNvPicPr>
          <p:nvPr>
            <p:custDataLst>
              <p:tags r:id="rId4"/>
            </p:custDataLst>
          </p:nvPr>
        </p:nvPicPr>
        <p:blipFill>
          <a:blip r:embed="rId11">
            <a:extLst>
              <a:ext uri="{28A0092B-C50C-407E-A947-70E740481C1C}">
                <a14:useLocalDpi xmlns:a14="http://schemas.microsoft.com/office/drawing/2010/main" val="0"/>
              </a:ext>
            </a:extLst>
          </a:blip>
          <a:stretch>
            <a:fillRect/>
          </a:stretch>
        </p:blipFill>
        <p:spPr>
          <a:xfrm>
            <a:off x="7670202" y="1714840"/>
            <a:ext cx="750094" cy="592931"/>
          </a:xfrm>
          <a:prstGeom prst="rect">
            <a:avLst/>
          </a:prstGeom>
        </p:spPr>
      </p:pic>
      <p:pic>
        <p:nvPicPr>
          <p:cNvPr id="9" name="PA_图片 8">
            <a:extLst>
              <a:ext uri="{FF2B5EF4-FFF2-40B4-BE49-F238E27FC236}">
                <a16:creationId xmlns:a16="http://schemas.microsoft.com/office/drawing/2014/main" xmlns="" id="{1550A6A5-F455-408F-9D9A-04339F7876B0}"/>
              </a:ext>
            </a:extLst>
          </p:cNvPr>
          <p:cNvPicPr>
            <a:picLocks noChangeAspect="1"/>
          </p:cNvPicPr>
          <p:nvPr>
            <p:custDataLst>
              <p:tags r:id="rId5"/>
            </p:custDataLst>
          </p:nvPr>
        </p:nvPicPr>
        <p:blipFill>
          <a:blip r:embed="rId12">
            <a:extLst>
              <a:ext uri="{28A0092B-C50C-407E-A947-70E740481C1C}">
                <a14:useLocalDpi xmlns:a14="http://schemas.microsoft.com/office/drawing/2010/main" val="0"/>
              </a:ext>
            </a:extLst>
          </a:blip>
          <a:stretch>
            <a:fillRect/>
          </a:stretch>
        </p:blipFill>
        <p:spPr>
          <a:xfrm rot="4265043">
            <a:off x="344868" y="713841"/>
            <a:ext cx="500063" cy="692944"/>
          </a:xfrm>
          <a:prstGeom prst="rect">
            <a:avLst/>
          </a:prstGeom>
        </p:spPr>
      </p:pic>
      <p:pic>
        <p:nvPicPr>
          <p:cNvPr id="10" name="PA_图片 9">
            <a:extLst>
              <a:ext uri="{FF2B5EF4-FFF2-40B4-BE49-F238E27FC236}">
                <a16:creationId xmlns:a16="http://schemas.microsoft.com/office/drawing/2014/main" xmlns="" id="{B2FD181F-554D-4A48-BBCF-5134CAB25A70}"/>
              </a:ext>
            </a:extLst>
          </p:cNvPr>
          <p:cNvPicPr>
            <a:picLocks noChangeAspect="1"/>
          </p:cNvPicPr>
          <p:nvPr>
            <p:custDataLst>
              <p:tags r:id="rId6"/>
            </p:custDataLst>
          </p:nvPr>
        </p:nvPicPr>
        <p:blipFill>
          <a:blip r:embed="rId13">
            <a:extLst>
              <a:ext uri="{28A0092B-C50C-407E-A947-70E740481C1C}">
                <a14:useLocalDpi xmlns:a14="http://schemas.microsoft.com/office/drawing/2010/main" val="0"/>
              </a:ext>
            </a:extLst>
          </a:blip>
          <a:stretch>
            <a:fillRect/>
          </a:stretch>
        </p:blipFill>
        <p:spPr>
          <a:xfrm>
            <a:off x="1896438" y="839536"/>
            <a:ext cx="528638" cy="385763"/>
          </a:xfrm>
          <a:prstGeom prst="rect">
            <a:avLst/>
          </a:prstGeom>
        </p:spPr>
      </p:pic>
    </p:spTree>
    <p:extLst>
      <p:ext uri="{BB962C8B-B14F-4D97-AF65-F5344CB8AC3E}">
        <p14:creationId xmlns:p14="http://schemas.microsoft.com/office/powerpoint/2010/main" val="6073094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5700"/>
                                      </p:stCondLst>
                                      <p:iterate type="lt">
                                        <p:tmPct val="50000"/>
                                      </p:iterate>
                                      <p:childTnLst>
                                        <p:set>
                                          <p:cBhvr>
                                            <p:cTn id="6" dur="1" fill="hold">
                                              <p:stCondLst>
                                                <p:cond delay="0"/>
                                              </p:stCondLst>
                                            </p:cTn>
                                            <p:tgtEl>
                                              <p:spTgt spid="5"/>
                                            </p:tgtEl>
                                            <p:attrNameLst>
                                              <p:attrName>style.visibility</p:attrName>
                                            </p:attrNameLst>
                                          </p:cBhvr>
                                          <p:to>
                                            <p:strVal val="visible"/>
                                          </p:to>
                                        </p:set>
                                        <p:set>
                                          <p:cBhvr>
                                            <p:cTn id="7" dur="455" fill="hold">
                                              <p:stCondLst>
                                                <p:cond delay="0"/>
                                              </p:stCondLst>
                                            </p:cTn>
                                            <p:tgtEl>
                                              <p:spTgt spid="5"/>
                                            </p:tgtEl>
                                            <p:attrNameLst>
                                              <p:attrName>style.rotation</p:attrName>
                                            </p:attrNameLst>
                                          </p:cBhvr>
                                          <p:to>
                                            <p:strVal val="-45.0"/>
                                          </p:to>
                                        </p:set>
                                        <p:anim calcmode="lin" valueType="num">
                                          <p:cBhvr>
                                            <p:cTn id="8" dur="455" fill="hold">
                                              <p:stCondLst>
                                                <p:cond delay="455"/>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5"/>
                                            </p:tgtEl>
                                            <p:attrNameLst>
                                              <p:attrName>ppt_y</p:attrName>
                                            </p:attrNameLst>
                                          </p:cBhvr>
                                          <p:tavLst>
                                            <p:tav tm="0">
                                              <p:val>
                                                <p:strVal val="#ppt_y-(0.354*#ppt_w-0.172*#ppt_h)"/>
                                              </p:val>
                                            </p:tav>
                                            <p:tav tm="100000">
                                              <p:val>
                                                <p:strVal val="#ppt_y"/>
                                              </p:val>
                                            </p:tav>
                                          </p:tavLst>
                                        </p:anim>
                                      </p:childTnLst>
                                    </p:cTn>
                                  </p:par>
                                  <p:par>
                                    <p:cTn id="12" presetID="2" presetClass="entr" presetSubtype="12" fill="hold" nodeType="withEffect" p14:presetBounceEnd="46000">
                                      <p:stCondLst>
                                        <p:cond delay="8100"/>
                                      </p:stCondLst>
                                      <p:childTnLst>
                                        <p:set>
                                          <p:cBhvr>
                                            <p:cTn id="13" dur="1" fill="hold">
                                              <p:stCondLst>
                                                <p:cond delay="0"/>
                                              </p:stCondLst>
                                            </p:cTn>
                                            <p:tgtEl>
                                              <p:spTgt spid="9"/>
                                            </p:tgtEl>
                                            <p:attrNameLst>
                                              <p:attrName>style.visibility</p:attrName>
                                            </p:attrNameLst>
                                          </p:cBhvr>
                                          <p:to>
                                            <p:strVal val="visible"/>
                                          </p:to>
                                        </p:set>
                                        <p:anim calcmode="lin" valueType="num" p14:bounceEnd="46000">
                                          <p:cBhvr additive="base">
                                            <p:cTn id="14" dur="1100" fill="hold"/>
                                            <p:tgtEl>
                                              <p:spTgt spid="9"/>
                                            </p:tgtEl>
                                            <p:attrNameLst>
                                              <p:attrName>ppt_x</p:attrName>
                                            </p:attrNameLst>
                                          </p:cBhvr>
                                          <p:tavLst>
                                            <p:tav tm="0">
                                              <p:val>
                                                <p:strVal val="0-#ppt_w/2"/>
                                              </p:val>
                                            </p:tav>
                                            <p:tav tm="100000">
                                              <p:val>
                                                <p:strVal val="#ppt_x"/>
                                              </p:val>
                                            </p:tav>
                                          </p:tavLst>
                                        </p:anim>
                                        <p:anim calcmode="lin" valueType="num" p14:bounceEnd="46000">
                                          <p:cBhvr additive="base">
                                            <p:cTn id="15" dur="1100" fill="hold"/>
                                            <p:tgtEl>
                                              <p:spTgt spid="9"/>
                                            </p:tgtEl>
                                            <p:attrNameLst>
                                              <p:attrName>ppt_y</p:attrName>
                                            </p:attrNameLst>
                                          </p:cBhvr>
                                          <p:tavLst>
                                            <p:tav tm="0">
                                              <p:val>
                                                <p:strVal val="1+#ppt_h/2"/>
                                              </p:val>
                                            </p:tav>
                                            <p:tav tm="100000">
                                              <p:val>
                                                <p:strVal val="#ppt_y"/>
                                              </p:val>
                                            </p:tav>
                                          </p:tavLst>
                                        </p:anim>
                                      </p:childTnLst>
                                    </p:cTn>
                                  </p:par>
                                  <p:par>
                                    <p:cTn id="16" presetID="2" presetClass="entr" presetSubtype="9" fill="hold" nodeType="withEffect" p14:presetBounceEnd="46000">
                                      <p:stCondLst>
                                        <p:cond delay="8900"/>
                                      </p:stCondLst>
                                      <p:childTnLst>
                                        <p:set>
                                          <p:cBhvr>
                                            <p:cTn id="17" dur="1" fill="hold">
                                              <p:stCondLst>
                                                <p:cond delay="0"/>
                                              </p:stCondLst>
                                            </p:cTn>
                                            <p:tgtEl>
                                              <p:spTgt spid="10"/>
                                            </p:tgtEl>
                                            <p:attrNameLst>
                                              <p:attrName>style.visibility</p:attrName>
                                            </p:attrNameLst>
                                          </p:cBhvr>
                                          <p:to>
                                            <p:strVal val="visible"/>
                                          </p:to>
                                        </p:set>
                                        <p:anim calcmode="lin" valueType="num" p14:bounceEnd="46000">
                                          <p:cBhvr additive="base">
                                            <p:cTn id="18" dur="1200" fill="hold"/>
                                            <p:tgtEl>
                                              <p:spTgt spid="10"/>
                                            </p:tgtEl>
                                            <p:attrNameLst>
                                              <p:attrName>ppt_x</p:attrName>
                                            </p:attrNameLst>
                                          </p:cBhvr>
                                          <p:tavLst>
                                            <p:tav tm="0">
                                              <p:val>
                                                <p:strVal val="0-#ppt_w/2"/>
                                              </p:val>
                                            </p:tav>
                                            <p:tav tm="100000">
                                              <p:val>
                                                <p:strVal val="#ppt_x"/>
                                              </p:val>
                                            </p:tav>
                                          </p:tavLst>
                                        </p:anim>
                                        <p:anim calcmode="lin" valueType="num" p14:bounceEnd="46000">
                                          <p:cBhvr additive="base">
                                            <p:cTn id="19" dur="1200" fill="hold"/>
                                            <p:tgtEl>
                                              <p:spTgt spid="10"/>
                                            </p:tgtEl>
                                            <p:attrNameLst>
                                              <p:attrName>ppt_y</p:attrName>
                                            </p:attrNameLst>
                                          </p:cBhvr>
                                          <p:tavLst>
                                            <p:tav tm="0">
                                              <p:val>
                                                <p:strVal val="0-#ppt_h/2"/>
                                              </p:val>
                                            </p:tav>
                                            <p:tav tm="100000">
                                              <p:val>
                                                <p:strVal val="#ppt_y"/>
                                              </p:val>
                                            </p:tav>
                                          </p:tavLst>
                                        </p:anim>
                                      </p:childTnLst>
                                    </p:cTn>
                                  </p:par>
                                  <p:par>
                                    <p:cTn id="20" presetID="2" presetClass="entr" presetSubtype="4" fill="hold" nodeType="withEffect" p14:presetBounceEnd="46000">
                                      <p:stCondLst>
                                        <p:cond delay="10000"/>
                                      </p:stCondLst>
                                      <p:childTnLst>
                                        <p:set>
                                          <p:cBhvr>
                                            <p:cTn id="21" dur="1" fill="hold">
                                              <p:stCondLst>
                                                <p:cond delay="0"/>
                                              </p:stCondLst>
                                            </p:cTn>
                                            <p:tgtEl>
                                              <p:spTgt spid="3"/>
                                            </p:tgtEl>
                                            <p:attrNameLst>
                                              <p:attrName>style.visibility</p:attrName>
                                            </p:attrNameLst>
                                          </p:cBhvr>
                                          <p:to>
                                            <p:strVal val="visible"/>
                                          </p:to>
                                        </p:set>
                                        <p:anim calcmode="lin" valueType="num" p14:bounceEnd="46000">
                                          <p:cBhvr additive="base">
                                            <p:cTn id="22" dur="1100" fill="hold"/>
                                            <p:tgtEl>
                                              <p:spTgt spid="3"/>
                                            </p:tgtEl>
                                            <p:attrNameLst>
                                              <p:attrName>ppt_x</p:attrName>
                                            </p:attrNameLst>
                                          </p:cBhvr>
                                          <p:tavLst>
                                            <p:tav tm="0">
                                              <p:val>
                                                <p:strVal val="#ppt_x"/>
                                              </p:val>
                                            </p:tav>
                                            <p:tav tm="100000">
                                              <p:val>
                                                <p:strVal val="#ppt_x"/>
                                              </p:val>
                                            </p:tav>
                                          </p:tavLst>
                                        </p:anim>
                                        <p:anim calcmode="lin" valueType="num" p14:bounceEnd="46000">
                                          <p:cBhvr additive="base">
                                            <p:cTn id="23" dur="1100" fill="hold"/>
                                            <p:tgtEl>
                                              <p:spTgt spid="3"/>
                                            </p:tgtEl>
                                            <p:attrNameLst>
                                              <p:attrName>ppt_y</p:attrName>
                                            </p:attrNameLst>
                                          </p:cBhvr>
                                          <p:tavLst>
                                            <p:tav tm="0">
                                              <p:val>
                                                <p:strVal val="1+#ppt_h/2"/>
                                              </p:val>
                                            </p:tav>
                                            <p:tav tm="100000">
                                              <p:val>
                                                <p:strVal val="#ppt_y"/>
                                              </p:val>
                                            </p:tav>
                                          </p:tavLst>
                                        </p:anim>
                                      </p:childTnLst>
                                    </p:cTn>
                                  </p:par>
                                  <p:par>
                                    <p:cTn id="24" presetID="2" presetClass="entr" presetSubtype="6" fill="hold" nodeType="withEffect" p14:presetBounceEnd="46000">
                                      <p:stCondLst>
                                        <p:cond delay="10900"/>
                                      </p:stCondLst>
                                      <p:childTnLst>
                                        <p:set>
                                          <p:cBhvr>
                                            <p:cTn id="25" dur="1" fill="hold">
                                              <p:stCondLst>
                                                <p:cond delay="0"/>
                                              </p:stCondLst>
                                            </p:cTn>
                                            <p:tgtEl>
                                              <p:spTgt spid="8"/>
                                            </p:tgtEl>
                                            <p:attrNameLst>
                                              <p:attrName>style.visibility</p:attrName>
                                            </p:attrNameLst>
                                          </p:cBhvr>
                                          <p:to>
                                            <p:strVal val="visible"/>
                                          </p:to>
                                        </p:set>
                                        <p:anim calcmode="lin" valueType="num" p14:bounceEnd="46000">
                                          <p:cBhvr additive="base">
                                            <p:cTn id="26" dur="1000" fill="hold"/>
                                            <p:tgtEl>
                                              <p:spTgt spid="8"/>
                                            </p:tgtEl>
                                            <p:attrNameLst>
                                              <p:attrName>ppt_x</p:attrName>
                                            </p:attrNameLst>
                                          </p:cBhvr>
                                          <p:tavLst>
                                            <p:tav tm="0">
                                              <p:val>
                                                <p:strVal val="1+#ppt_w/2"/>
                                              </p:val>
                                            </p:tav>
                                            <p:tav tm="100000">
                                              <p:val>
                                                <p:strVal val="#ppt_x"/>
                                              </p:val>
                                            </p:tav>
                                          </p:tavLst>
                                        </p:anim>
                                        <p:anim calcmode="lin" valueType="num" p14:bounceEnd="46000">
                                          <p:cBhvr additive="base">
                                            <p:cTn id="27"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5700"/>
                                      </p:stCondLst>
                                      <p:iterate type="lt">
                                        <p:tmPct val="50000"/>
                                      </p:iterate>
                                      <p:childTnLst>
                                        <p:set>
                                          <p:cBhvr>
                                            <p:cTn id="6" dur="1" fill="hold">
                                              <p:stCondLst>
                                                <p:cond delay="0"/>
                                              </p:stCondLst>
                                            </p:cTn>
                                            <p:tgtEl>
                                              <p:spTgt spid="5"/>
                                            </p:tgtEl>
                                            <p:attrNameLst>
                                              <p:attrName>style.visibility</p:attrName>
                                            </p:attrNameLst>
                                          </p:cBhvr>
                                          <p:to>
                                            <p:strVal val="visible"/>
                                          </p:to>
                                        </p:set>
                                        <p:set>
                                          <p:cBhvr>
                                            <p:cTn id="7" dur="455" fill="hold">
                                              <p:stCondLst>
                                                <p:cond delay="0"/>
                                              </p:stCondLst>
                                            </p:cTn>
                                            <p:tgtEl>
                                              <p:spTgt spid="5"/>
                                            </p:tgtEl>
                                            <p:attrNameLst>
                                              <p:attrName>style.rotation</p:attrName>
                                            </p:attrNameLst>
                                          </p:cBhvr>
                                          <p:to>
                                            <p:strVal val="-45.0"/>
                                          </p:to>
                                        </p:set>
                                        <p:anim calcmode="lin" valueType="num">
                                          <p:cBhvr>
                                            <p:cTn id="8" dur="455" fill="hold">
                                              <p:stCondLst>
                                                <p:cond delay="455"/>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5"/>
                                            </p:tgtEl>
                                            <p:attrNameLst>
                                              <p:attrName>ppt_y</p:attrName>
                                            </p:attrNameLst>
                                          </p:cBhvr>
                                          <p:tavLst>
                                            <p:tav tm="0">
                                              <p:val>
                                                <p:strVal val="#ppt_y-(0.354*#ppt_w-0.172*#ppt_h)"/>
                                              </p:val>
                                            </p:tav>
                                            <p:tav tm="100000">
                                              <p:val>
                                                <p:strVal val="#ppt_y"/>
                                              </p:val>
                                            </p:tav>
                                          </p:tavLst>
                                        </p:anim>
                                      </p:childTnLst>
                                    </p:cTn>
                                  </p:par>
                                  <p:par>
                                    <p:cTn id="12" presetID="2" presetClass="entr" presetSubtype="12" fill="hold" nodeType="withEffect">
                                      <p:stCondLst>
                                        <p:cond delay="810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1100" fill="hold"/>
                                            <p:tgtEl>
                                              <p:spTgt spid="9"/>
                                            </p:tgtEl>
                                            <p:attrNameLst>
                                              <p:attrName>ppt_x</p:attrName>
                                            </p:attrNameLst>
                                          </p:cBhvr>
                                          <p:tavLst>
                                            <p:tav tm="0">
                                              <p:val>
                                                <p:strVal val="0-#ppt_w/2"/>
                                              </p:val>
                                            </p:tav>
                                            <p:tav tm="100000">
                                              <p:val>
                                                <p:strVal val="#ppt_x"/>
                                              </p:val>
                                            </p:tav>
                                          </p:tavLst>
                                        </p:anim>
                                        <p:anim calcmode="lin" valueType="num">
                                          <p:cBhvr additive="base">
                                            <p:cTn id="15" dur="1100" fill="hold"/>
                                            <p:tgtEl>
                                              <p:spTgt spid="9"/>
                                            </p:tgtEl>
                                            <p:attrNameLst>
                                              <p:attrName>ppt_y</p:attrName>
                                            </p:attrNameLst>
                                          </p:cBhvr>
                                          <p:tavLst>
                                            <p:tav tm="0">
                                              <p:val>
                                                <p:strVal val="1+#ppt_h/2"/>
                                              </p:val>
                                            </p:tav>
                                            <p:tav tm="100000">
                                              <p:val>
                                                <p:strVal val="#ppt_y"/>
                                              </p:val>
                                            </p:tav>
                                          </p:tavLst>
                                        </p:anim>
                                      </p:childTnLst>
                                    </p:cTn>
                                  </p:par>
                                  <p:par>
                                    <p:cTn id="16" presetID="2" presetClass="entr" presetSubtype="9" fill="hold" nodeType="withEffect">
                                      <p:stCondLst>
                                        <p:cond delay="890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1200" fill="hold"/>
                                            <p:tgtEl>
                                              <p:spTgt spid="10"/>
                                            </p:tgtEl>
                                            <p:attrNameLst>
                                              <p:attrName>ppt_x</p:attrName>
                                            </p:attrNameLst>
                                          </p:cBhvr>
                                          <p:tavLst>
                                            <p:tav tm="0">
                                              <p:val>
                                                <p:strVal val="0-#ppt_w/2"/>
                                              </p:val>
                                            </p:tav>
                                            <p:tav tm="100000">
                                              <p:val>
                                                <p:strVal val="#ppt_x"/>
                                              </p:val>
                                            </p:tav>
                                          </p:tavLst>
                                        </p:anim>
                                        <p:anim calcmode="lin" valueType="num">
                                          <p:cBhvr additive="base">
                                            <p:cTn id="19" dur="1200" fill="hold"/>
                                            <p:tgtEl>
                                              <p:spTgt spid="10"/>
                                            </p:tgtEl>
                                            <p:attrNameLst>
                                              <p:attrName>ppt_y</p:attrName>
                                            </p:attrNameLst>
                                          </p:cBhvr>
                                          <p:tavLst>
                                            <p:tav tm="0">
                                              <p:val>
                                                <p:strVal val="0-#ppt_h/2"/>
                                              </p:val>
                                            </p:tav>
                                            <p:tav tm="100000">
                                              <p:val>
                                                <p:strVal val="#ppt_y"/>
                                              </p:val>
                                            </p:tav>
                                          </p:tavLst>
                                        </p:anim>
                                      </p:childTnLst>
                                    </p:cTn>
                                  </p:par>
                                  <p:par>
                                    <p:cTn id="20" presetID="2" presetClass="entr" presetSubtype="4" fill="hold" nodeType="withEffect">
                                      <p:stCondLst>
                                        <p:cond delay="100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1100" fill="hold"/>
                                            <p:tgtEl>
                                              <p:spTgt spid="3"/>
                                            </p:tgtEl>
                                            <p:attrNameLst>
                                              <p:attrName>ppt_x</p:attrName>
                                            </p:attrNameLst>
                                          </p:cBhvr>
                                          <p:tavLst>
                                            <p:tav tm="0">
                                              <p:val>
                                                <p:strVal val="#ppt_x"/>
                                              </p:val>
                                            </p:tav>
                                            <p:tav tm="100000">
                                              <p:val>
                                                <p:strVal val="#ppt_x"/>
                                              </p:val>
                                            </p:tav>
                                          </p:tavLst>
                                        </p:anim>
                                        <p:anim calcmode="lin" valueType="num">
                                          <p:cBhvr additive="base">
                                            <p:cTn id="23" dur="1100" fill="hold"/>
                                            <p:tgtEl>
                                              <p:spTgt spid="3"/>
                                            </p:tgtEl>
                                            <p:attrNameLst>
                                              <p:attrName>ppt_y</p:attrName>
                                            </p:attrNameLst>
                                          </p:cBhvr>
                                          <p:tavLst>
                                            <p:tav tm="0">
                                              <p:val>
                                                <p:strVal val="1+#ppt_h/2"/>
                                              </p:val>
                                            </p:tav>
                                            <p:tav tm="100000">
                                              <p:val>
                                                <p:strVal val="#ppt_y"/>
                                              </p:val>
                                            </p:tav>
                                          </p:tavLst>
                                        </p:anim>
                                      </p:childTnLst>
                                    </p:cTn>
                                  </p:par>
                                  <p:par>
                                    <p:cTn id="24" presetID="2" presetClass="entr" presetSubtype="6" fill="hold" nodeType="withEffect">
                                      <p:stCondLst>
                                        <p:cond delay="1090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1000" fill="hold"/>
                                            <p:tgtEl>
                                              <p:spTgt spid="8"/>
                                            </p:tgtEl>
                                            <p:attrNameLst>
                                              <p:attrName>ppt_x</p:attrName>
                                            </p:attrNameLst>
                                          </p:cBhvr>
                                          <p:tavLst>
                                            <p:tav tm="0">
                                              <p:val>
                                                <p:strVal val="1+#ppt_w/2"/>
                                              </p:val>
                                            </p:tav>
                                            <p:tav tm="100000">
                                              <p:val>
                                                <p:strVal val="#ppt_x"/>
                                              </p:val>
                                            </p:tav>
                                          </p:tavLst>
                                        </p:anim>
                                        <p:anim calcmode="lin" valueType="num">
                                          <p:cBhvr additive="base">
                                            <p:cTn id="27"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p5"/>
          <p:cNvPicPr preferRelativeResize="0"/>
          <p:nvPr/>
        </p:nvPicPr>
        <p:blipFill rotWithShape="1">
          <a:blip r:embed="rId3">
            <a:alphaModFix/>
          </a:blip>
          <a:srcRect l="50255" t="40330" r="6384" b="17687"/>
          <a:stretch/>
        </p:blipFill>
        <p:spPr>
          <a:xfrm>
            <a:off x="1066800" y="1403805"/>
            <a:ext cx="7504595" cy="4085071"/>
          </a:xfrm>
          <a:prstGeom prst="rect">
            <a:avLst/>
          </a:prstGeom>
          <a:noFill/>
          <a:ln>
            <a:noFill/>
          </a:ln>
        </p:spPr>
      </p:pic>
      <p:grpSp>
        <p:nvGrpSpPr>
          <p:cNvPr id="155" name="Google Shape;155;p5"/>
          <p:cNvGrpSpPr/>
          <p:nvPr/>
        </p:nvGrpSpPr>
        <p:grpSpPr>
          <a:xfrm>
            <a:off x="134471" y="74188"/>
            <a:ext cx="8933329" cy="6649342"/>
            <a:chOff x="134471" y="121024"/>
            <a:chExt cx="11944115" cy="6602506"/>
          </a:xfrm>
        </p:grpSpPr>
        <p:cxnSp>
          <p:nvCxnSpPr>
            <p:cNvPr id="156" name="Google Shape;156;p5"/>
            <p:cNvCxnSpPr/>
            <p:nvPr/>
          </p:nvCxnSpPr>
          <p:spPr>
            <a:xfrm>
              <a:off x="134471" y="121024"/>
              <a:ext cx="11944115" cy="0"/>
            </a:xfrm>
            <a:prstGeom prst="straightConnector1">
              <a:avLst/>
            </a:prstGeom>
            <a:noFill/>
            <a:ln w="19050" cap="flat" cmpd="sng">
              <a:solidFill>
                <a:srgbClr val="4A7DBA"/>
              </a:solidFill>
              <a:prstDash val="solid"/>
              <a:round/>
              <a:headEnd type="none" w="sm" len="sm"/>
              <a:tailEnd type="none" w="sm" len="sm"/>
            </a:ln>
          </p:spPr>
        </p:cxnSp>
        <p:cxnSp>
          <p:nvCxnSpPr>
            <p:cNvPr id="157" name="Google Shape;157;p5"/>
            <p:cNvCxnSpPr/>
            <p:nvPr/>
          </p:nvCxnSpPr>
          <p:spPr>
            <a:xfrm>
              <a:off x="134471" y="6723530"/>
              <a:ext cx="11944115" cy="0"/>
            </a:xfrm>
            <a:prstGeom prst="straightConnector1">
              <a:avLst/>
            </a:prstGeom>
            <a:noFill/>
            <a:ln w="19050" cap="flat" cmpd="sng">
              <a:solidFill>
                <a:srgbClr val="4A7DBA"/>
              </a:solidFill>
              <a:prstDash val="solid"/>
              <a:round/>
              <a:headEnd type="none" w="sm" len="sm"/>
              <a:tailEnd type="none" w="sm" len="sm"/>
            </a:ln>
          </p:spPr>
        </p:cxnSp>
        <p:cxnSp>
          <p:nvCxnSpPr>
            <p:cNvPr id="158" name="Google Shape;158;p5"/>
            <p:cNvCxnSpPr/>
            <p:nvPr/>
          </p:nvCxnSpPr>
          <p:spPr>
            <a:xfrm>
              <a:off x="134471" y="121024"/>
              <a:ext cx="0" cy="6602506"/>
            </a:xfrm>
            <a:prstGeom prst="straightConnector1">
              <a:avLst/>
            </a:prstGeom>
            <a:noFill/>
            <a:ln w="19050" cap="flat" cmpd="sng">
              <a:solidFill>
                <a:srgbClr val="4A7DBA"/>
              </a:solidFill>
              <a:prstDash val="solid"/>
              <a:round/>
              <a:headEnd type="none" w="sm" len="sm"/>
              <a:tailEnd type="none" w="sm" len="sm"/>
            </a:ln>
          </p:spPr>
        </p:cxnSp>
        <p:cxnSp>
          <p:nvCxnSpPr>
            <p:cNvPr id="159" name="Google Shape;159;p5"/>
            <p:cNvCxnSpPr/>
            <p:nvPr/>
          </p:nvCxnSpPr>
          <p:spPr>
            <a:xfrm>
              <a:off x="12078586" y="121024"/>
              <a:ext cx="0" cy="6602506"/>
            </a:xfrm>
            <a:prstGeom prst="straightConnector1">
              <a:avLst/>
            </a:prstGeom>
            <a:noFill/>
            <a:ln w="19050" cap="flat" cmpd="sng">
              <a:solidFill>
                <a:srgbClr val="4A7DBA"/>
              </a:solidFill>
              <a:prstDash val="solid"/>
              <a:round/>
              <a:headEnd type="none" w="sm" len="sm"/>
              <a:tailEnd type="none" w="sm" len="sm"/>
            </a:ln>
          </p:spPr>
        </p:cxnSp>
      </p:grpSp>
      <p:pic>
        <p:nvPicPr>
          <p:cNvPr id="160" name="Google Shape;160;p5"/>
          <p:cNvPicPr preferRelativeResize="0"/>
          <p:nvPr/>
        </p:nvPicPr>
        <p:blipFill rotWithShape="1">
          <a:blip r:embed="rId4">
            <a:alphaModFix/>
          </a:blip>
          <a:srcRect l="37348" t="19463" b="18295"/>
          <a:stretch/>
        </p:blipFill>
        <p:spPr>
          <a:xfrm rot="850378">
            <a:off x="6979075" y="184323"/>
            <a:ext cx="2730613" cy="698144"/>
          </a:xfrm>
          <a:prstGeom prst="rect">
            <a:avLst/>
          </a:prstGeom>
          <a:noFill/>
          <a:ln>
            <a:noFill/>
          </a:ln>
        </p:spPr>
      </p:pic>
      <p:pic>
        <p:nvPicPr>
          <p:cNvPr id="161" name="Google Shape;161;p5"/>
          <p:cNvPicPr preferRelativeResize="0"/>
          <p:nvPr/>
        </p:nvPicPr>
        <p:blipFill rotWithShape="1">
          <a:blip r:embed="rId4">
            <a:alphaModFix/>
          </a:blip>
          <a:srcRect l="37348" t="19463" b="18295"/>
          <a:stretch/>
        </p:blipFill>
        <p:spPr>
          <a:xfrm rot="2528252">
            <a:off x="7590017" y="515865"/>
            <a:ext cx="2215728" cy="698144"/>
          </a:xfrm>
          <a:prstGeom prst="rect">
            <a:avLst/>
          </a:prstGeom>
          <a:noFill/>
          <a:ln>
            <a:noFill/>
          </a:ln>
        </p:spPr>
      </p:pic>
      <p:pic>
        <p:nvPicPr>
          <p:cNvPr id="162" name="Google Shape;162;p5"/>
          <p:cNvPicPr preferRelativeResize="0"/>
          <p:nvPr/>
        </p:nvPicPr>
        <p:blipFill rotWithShape="1">
          <a:blip r:embed="rId5">
            <a:alphaModFix/>
          </a:blip>
          <a:srcRect/>
          <a:stretch/>
        </p:blipFill>
        <p:spPr>
          <a:xfrm flipH="1">
            <a:off x="-126590" y="5488876"/>
            <a:ext cx="1574390" cy="1462936"/>
          </a:xfrm>
          <a:prstGeom prst="rect">
            <a:avLst/>
          </a:prstGeom>
          <a:noFill/>
          <a:ln>
            <a:noFill/>
          </a:ln>
        </p:spPr>
      </p:pic>
      <p:sp>
        <p:nvSpPr>
          <p:cNvPr id="163" name="Google Shape;163;p5"/>
          <p:cNvSpPr/>
          <p:nvPr/>
        </p:nvSpPr>
        <p:spPr>
          <a:xfrm>
            <a:off x="934084" y="520949"/>
            <a:ext cx="6906643" cy="64179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800" b="1">
                <a:solidFill>
                  <a:srgbClr val="002060"/>
                </a:solidFill>
                <a:latin typeface="Arial"/>
                <a:ea typeface="Arial"/>
                <a:cs typeface="Arial"/>
                <a:sym typeface="Arial"/>
              </a:rPr>
              <a:t>a) Nêu các ngày còn thiếu trong tờ lịch tháng 12 dưới đây:</a:t>
            </a:r>
            <a:endParaRPr sz="2800" b="1">
              <a:solidFill>
                <a:schemeClr val="dk1"/>
              </a:solidFill>
              <a:latin typeface="Arial"/>
              <a:ea typeface="Arial"/>
              <a:cs typeface="Arial"/>
              <a:sym typeface="Arial"/>
            </a:endParaRPr>
          </a:p>
        </p:txBody>
      </p:sp>
      <p:sp>
        <p:nvSpPr>
          <p:cNvPr id="164" name="Google Shape;164;p5"/>
          <p:cNvSpPr/>
          <p:nvPr/>
        </p:nvSpPr>
        <p:spPr>
          <a:xfrm>
            <a:off x="182821" y="312145"/>
            <a:ext cx="724300" cy="724387"/>
          </a:xfrm>
          <a:prstGeom prst="ellipse">
            <a:avLst/>
          </a:prstGeom>
          <a:solidFill>
            <a:srgbClr val="00B05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3200" b="1">
                <a:solidFill>
                  <a:srgbClr val="FFFFFF"/>
                </a:solidFill>
                <a:latin typeface="Arial"/>
                <a:ea typeface="Arial"/>
                <a:cs typeface="Arial"/>
                <a:sym typeface="Arial"/>
              </a:rPr>
              <a:t>2</a:t>
            </a:r>
            <a:endParaRPr sz="3200" b="1">
              <a:solidFill>
                <a:srgbClr val="FFFFFF"/>
              </a:solidFill>
              <a:latin typeface="Arial"/>
              <a:ea typeface="Arial"/>
              <a:cs typeface="Arial"/>
              <a:sym typeface="Arial"/>
            </a:endParaRPr>
          </a:p>
        </p:txBody>
      </p:sp>
      <p:sp>
        <p:nvSpPr>
          <p:cNvPr id="165" name="Google Shape;165;p5"/>
          <p:cNvSpPr txBox="1"/>
          <p:nvPr/>
        </p:nvSpPr>
        <p:spPr>
          <a:xfrm>
            <a:off x="3505200" y="3530025"/>
            <a:ext cx="771378" cy="58477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FF0000"/>
                </a:solidFill>
                <a:latin typeface="Arial"/>
                <a:ea typeface="Arial"/>
                <a:cs typeface="Arial"/>
                <a:sym typeface="Arial"/>
              </a:rPr>
              <a:t> </a:t>
            </a:r>
            <a:r>
              <a:rPr lang="en-US" sz="2800" b="1">
                <a:solidFill>
                  <a:srgbClr val="FF0000"/>
                </a:solidFill>
                <a:latin typeface="Arial"/>
                <a:ea typeface="Arial"/>
                <a:cs typeface="Arial"/>
                <a:sym typeface="Arial"/>
              </a:rPr>
              <a:t>14</a:t>
            </a:r>
            <a:endParaRPr sz="2800" b="1">
              <a:solidFill>
                <a:srgbClr val="FF0000"/>
              </a:solidFill>
              <a:latin typeface="Arial"/>
              <a:ea typeface="Arial"/>
              <a:cs typeface="Arial"/>
              <a:sym typeface="Arial"/>
            </a:endParaRPr>
          </a:p>
        </p:txBody>
      </p:sp>
      <p:sp>
        <p:nvSpPr>
          <p:cNvPr id="166" name="Google Shape;166;p5"/>
          <p:cNvSpPr txBox="1"/>
          <p:nvPr/>
        </p:nvSpPr>
        <p:spPr>
          <a:xfrm>
            <a:off x="5867400" y="3072825"/>
            <a:ext cx="771378" cy="58477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FF0000"/>
                </a:solidFill>
                <a:latin typeface="Arial"/>
                <a:ea typeface="Arial"/>
                <a:cs typeface="Arial"/>
                <a:sym typeface="Arial"/>
              </a:rPr>
              <a:t> </a:t>
            </a:r>
            <a:r>
              <a:rPr lang="en-US" sz="2800" b="1">
                <a:solidFill>
                  <a:srgbClr val="FF0000"/>
                </a:solidFill>
                <a:latin typeface="Arial"/>
                <a:ea typeface="Arial"/>
                <a:cs typeface="Arial"/>
                <a:sym typeface="Arial"/>
              </a:rPr>
              <a:t>10</a:t>
            </a:r>
            <a:endParaRPr sz="2800" b="1">
              <a:solidFill>
                <a:srgbClr val="FF0000"/>
              </a:solidFill>
              <a:latin typeface="Arial"/>
              <a:ea typeface="Arial"/>
              <a:cs typeface="Arial"/>
              <a:sym typeface="Arial"/>
            </a:endParaRPr>
          </a:p>
        </p:txBody>
      </p:sp>
      <p:sp>
        <p:nvSpPr>
          <p:cNvPr id="167" name="Google Shape;167;p5"/>
          <p:cNvSpPr txBox="1"/>
          <p:nvPr/>
        </p:nvSpPr>
        <p:spPr>
          <a:xfrm>
            <a:off x="5069059" y="3537059"/>
            <a:ext cx="771378" cy="58477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FF0000"/>
                </a:solidFill>
                <a:latin typeface="Arial"/>
                <a:ea typeface="Arial"/>
                <a:cs typeface="Arial"/>
                <a:sym typeface="Arial"/>
              </a:rPr>
              <a:t> </a:t>
            </a:r>
            <a:r>
              <a:rPr lang="en-US" sz="2800" b="1">
                <a:solidFill>
                  <a:srgbClr val="FF0000"/>
                </a:solidFill>
                <a:latin typeface="Arial"/>
                <a:ea typeface="Arial"/>
                <a:cs typeface="Arial"/>
                <a:sym typeface="Arial"/>
              </a:rPr>
              <a:t>16</a:t>
            </a:r>
            <a:endParaRPr sz="2800" b="1">
              <a:solidFill>
                <a:srgbClr val="FF0000"/>
              </a:solidFill>
              <a:latin typeface="Arial"/>
              <a:ea typeface="Arial"/>
              <a:cs typeface="Arial"/>
              <a:sym typeface="Arial"/>
            </a:endParaRPr>
          </a:p>
        </p:txBody>
      </p:sp>
      <p:sp>
        <p:nvSpPr>
          <p:cNvPr id="168" name="Google Shape;168;p5"/>
          <p:cNvSpPr txBox="1"/>
          <p:nvPr/>
        </p:nvSpPr>
        <p:spPr>
          <a:xfrm>
            <a:off x="2726788" y="4114800"/>
            <a:ext cx="771378" cy="52322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FF0000"/>
                </a:solidFill>
                <a:latin typeface="Arial"/>
                <a:ea typeface="Arial"/>
                <a:cs typeface="Arial"/>
                <a:sym typeface="Arial"/>
              </a:rPr>
              <a:t>20</a:t>
            </a:r>
            <a:endParaRPr sz="2400" b="1">
              <a:solidFill>
                <a:srgbClr val="FF0000"/>
              </a:solidFill>
              <a:latin typeface="Arial"/>
              <a:ea typeface="Arial"/>
              <a:cs typeface="Arial"/>
              <a:sym typeface="Arial"/>
            </a:endParaRPr>
          </a:p>
        </p:txBody>
      </p:sp>
      <p:sp>
        <p:nvSpPr>
          <p:cNvPr id="169" name="Google Shape;169;p5"/>
          <p:cNvSpPr txBox="1"/>
          <p:nvPr/>
        </p:nvSpPr>
        <p:spPr>
          <a:xfrm>
            <a:off x="4276578" y="4114800"/>
            <a:ext cx="771378" cy="52322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FF0000"/>
                </a:solidFill>
                <a:latin typeface="Arial"/>
                <a:ea typeface="Arial"/>
                <a:cs typeface="Arial"/>
                <a:sym typeface="Arial"/>
              </a:rPr>
              <a:t>22</a:t>
            </a:r>
            <a:endParaRPr sz="2400" b="1">
              <a:solidFill>
                <a:srgbClr val="FF0000"/>
              </a:solidFill>
              <a:latin typeface="Arial"/>
              <a:ea typeface="Arial"/>
              <a:cs typeface="Arial"/>
              <a:sym typeface="Arial"/>
            </a:endParaRPr>
          </a:p>
        </p:txBody>
      </p:sp>
      <p:sp>
        <p:nvSpPr>
          <p:cNvPr id="170" name="Google Shape;170;p5"/>
          <p:cNvSpPr txBox="1"/>
          <p:nvPr/>
        </p:nvSpPr>
        <p:spPr>
          <a:xfrm>
            <a:off x="7391400" y="4114800"/>
            <a:ext cx="771378" cy="52322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FF0000"/>
                </a:solidFill>
                <a:latin typeface="Arial"/>
                <a:ea typeface="Arial"/>
                <a:cs typeface="Arial"/>
                <a:sym typeface="Arial"/>
              </a:rPr>
              <a:t>26</a:t>
            </a:r>
            <a:endParaRPr sz="2400" b="1">
              <a:solidFill>
                <a:srgbClr val="FF0000"/>
              </a:solidFill>
              <a:latin typeface="Arial"/>
              <a:ea typeface="Arial"/>
              <a:cs typeface="Arial"/>
              <a:sym typeface="Arial"/>
            </a:endParaRPr>
          </a:p>
        </p:txBody>
      </p:sp>
      <p:sp>
        <p:nvSpPr>
          <p:cNvPr id="171" name="Google Shape;171;p5"/>
          <p:cNvSpPr txBox="1"/>
          <p:nvPr/>
        </p:nvSpPr>
        <p:spPr>
          <a:xfrm>
            <a:off x="3498166" y="4572000"/>
            <a:ext cx="771378" cy="52322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FF0000"/>
                </a:solidFill>
                <a:latin typeface="Arial"/>
                <a:ea typeface="Arial"/>
                <a:cs typeface="Arial"/>
                <a:sym typeface="Arial"/>
              </a:rPr>
              <a:t>28</a:t>
            </a:r>
            <a:endParaRPr sz="2400" b="1">
              <a:solidFill>
                <a:srgbClr val="FF0000"/>
              </a:solidFill>
              <a:latin typeface="Arial"/>
              <a:ea typeface="Arial"/>
              <a:cs typeface="Arial"/>
              <a:sym typeface="Arial"/>
            </a:endParaRPr>
          </a:p>
        </p:txBody>
      </p:sp>
      <p:pic>
        <p:nvPicPr>
          <p:cNvPr id="174" name="Google Shape;174;p5"/>
          <p:cNvPicPr preferRelativeResize="0"/>
          <p:nvPr/>
        </p:nvPicPr>
        <p:blipFill rotWithShape="1">
          <a:blip r:embed="rId6">
            <a:alphaModFix/>
          </a:blip>
          <a:srcRect/>
          <a:stretch/>
        </p:blipFill>
        <p:spPr>
          <a:xfrm>
            <a:off x="7077048" y="4909664"/>
            <a:ext cx="1879504" cy="1766800"/>
          </a:xfrm>
          <a:prstGeom prst="rect">
            <a:avLst/>
          </a:prstGeom>
          <a:noFill/>
          <a:ln>
            <a:noFill/>
          </a:ln>
        </p:spPr>
      </p:pic>
      <p:sp>
        <p:nvSpPr>
          <p:cNvPr id="175" name="Google Shape;175;p5"/>
          <p:cNvSpPr/>
          <p:nvPr/>
        </p:nvSpPr>
        <p:spPr>
          <a:xfrm>
            <a:off x="1495278" y="6307132"/>
            <a:ext cx="10287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Bản quyền : FB Đặng Nhật Linh- https://www.facebook.com/nhat.linh.3557440</a:t>
            </a:r>
            <a:endParaRPr sz="1800">
              <a:solidFill>
                <a:schemeClr val="lt1"/>
              </a:solidFill>
              <a:latin typeface="Calibri"/>
              <a:ea typeface="Calibri"/>
              <a:cs typeface="Calibri"/>
              <a:sym typeface="Calibri"/>
            </a:endParaRPr>
          </a:p>
        </p:txBody>
      </p:sp>
      <p:cxnSp>
        <p:nvCxnSpPr>
          <p:cNvPr id="24" name="Straight Connector 23">
            <a:extLst>
              <a:ext uri="{FF2B5EF4-FFF2-40B4-BE49-F238E27FC236}">
                <a16:creationId xmlns:a16="http://schemas.microsoft.com/office/drawing/2014/main" xmlns="" id="{0DB1DB0F-5894-41F3-8F78-84421F5E02A8}"/>
              </a:ext>
            </a:extLst>
          </p:cNvPr>
          <p:cNvCxnSpPr>
            <a:cxnSpLocks/>
          </p:cNvCxnSpPr>
          <p:nvPr/>
        </p:nvCxnSpPr>
        <p:spPr>
          <a:xfrm>
            <a:off x="1507588" y="805205"/>
            <a:ext cx="391702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2"/>
                                        </p:tgtEl>
                                        <p:attrNameLst>
                                          <p:attrName>style.visibility</p:attrName>
                                        </p:attrNameLst>
                                      </p:cBhvr>
                                      <p:to>
                                        <p:strVal val="visible"/>
                                      </p:to>
                                    </p:set>
                                    <p:animEffect transition="in" filter="fade">
                                      <p:cBhvr>
                                        <p:cTn id="7" dur="500"/>
                                        <p:tgtEl>
                                          <p:spTgt spid="162"/>
                                        </p:tgtEl>
                                      </p:cBhvr>
                                    </p:animEffect>
                                  </p:childTnLst>
                                </p:cTn>
                              </p:par>
                              <p:par>
                                <p:cTn id="8" presetID="10" presetClass="entr" presetSubtype="0" fill="hold" nodeType="withEffect">
                                  <p:stCondLst>
                                    <p:cond delay="0"/>
                                  </p:stCondLst>
                                  <p:childTnLst>
                                    <p:set>
                                      <p:cBhvr>
                                        <p:cTn id="9" dur="1" fill="hold">
                                          <p:stCondLst>
                                            <p:cond delay="0"/>
                                          </p:stCondLst>
                                        </p:cTn>
                                        <p:tgtEl>
                                          <p:spTgt spid="161"/>
                                        </p:tgtEl>
                                        <p:attrNameLst>
                                          <p:attrName>style.visibility</p:attrName>
                                        </p:attrNameLst>
                                      </p:cBhvr>
                                      <p:to>
                                        <p:strVal val="visible"/>
                                      </p:to>
                                    </p:set>
                                    <p:animEffect transition="in" filter="fade">
                                      <p:cBhvr>
                                        <p:cTn id="10" dur="500"/>
                                        <p:tgtEl>
                                          <p:spTgt spid="161"/>
                                        </p:tgtEl>
                                      </p:cBhvr>
                                    </p:animEffect>
                                  </p:childTnLst>
                                </p:cTn>
                              </p:par>
                              <p:par>
                                <p:cTn id="11" presetID="10" presetClass="entr" presetSubtype="0" fill="hold" nodeType="withEffect">
                                  <p:stCondLst>
                                    <p:cond delay="0"/>
                                  </p:stCondLst>
                                  <p:childTnLst>
                                    <p:set>
                                      <p:cBhvr>
                                        <p:cTn id="12" dur="1" fill="hold">
                                          <p:stCondLst>
                                            <p:cond delay="0"/>
                                          </p:stCondLst>
                                        </p:cTn>
                                        <p:tgtEl>
                                          <p:spTgt spid="160"/>
                                        </p:tgtEl>
                                        <p:attrNameLst>
                                          <p:attrName>style.visibility</p:attrName>
                                        </p:attrNameLst>
                                      </p:cBhvr>
                                      <p:to>
                                        <p:strVal val="visible"/>
                                      </p:to>
                                    </p:set>
                                    <p:animEffect transition="in" filter="fade">
                                      <p:cBhvr>
                                        <p:cTn id="13" dur="500"/>
                                        <p:tgtEl>
                                          <p:spTgt spid="160"/>
                                        </p:tgtEl>
                                      </p:cBhvr>
                                    </p:animEffect>
                                  </p:childTnLst>
                                </p:cTn>
                              </p:par>
                              <p:par>
                                <p:cTn id="14" presetID="10" presetClass="entr" presetSubtype="0" fill="hold" nodeType="withEffect">
                                  <p:stCondLst>
                                    <p:cond delay="0"/>
                                  </p:stCondLst>
                                  <p:childTnLst>
                                    <p:set>
                                      <p:cBhvr>
                                        <p:cTn id="15" dur="1" fill="hold">
                                          <p:stCondLst>
                                            <p:cond delay="0"/>
                                          </p:stCondLst>
                                        </p:cTn>
                                        <p:tgtEl>
                                          <p:spTgt spid="164"/>
                                        </p:tgtEl>
                                        <p:attrNameLst>
                                          <p:attrName>style.visibility</p:attrName>
                                        </p:attrNameLst>
                                      </p:cBhvr>
                                      <p:to>
                                        <p:strVal val="visible"/>
                                      </p:to>
                                    </p:set>
                                    <p:animEffect transition="in" filter="fade">
                                      <p:cBhvr>
                                        <p:cTn id="16" dur="1000"/>
                                        <p:tgtEl>
                                          <p:spTgt spid="164"/>
                                        </p:tgtEl>
                                      </p:cBhvr>
                                    </p:animEffect>
                                  </p:childTnLst>
                                </p:cTn>
                              </p:par>
                              <p:par>
                                <p:cTn id="17" presetID="10" presetClass="entr" presetSubtype="0" fill="hold" nodeType="withEffect">
                                  <p:stCondLst>
                                    <p:cond delay="0"/>
                                  </p:stCondLst>
                                  <p:childTnLst>
                                    <p:set>
                                      <p:cBhvr>
                                        <p:cTn id="18" dur="1" fill="hold">
                                          <p:stCondLst>
                                            <p:cond delay="0"/>
                                          </p:stCondLst>
                                        </p:cTn>
                                        <p:tgtEl>
                                          <p:spTgt spid="163"/>
                                        </p:tgtEl>
                                        <p:attrNameLst>
                                          <p:attrName>style.visibility</p:attrName>
                                        </p:attrNameLst>
                                      </p:cBhvr>
                                      <p:to>
                                        <p:strVal val="visible"/>
                                      </p:to>
                                    </p:set>
                                    <p:animEffect transition="in" filter="fade">
                                      <p:cBhvr>
                                        <p:cTn id="19" dur="1000"/>
                                        <p:tgtEl>
                                          <p:spTgt spid="163"/>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1000"/>
                                        <p:tgtEl>
                                          <p:spTgt spid="24"/>
                                        </p:tgtEl>
                                      </p:cBhvr>
                                    </p:animEffect>
                                    <p:anim calcmode="lin" valueType="num">
                                      <p:cBhvr>
                                        <p:cTn id="25" dur="1000" fill="hold"/>
                                        <p:tgtEl>
                                          <p:spTgt spid="24"/>
                                        </p:tgtEl>
                                        <p:attrNameLst>
                                          <p:attrName>ppt_x</p:attrName>
                                        </p:attrNameLst>
                                      </p:cBhvr>
                                      <p:tavLst>
                                        <p:tav tm="0">
                                          <p:val>
                                            <p:strVal val="#ppt_x"/>
                                          </p:val>
                                        </p:tav>
                                        <p:tav tm="100000">
                                          <p:val>
                                            <p:strVal val="#ppt_x"/>
                                          </p:val>
                                        </p:tav>
                                      </p:tavLst>
                                    </p:anim>
                                    <p:anim calcmode="lin" valueType="num">
                                      <p:cBhvr>
                                        <p:cTn id="2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66"/>
                                        </p:tgtEl>
                                        <p:attrNameLst>
                                          <p:attrName>style.visibility</p:attrName>
                                        </p:attrNameLst>
                                      </p:cBhvr>
                                      <p:to>
                                        <p:strVal val="visible"/>
                                      </p:to>
                                    </p:set>
                                    <p:animEffect transition="in" filter="fade">
                                      <p:cBhvr>
                                        <p:cTn id="31" dur="2000"/>
                                        <p:tgtEl>
                                          <p:spTgt spid="16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65"/>
                                        </p:tgtEl>
                                        <p:attrNameLst>
                                          <p:attrName>style.visibility</p:attrName>
                                        </p:attrNameLst>
                                      </p:cBhvr>
                                      <p:to>
                                        <p:strVal val="visible"/>
                                      </p:to>
                                    </p:set>
                                    <p:animEffect transition="in" filter="fade">
                                      <p:cBhvr>
                                        <p:cTn id="36" dur="2000"/>
                                        <p:tgtEl>
                                          <p:spTgt spid="16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67"/>
                                        </p:tgtEl>
                                        <p:attrNameLst>
                                          <p:attrName>style.visibility</p:attrName>
                                        </p:attrNameLst>
                                      </p:cBhvr>
                                      <p:to>
                                        <p:strVal val="visible"/>
                                      </p:to>
                                    </p:set>
                                    <p:animEffect transition="in" filter="fade">
                                      <p:cBhvr>
                                        <p:cTn id="41" dur="2000"/>
                                        <p:tgtEl>
                                          <p:spTgt spid="167"/>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68"/>
                                        </p:tgtEl>
                                        <p:attrNameLst>
                                          <p:attrName>style.visibility</p:attrName>
                                        </p:attrNameLst>
                                      </p:cBhvr>
                                      <p:to>
                                        <p:strVal val="visible"/>
                                      </p:to>
                                    </p:set>
                                    <p:animEffect transition="in" filter="fade">
                                      <p:cBhvr>
                                        <p:cTn id="46" dur="2000"/>
                                        <p:tgtEl>
                                          <p:spTgt spid="16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69"/>
                                        </p:tgtEl>
                                        <p:attrNameLst>
                                          <p:attrName>style.visibility</p:attrName>
                                        </p:attrNameLst>
                                      </p:cBhvr>
                                      <p:to>
                                        <p:strVal val="visible"/>
                                      </p:to>
                                    </p:set>
                                    <p:animEffect transition="in" filter="fade">
                                      <p:cBhvr>
                                        <p:cTn id="51" dur="2000"/>
                                        <p:tgtEl>
                                          <p:spTgt spid="16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70"/>
                                        </p:tgtEl>
                                        <p:attrNameLst>
                                          <p:attrName>style.visibility</p:attrName>
                                        </p:attrNameLst>
                                      </p:cBhvr>
                                      <p:to>
                                        <p:strVal val="visible"/>
                                      </p:to>
                                    </p:set>
                                    <p:animEffect transition="in" filter="fade">
                                      <p:cBhvr>
                                        <p:cTn id="56" dur="2000"/>
                                        <p:tgtEl>
                                          <p:spTgt spid="170"/>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171">
                                            <p:txEl>
                                              <p:pRg st="0" end="0"/>
                                            </p:txEl>
                                          </p:spTgt>
                                        </p:tgtEl>
                                        <p:attrNameLst>
                                          <p:attrName>style.visibility</p:attrName>
                                        </p:attrNameLst>
                                      </p:cBhvr>
                                      <p:to>
                                        <p:strVal val="visible"/>
                                      </p:to>
                                    </p:set>
                                    <p:animEffect transition="in" filter="fade">
                                      <p:cBhvr>
                                        <p:cTn id="61" dur="2000"/>
                                        <p:tgtEl>
                                          <p:spTgt spid="171">
                                            <p:txEl>
                                              <p:pRg st="0" end="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xit" presetSubtype="0" fill="hold" nodeType="clickEffect">
                                  <p:stCondLst>
                                    <p:cond delay="0"/>
                                  </p:stCondLst>
                                  <p:childTnLst>
                                    <p:set>
                                      <p:cBhvr>
                                        <p:cTn id="65" dur="1" fill="hold">
                                          <p:stCondLst>
                                            <p:cond delay="1"/>
                                          </p:stCondLst>
                                        </p:cTn>
                                        <p:tgtEl>
                                          <p:spTgt spid="163"/>
                                        </p:tgtEl>
                                        <p:attrNameLst>
                                          <p:attrName>style.visibility</p:attrName>
                                        </p:attrNameLst>
                                      </p:cBhvr>
                                      <p:to>
                                        <p:strVal val="hidden"/>
                                      </p:to>
                                    </p:set>
                                  </p:childTnLst>
                                </p:cTn>
                              </p:par>
                              <p:par>
                                <p:cTn id="66" presetID="10" presetClass="entr" presetSubtype="0" fill="hold" nodeType="withEffect">
                                  <p:stCondLst>
                                    <p:cond delay="0"/>
                                  </p:stCondLst>
                                  <p:childTnLst>
                                    <p:set>
                                      <p:cBhvr>
                                        <p:cTn id="67" dur="1" fill="hold">
                                          <p:stCondLst>
                                            <p:cond delay="0"/>
                                          </p:stCondLst>
                                        </p:cTn>
                                        <p:tgtEl>
                                          <p:spTgt spid="174"/>
                                        </p:tgtEl>
                                        <p:attrNameLst>
                                          <p:attrName>style.visibility</p:attrName>
                                        </p:attrNameLst>
                                      </p:cBhvr>
                                      <p:to>
                                        <p:strVal val="visible"/>
                                      </p:to>
                                    </p:set>
                                    <p:animEffect transition="in" filter="fade">
                                      <p:cBhvr>
                                        <p:cTn id="68" dur="50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80" name="Google Shape;180;p6"/>
          <p:cNvPicPr preferRelativeResize="0"/>
          <p:nvPr/>
        </p:nvPicPr>
        <p:blipFill rotWithShape="1">
          <a:blip r:embed="rId3">
            <a:alphaModFix/>
          </a:blip>
          <a:srcRect l="50255" t="40330" r="6384" b="17687"/>
          <a:stretch/>
        </p:blipFill>
        <p:spPr>
          <a:xfrm>
            <a:off x="1066800" y="1009752"/>
            <a:ext cx="7504595" cy="4085071"/>
          </a:xfrm>
          <a:prstGeom prst="rect">
            <a:avLst/>
          </a:prstGeom>
          <a:noFill/>
          <a:ln>
            <a:noFill/>
          </a:ln>
        </p:spPr>
      </p:pic>
      <p:grpSp>
        <p:nvGrpSpPr>
          <p:cNvPr id="181" name="Google Shape;181;p6"/>
          <p:cNvGrpSpPr/>
          <p:nvPr/>
        </p:nvGrpSpPr>
        <p:grpSpPr>
          <a:xfrm>
            <a:off x="134471" y="92673"/>
            <a:ext cx="8933329" cy="6689127"/>
            <a:chOff x="134471" y="121024"/>
            <a:chExt cx="11944115" cy="6602506"/>
          </a:xfrm>
        </p:grpSpPr>
        <p:cxnSp>
          <p:nvCxnSpPr>
            <p:cNvPr id="182" name="Google Shape;182;p6"/>
            <p:cNvCxnSpPr/>
            <p:nvPr/>
          </p:nvCxnSpPr>
          <p:spPr>
            <a:xfrm>
              <a:off x="134471" y="121024"/>
              <a:ext cx="11944115" cy="0"/>
            </a:xfrm>
            <a:prstGeom prst="straightConnector1">
              <a:avLst/>
            </a:prstGeom>
            <a:noFill/>
            <a:ln w="19050" cap="flat" cmpd="sng">
              <a:solidFill>
                <a:srgbClr val="4A7DBA"/>
              </a:solidFill>
              <a:prstDash val="solid"/>
              <a:round/>
              <a:headEnd type="none" w="sm" len="sm"/>
              <a:tailEnd type="none" w="sm" len="sm"/>
            </a:ln>
          </p:spPr>
        </p:cxnSp>
        <p:cxnSp>
          <p:nvCxnSpPr>
            <p:cNvPr id="183" name="Google Shape;183;p6"/>
            <p:cNvCxnSpPr/>
            <p:nvPr/>
          </p:nvCxnSpPr>
          <p:spPr>
            <a:xfrm>
              <a:off x="134471" y="6723530"/>
              <a:ext cx="11944115" cy="0"/>
            </a:xfrm>
            <a:prstGeom prst="straightConnector1">
              <a:avLst/>
            </a:prstGeom>
            <a:noFill/>
            <a:ln w="19050" cap="flat" cmpd="sng">
              <a:solidFill>
                <a:srgbClr val="4A7DBA"/>
              </a:solidFill>
              <a:prstDash val="solid"/>
              <a:round/>
              <a:headEnd type="none" w="sm" len="sm"/>
              <a:tailEnd type="none" w="sm" len="sm"/>
            </a:ln>
          </p:spPr>
        </p:cxnSp>
        <p:cxnSp>
          <p:nvCxnSpPr>
            <p:cNvPr id="184" name="Google Shape;184;p6"/>
            <p:cNvCxnSpPr/>
            <p:nvPr/>
          </p:nvCxnSpPr>
          <p:spPr>
            <a:xfrm>
              <a:off x="134471" y="121024"/>
              <a:ext cx="0" cy="6602506"/>
            </a:xfrm>
            <a:prstGeom prst="straightConnector1">
              <a:avLst/>
            </a:prstGeom>
            <a:noFill/>
            <a:ln w="19050" cap="flat" cmpd="sng">
              <a:solidFill>
                <a:srgbClr val="4A7DBA"/>
              </a:solidFill>
              <a:prstDash val="solid"/>
              <a:round/>
              <a:headEnd type="none" w="sm" len="sm"/>
              <a:tailEnd type="none" w="sm" len="sm"/>
            </a:ln>
          </p:spPr>
        </p:cxnSp>
        <p:cxnSp>
          <p:nvCxnSpPr>
            <p:cNvPr id="185" name="Google Shape;185;p6"/>
            <p:cNvCxnSpPr/>
            <p:nvPr/>
          </p:nvCxnSpPr>
          <p:spPr>
            <a:xfrm>
              <a:off x="12078586" y="121024"/>
              <a:ext cx="0" cy="6602506"/>
            </a:xfrm>
            <a:prstGeom prst="straightConnector1">
              <a:avLst/>
            </a:prstGeom>
            <a:noFill/>
            <a:ln w="19050" cap="flat" cmpd="sng">
              <a:solidFill>
                <a:srgbClr val="4A7DBA"/>
              </a:solidFill>
              <a:prstDash val="solid"/>
              <a:round/>
              <a:headEnd type="none" w="sm" len="sm"/>
              <a:tailEnd type="none" w="sm" len="sm"/>
            </a:ln>
          </p:spPr>
        </p:cxnSp>
      </p:grpSp>
      <p:pic>
        <p:nvPicPr>
          <p:cNvPr id="186" name="Google Shape;186;p6"/>
          <p:cNvPicPr preferRelativeResize="0"/>
          <p:nvPr/>
        </p:nvPicPr>
        <p:blipFill rotWithShape="1">
          <a:blip r:embed="rId4">
            <a:alphaModFix/>
          </a:blip>
          <a:srcRect l="37348" t="19463" b="18295"/>
          <a:stretch/>
        </p:blipFill>
        <p:spPr>
          <a:xfrm rot="850378">
            <a:off x="7081812" y="367736"/>
            <a:ext cx="2730613" cy="698144"/>
          </a:xfrm>
          <a:prstGeom prst="rect">
            <a:avLst/>
          </a:prstGeom>
          <a:noFill/>
          <a:ln>
            <a:noFill/>
          </a:ln>
        </p:spPr>
      </p:pic>
      <p:pic>
        <p:nvPicPr>
          <p:cNvPr id="187" name="Google Shape;187;p6"/>
          <p:cNvPicPr preferRelativeResize="0"/>
          <p:nvPr/>
        </p:nvPicPr>
        <p:blipFill rotWithShape="1">
          <a:blip r:embed="rId4">
            <a:alphaModFix/>
          </a:blip>
          <a:srcRect l="37348" t="19463" b="18295"/>
          <a:stretch/>
        </p:blipFill>
        <p:spPr>
          <a:xfrm rot="2528252">
            <a:off x="7339255" y="593648"/>
            <a:ext cx="2215728" cy="698144"/>
          </a:xfrm>
          <a:prstGeom prst="rect">
            <a:avLst/>
          </a:prstGeom>
          <a:noFill/>
          <a:ln>
            <a:noFill/>
          </a:ln>
        </p:spPr>
      </p:pic>
      <p:pic>
        <p:nvPicPr>
          <p:cNvPr id="188" name="Google Shape;188;p6"/>
          <p:cNvPicPr preferRelativeResize="0"/>
          <p:nvPr/>
        </p:nvPicPr>
        <p:blipFill rotWithShape="1">
          <a:blip r:embed="rId5">
            <a:alphaModFix/>
          </a:blip>
          <a:srcRect/>
          <a:stretch/>
        </p:blipFill>
        <p:spPr>
          <a:xfrm flipH="1">
            <a:off x="-126590" y="5395064"/>
            <a:ext cx="1574390" cy="1462936"/>
          </a:xfrm>
          <a:prstGeom prst="rect">
            <a:avLst/>
          </a:prstGeom>
          <a:noFill/>
          <a:ln>
            <a:noFill/>
          </a:ln>
        </p:spPr>
      </p:pic>
      <p:sp>
        <p:nvSpPr>
          <p:cNvPr id="189" name="Google Shape;189;p6"/>
          <p:cNvSpPr/>
          <p:nvPr/>
        </p:nvSpPr>
        <p:spPr>
          <a:xfrm>
            <a:off x="934084" y="427137"/>
            <a:ext cx="6906643" cy="64179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800" b="1">
                <a:solidFill>
                  <a:srgbClr val="002060"/>
                </a:solidFill>
                <a:latin typeface="Arial"/>
                <a:ea typeface="Arial"/>
                <a:cs typeface="Arial"/>
                <a:sym typeface="Arial"/>
              </a:rPr>
              <a:t>b) Xem tờ lịch tháng 12 và trả lời:</a:t>
            </a:r>
            <a:endParaRPr sz="2800" b="1">
              <a:solidFill>
                <a:schemeClr val="dk1"/>
              </a:solidFill>
              <a:latin typeface="Arial"/>
              <a:ea typeface="Arial"/>
              <a:cs typeface="Arial"/>
              <a:sym typeface="Arial"/>
            </a:endParaRPr>
          </a:p>
        </p:txBody>
      </p:sp>
      <p:sp>
        <p:nvSpPr>
          <p:cNvPr id="190" name="Google Shape;190;p6"/>
          <p:cNvSpPr/>
          <p:nvPr/>
        </p:nvSpPr>
        <p:spPr>
          <a:xfrm>
            <a:off x="182821" y="218333"/>
            <a:ext cx="724300" cy="724387"/>
          </a:xfrm>
          <a:prstGeom prst="ellipse">
            <a:avLst/>
          </a:prstGeom>
          <a:solidFill>
            <a:srgbClr val="00B05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3200" b="1">
                <a:solidFill>
                  <a:srgbClr val="FFFFFF"/>
                </a:solidFill>
                <a:latin typeface="Arial"/>
                <a:ea typeface="Arial"/>
                <a:cs typeface="Arial"/>
                <a:sym typeface="Arial"/>
              </a:rPr>
              <a:t>2</a:t>
            </a:r>
            <a:endParaRPr sz="3200" b="1">
              <a:solidFill>
                <a:srgbClr val="FFFFFF"/>
              </a:solidFill>
              <a:latin typeface="Arial"/>
              <a:ea typeface="Arial"/>
              <a:cs typeface="Arial"/>
              <a:sym typeface="Arial"/>
            </a:endParaRPr>
          </a:p>
        </p:txBody>
      </p:sp>
      <p:sp>
        <p:nvSpPr>
          <p:cNvPr id="191" name="Google Shape;191;p6"/>
          <p:cNvSpPr txBox="1"/>
          <p:nvPr/>
        </p:nvSpPr>
        <p:spPr>
          <a:xfrm>
            <a:off x="3505200" y="3135972"/>
            <a:ext cx="771378" cy="58477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FF0000"/>
                </a:solidFill>
                <a:latin typeface="Arial"/>
                <a:ea typeface="Arial"/>
                <a:cs typeface="Arial"/>
                <a:sym typeface="Arial"/>
              </a:rPr>
              <a:t> </a:t>
            </a:r>
            <a:r>
              <a:rPr lang="en-US" sz="2800" b="1">
                <a:solidFill>
                  <a:srgbClr val="FF0000"/>
                </a:solidFill>
                <a:latin typeface="Arial"/>
                <a:ea typeface="Arial"/>
                <a:cs typeface="Arial"/>
                <a:sym typeface="Arial"/>
              </a:rPr>
              <a:t>14</a:t>
            </a:r>
            <a:endParaRPr sz="2800" b="1">
              <a:solidFill>
                <a:srgbClr val="FF0000"/>
              </a:solidFill>
              <a:latin typeface="Arial"/>
              <a:ea typeface="Arial"/>
              <a:cs typeface="Arial"/>
              <a:sym typeface="Arial"/>
            </a:endParaRPr>
          </a:p>
        </p:txBody>
      </p:sp>
      <p:sp>
        <p:nvSpPr>
          <p:cNvPr id="192" name="Google Shape;192;p6"/>
          <p:cNvSpPr txBox="1"/>
          <p:nvPr/>
        </p:nvSpPr>
        <p:spPr>
          <a:xfrm>
            <a:off x="5867400" y="2678772"/>
            <a:ext cx="771378" cy="58477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FF0000"/>
                </a:solidFill>
                <a:latin typeface="Arial"/>
                <a:ea typeface="Arial"/>
                <a:cs typeface="Arial"/>
                <a:sym typeface="Arial"/>
              </a:rPr>
              <a:t> </a:t>
            </a:r>
            <a:r>
              <a:rPr lang="en-US" sz="2800" b="1">
                <a:solidFill>
                  <a:srgbClr val="FF0000"/>
                </a:solidFill>
                <a:latin typeface="Arial"/>
                <a:ea typeface="Arial"/>
                <a:cs typeface="Arial"/>
                <a:sym typeface="Arial"/>
              </a:rPr>
              <a:t>10</a:t>
            </a:r>
            <a:endParaRPr sz="2800" b="1">
              <a:solidFill>
                <a:srgbClr val="FF0000"/>
              </a:solidFill>
              <a:latin typeface="Arial"/>
              <a:ea typeface="Arial"/>
              <a:cs typeface="Arial"/>
              <a:sym typeface="Arial"/>
            </a:endParaRPr>
          </a:p>
        </p:txBody>
      </p:sp>
      <p:sp>
        <p:nvSpPr>
          <p:cNvPr id="193" name="Google Shape;193;p6"/>
          <p:cNvSpPr txBox="1"/>
          <p:nvPr/>
        </p:nvSpPr>
        <p:spPr>
          <a:xfrm>
            <a:off x="5069059" y="3143006"/>
            <a:ext cx="771378" cy="58477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FF0000"/>
                </a:solidFill>
                <a:latin typeface="Arial"/>
                <a:ea typeface="Arial"/>
                <a:cs typeface="Arial"/>
                <a:sym typeface="Arial"/>
              </a:rPr>
              <a:t> </a:t>
            </a:r>
            <a:r>
              <a:rPr lang="en-US" sz="2800" b="1">
                <a:solidFill>
                  <a:srgbClr val="FF0000"/>
                </a:solidFill>
                <a:latin typeface="Arial"/>
                <a:ea typeface="Arial"/>
                <a:cs typeface="Arial"/>
                <a:sym typeface="Arial"/>
              </a:rPr>
              <a:t>16</a:t>
            </a:r>
            <a:endParaRPr sz="2800" b="1">
              <a:solidFill>
                <a:srgbClr val="FF0000"/>
              </a:solidFill>
              <a:latin typeface="Arial"/>
              <a:ea typeface="Arial"/>
              <a:cs typeface="Arial"/>
              <a:sym typeface="Arial"/>
            </a:endParaRPr>
          </a:p>
        </p:txBody>
      </p:sp>
      <p:sp>
        <p:nvSpPr>
          <p:cNvPr id="194" name="Google Shape;194;p6"/>
          <p:cNvSpPr txBox="1"/>
          <p:nvPr/>
        </p:nvSpPr>
        <p:spPr>
          <a:xfrm>
            <a:off x="2726788" y="3720747"/>
            <a:ext cx="771378" cy="52322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FF0000"/>
                </a:solidFill>
                <a:latin typeface="Arial"/>
                <a:ea typeface="Arial"/>
                <a:cs typeface="Arial"/>
                <a:sym typeface="Arial"/>
              </a:rPr>
              <a:t>20</a:t>
            </a:r>
            <a:endParaRPr sz="2400" b="1">
              <a:solidFill>
                <a:srgbClr val="FF0000"/>
              </a:solidFill>
              <a:latin typeface="Arial"/>
              <a:ea typeface="Arial"/>
              <a:cs typeface="Arial"/>
              <a:sym typeface="Arial"/>
            </a:endParaRPr>
          </a:p>
        </p:txBody>
      </p:sp>
      <p:sp>
        <p:nvSpPr>
          <p:cNvPr id="195" name="Google Shape;195;p6"/>
          <p:cNvSpPr txBox="1"/>
          <p:nvPr/>
        </p:nvSpPr>
        <p:spPr>
          <a:xfrm>
            <a:off x="4276578" y="3720747"/>
            <a:ext cx="771378" cy="52322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FF0000"/>
                </a:solidFill>
                <a:latin typeface="Arial"/>
                <a:ea typeface="Arial"/>
                <a:cs typeface="Arial"/>
                <a:sym typeface="Arial"/>
              </a:rPr>
              <a:t>22</a:t>
            </a:r>
            <a:endParaRPr sz="2400" b="1">
              <a:solidFill>
                <a:srgbClr val="FF0000"/>
              </a:solidFill>
              <a:latin typeface="Arial"/>
              <a:ea typeface="Arial"/>
              <a:cs typeface="Arial"/>
              <a:sym typeface="Arial"/>
            </a:endParaRPr>
          </a:p>
        </p:txBody>
      </p:sp>
      <p:sp>
        <p:nvSpPr>
          <p:cNvPr id="196" name="Google Shape;196;p6"/>
          <p:cNvSpPr txBox="1"/>
          <p:nvPr/>
        </p:nvSpPr>
        <p:spPr>
          <a:xfrm>
            <a:off x="7391400" y="3720747"/>
            <a:ext cx="771378" cy="52322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FF0000"/>
                </a:solidFill>
                <a:latin typeface="Arial"/>
                <a:ea typeface="Arial"/>
                <a:cs typeface="Arial"/>
                <a:sym typeface="Arial"/>
              </a:rPr>
              <a:t>26</a:t>
            </a:r>
            <a:endParaRPr sz="2400" b="1">
              <a:solidFill>
                <a:srgbClr val="FF0000"/>
              </a:solidFill>
              <a:latin typeface="Arial"/>
              <a:ea typeface="Arial"/>
              <a:cs typeface="Arial"/>
              <a:sym typeface="Arial"/>
            </a:endParaRPr>
          </a:p>
        </p:txBody>
      </p:sp>
      <p:sp>
        <p:nvSpPr>
          <p:cNvPr id="197" name="Google Shape;197;p6"/>
          <p:cNvSpPr txBox="1"/>
          <p:nvPr/>
        </p:nvSpPr>
        <p:spPr>
          <a:xfrm>
            <a:off x="3498166" y="4177947"/>
            <a:ext cx="771378" cy="52322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FF0000"/>
                </a:solidFill>
                <a:latin typeface="Arial"/>
                <a:ea typeface="Arial"/>
                <a:cs typeface="Arial"/>
                <a:sym typeface="Arial"/>
              </a:rPr>
              <a:t>28</a:t>
            </a:r>
            <a:endParaRPr sz="2400" b="1">
              <a:solidFill>
                <a:srgbClr val="FF0000"/>
              </a:solidFill>
              <a:latin typeface="Arial"/>
              <a:ea typeface="Arial"/>
              <a:cs typeface="Arial"/>
              <a:sym typeface="Arial"/>
            </a:endParaRPr>
          </a:p>
        </p:txBody>
      </p:sp>
      <p:sp>
        <p:nvSpPr>
          <p:cNvPr id="198" name="Google Shape;198;p6"/>
          <p:cNvSpPr/>
          <p:nvPr/>
        </p:nvSpPr>
        <p:spPr>
          <a:xfrm>
            <a:off x="4366302" y="2145372"/>
            <a:ext cx="681654" cy="533400"/>
          </a:xfrm>
          <a:prstGeom prst="ellipse">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9" name="Google Shape;199;p6"/>
          <p:cNvSpPr/>
          <p:nvPr/>
        </p:nvSpPr>
        <p:spPr>
          <a:xfrm>
            <a:off x="5877558" y="4167767"/>
            <a:ext cx="681654" cy="533400"/>
          </a:xfrm>
          <a:prstGeom prst="ellipse">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0" name="Google Shape;200;p6"/>
          <p:cNvSpPr/>
          <p:nvPr/>
        </p:nvSpPr>
        <p:spPr>
          <a:xfrm>
            <a:off x="1480930" y="5486400"/>
            <a:ext cx="8021908" cy="64179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800" b="1">
                <a:solidFill>
                  <a:srgbClr val="002060"/>
                </a:solidFill>
                <a:latin typeface="Arial"/>
                <a:ea typeface="Arial"/>
                <a:cs typeface="Arial"/>
                <a:sym typeface="Arial"/>
              </a:rPr>
              <a:t>- Ngày đầu tiên của tháng 12 là thứ mấy?</a:t>
            </a:r>
            <a:endParaRPr sz="2800" b="1">
              <a:solidFill>
                <a:srgbClr val="FF0000"/>
              </a:solidFill>
              <a:latin typeface="Arial"/>
              <a:ea typeface="Arial"/>
              <a:cs typeface="Arial"/>
              <a:sym typeface="Arial"/>
            </a:endParaRPr>
          </a:p>
        </p:txBody>
      </p:sp>
      <p:sp>
        <p:nvSpPr>
          <p:cNvPr id="201" name="Google Shape;201;p6"/>
          <p:cNvSpPr/>
          <p:nvPr/>
        </p:nvSpPr>
        <p:spPr>
          <a:xfrm>
            <a:off x="1447800" y="5029200"/>
            <a:ext cx="6906643" cy="64179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800" b="1">
                <a:solidFill>
                  <a:srgbClr val="002060"/>
                </a:solidFill>
                <a:latin typeface="Arial"/>
                <a:ea typeface="Arial"/>
                <a:cs typeface="Arial"/>
                <a:sym typeface="Arial"/>
              </a:rPr>
              <a:t>- Tháng 12 có bao nhiêu ngày?</a:t>
            </a:r>
            <a:endParaRPr sz="2800" b="1">
              <a:solidFill>
                <a:schemeClr val="dk1"/>
              </a:solidFill>
              <a:latin typeface="Arial"/>
              <a:ea typeface="Arial"/>
              <a:cs typeface="Arial"/>
              <a:sym typeface="Arial"/>
            </a:endParaRPr>
          </a:p>
        </p:txBody>
      </p:sp>
      <p:sp>
        <p:nvSpPr>
          <p:cNvPr id="202" name="Google Shape;202;p6"/>
          <p:cNvSpPr/>
          <p:nvPr/>
        </p:nvSpPr>
        <p:spPr>
          <a:xfrm>
            <a:off x="1540476" y="5029200"/>
            <a:ext cx="6906643" cy="64179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800" b="1">
                <a:solidFill>
                  <a:srgbClr val="002060"/>
                </a:solidFill>
                <a:latin typeface="Arial"/>
                <a:ea typeface="Arial"/>
                <a:cs typeface="Arial"/>
                <a:sym typeface="Arial"/>
              </a:rPr>
              <a:t>- Tháng 12 có </a:t>
            </a:r>
            <a:r>
              <a:rPr lang="en-US" sz="2800" b="1">
                <a:solidFill>
                  <a:srgbClr val="FF0000"/>
                </a:solidFill>
                <a:latin typeface="Arial"/>
                <a:ea typeface="Arial"/>
                <a:cs typeface="Arial"/>
                <a:sym typeface="Arial"/>
              </a:rPr>
              <a:t>31 ngày.</a:t>
            </a:r>
            <a:endParaRPr sz="2800" b="1">
              <a:solidFill>
                <a:srgbClr val="FF0000"/>
              </a:solidFill>
              <a:latin typeface="Arial"/>
              <a:ea typeface="Arial"/>
              <a:cs typeface="Arial"/>
              <a:sym typeface="Arial"/>
            </a:endParaRPr>
          </a:p>
        </p:txBody>
      </p:sp>
      <p:sp>
        <p:nvSpPr>
          <p:cNvPr id="203" name="Google Shape;203;p6"/>
          <p:cNvSpPr/>
          <p:nvPr/>
        </p:nvSpPr>
        <p:spPr>
          <a:xfrm>
            <a:off x="1443794" y="6072583"/>
            <a:ext cx="8021908" cy="64179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800" b="1">
                <a:solidFill>
                  <a:srgbClr val="002060"/>
                </a:solidFill>
                <a:latin typeface="Arial"/>
                <a:ea typeface="Arial"/>
                <a:cs typeface="Arial"/>
                <a:sym typeface="Arial"/>
              </a:rPr>
              <a:t>- Ngày cuối cùng của tháng 12 là thứ mấy?</a:t>
            </a:r>
            <a:endParaRPr sz="2800" b="1">
              <a:solidFill>
                <a:srgbClr val="002060"/>
              </a:solidFill>
              <a:latin typeface="Arial"/>
              <a:ea typeface="Arial"/>
              <a:cs typeface="Arial"/>
              <a:sym typeface="Arial"/>
            </a:endParaRPr>
          </a:p>
        </p:txBody>
      </p:sp>
      <p:sp>
        <p:nvSpPr>
          <p:cNvPr id="204" name="Google Shape;204;p6"/>
          <p:cNvSpPr/>
          <p:nvPr/>
        </p:nvSpPr>
        <p:spPr>
          <a:xfrm>
            <a:off x="1480930" y="5530410"/>
            <a:ext cx="8021908" cy="64179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800" b="1">
                <a:solidFill>
                  <a:srgbClr val="002060"/>
                </a:solidFill>
                <a:latin typeface="Arial"/>
                <a:ea typeface="Arial"/>
                <a:cs typeface="Arial"/>
                <a:sym typeface="Arial"/>
              </a:rPr>
              <a:t>- Ngày đầu tiên của tháng 12 là </a:t>
            </a:r>
            <a:r>
              <a:rPr lang="en-US" sz="2800" b="1">
                <a:solidFill>
                  <a:srgbClr val="FF0000"/>
                </a:solidFill>
                <a:latin typeface="Arial"/>
                <a:ea typeface="Arial"/>
                <a:cs typeface="Arial"/>
                <a:sym typeface="Arial"/>
              </a:rPr>
              <a:t>thứ tư</a:t>
            </a:r>
            <a:endParaRPr sz="2800" b="1">
              <a:solidFill>
                <a:srgbClr val="FF0000"/>
              </a:solidFill>
              <a:latin typeface="Arial"/>
              <a:ea typeface="Arial"/>
              <a:cs typeface="Arial"/>
              <a:sym typeface="Arial"/>
            </a:endParaRPr>
          </a:p>
        </p:txBody>
      </p:sp>
      <p:sp>
        <p:nvSpPr>
          <p:cNvPr id="205" name="Google Shape;205;p6"/>
          <p:cNvSpPr/>
          <p:nvPr/>
        </p:nvSpPr>
        <p:spPr>
          <a:xfrm>
            <a:off x="1447800" y="6028891"/>
            <a:ext cx="8021908" cy="64179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800" b="1">
                <a:solidFill>
                  <a:srgbClr val="002060"/>
                </a:solidFill>
                <a:latin typeface="Arial"/>
                <a:ea typeface="Arial"/>
                <a:cs typeface="Arial"/>
                <a:sym typeface="Arial"/>
              </a:rPr>
              <a:t>- Ngày cuối cùng của tháng 12 là </a:t>
            </a:r>
            <a:r>
              <a:rPr lang="en-US" sz="2800" b="1">
                <a:solidFill>
                  <a:srgbClr val="FF0000"/>
                </a:solidFill>
                <a:latin typeface="Arial"/>
                <a:ea typeface="Arial"/>
                <a:cs typeface="Arial"/>
                <a:sym typeface="Arial"/>
              </a:rPr>
              <a:t>thứ sáu.</a:t>
            </a:r>
            <a:endParaRPr sz="2800" b="1">
              <a:solidFill>
                <a:srgbClr val="FF0000"/>
              </a:solidFill>
              <a:latin typeface="Arial"/>
              <a:ea typeface="Arial"/>
              <a:cs typeface="Arial"/>
              <a:sym typeface="Arial"/>
            </a:endParaRPr>
          </a:p>
        </p:txBody>
      </p:sp>
      <p:sp>
        <p:nvSpPr>
          <p:cNvPr id="206" name="Google Shape;206;p6"/>
          <p:cNvSpPr/>
          <p:nvPr/>
        </p:nvSpPr>
        <p:spPr>
          <a:xfrm>
            <a:off x="1066800" y="92673"/>
            <a:ext cx="12954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Bản quyền : FB Đặng Nhật Linh- https://www.facebook.com/nhat.linh.3557440</a:t>
            </a:r>
            <a:endParaRPr sz="1800">
              <a:solidFill>
                <a:schemeClr val="lt1"/>
              </a:solidFill>
              <a:latin typeface="Calibri"/>
              <a:ea typeface="Calibri"/>
              <a:cs typeface="Calibri"/>
              <a:sym typeface="Calibri"/>
            </a:endParaRPr>
          </a:p>
        </p:txBody>
      </p:sp>
      <p:cxnSp>
        <p:nvCxnSpPr>
          <p:cNvPr id="29" name="Straight Connector 28">
            <a:extLst>
              <a:ext uri="{FF2B5EF4-FFF2-40B4-BE49-F238E27FC236}">
                <a16:creationId xmlns:a16="http://schemas.microsoft.com/office/drawing/2014/main" xmlns="" id="{5CF32834-71DA-45E8-A9CC-8119B4D3A3DA}"/>
              </a:ext>
            </a:extLst>
          </p:cNvPr>
          <p:cNvCxnSpPr>
            <a:cxnSpLocks/>
          </p:cNvCxnSpPr>
          <p:nvPr/>
        </p:nvCxnSpPr>
        <p:spPr>
          <a:xfrm>
            <a:off x="1443794" y="942720"/>
            <a:ext cx="348655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197A0E45-A091-4C37-9DE7-CAD784182593}"/>
              </a:ext>
            </a:extLst>
          </p:cNvPr>
          <p:cNvCxnSpPr>
            <a:cxnSpLocks/>
          </p:cNvCxnSpPr>
          <p:nvPr/>
        </p:nvCxnSpPr>
        <p:spPr>
          <a:xfrm>
            <a:off x="5616146" y="942720"/>
            <a:ext cx="124185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8"/>
                                        </p:tgtEl>
                                        <p:attrNameLst>
                                          <p:attrName>style.visibility</p:attrName>
                                        </p:attrNameLst>
                                      </p:cBhvr>
                                      <p:to>
                                        <p:strVal val="visible"/>
                                      </p:to>
                                    </p:set>
                                    <p:animEffect transition="in" filter="fade">
                                      <p:cBhvr>
                                        <p:cTn id="7" dur="500"/>
                                        <p:tgtEl>
                                          <p:spTgt spid="188"/>
                                        </p:tgtEl>
                                      </p:cBhvr>
                                    </p:animEffect>
                                  </p:childTnLst>
                                </p:cTn>
                              </p:par>
                              <p:par>
                                <p:cTn id="8" presetID="10" presetClass="entr" presetSubtype="0" fill="hold" nodeType="withEffect">
                                  <p:stCondLst>
                                    <p:cond delay="0"/>
                                  </p:stCondLst>
                                  <p:childTnLst>
                                    <p:set>
                                      <p:cBhvr>
                                        <p:cTn id="9" dur="1" fill="hold">
                                          <p:stCondLst>
                                            <p:cond delay="0"/>
                                          </p:stCondLst>
                                        </p:cTn>
                                        <p:tgtEl>
                                          <p:spTgt spid="187"/>
                                        </p:tgtEl>
                                        <p:attrNameLst>
                                          <p:attrName>style.visibility</p:attrName>
                                        </p:attrNameLst>
                                      </p:cBhvr>
                                      <p:to>
                                        <p:strVal val="visible"/>
                                      </p:to>
                                    </p:set>
                                    <p:animEffect transition="in" filter="fade">
                                      <p:cBhvr>
                                        <p:cTn id="10" dur="500"/>
                                        <p:tgtEl>
                                          <p:spTgt spid="187"/>
                                        </p:tgtEl>
                                      </p:cBhvr>
                                    </p:animEffect>
                                  </p:childTnLst>
                                </p:cTn>
                              </p:par>
                              <p:par>
                                <p:cTn id="11" presetID="10" presetClass="entr" presetSubtype="0" fill="hold" nodeType="withEffect">
                                  <p:stCondLst>
                                    <p:cond delay="0"/>
                                  </p:stCondLst>
                                  <p:childTnLst>
                                    <p:set>
                                      <p:cBhvr>
                                        <p:cTn id="12" dur="1" fill="hold">
                                          <p:stCondLst>
                                            <p:cond delay="0"/>
                                          </p:stCondLst>
                                        </p:cTn>
                                        <p:tgtEl>
                                          <p:spTgt spid="186"/>
                                        </p:tgtEl>
                                        <p:attrNameLst>
                                          <p:attrName>style.visibility</p:attrName>
                                        </p:attrNameLst>
                                      </p:cBhvr>
                                      <p:to>
                                        <p:strVal val="visible"/>
                                      </p:to>
                                    </p:set>
                                    <p:animEffect transition="in" filter="fade">
                                      <p:cBhvr>
                                        <p:cTn id="13" dur="500"/>
                                        <p:tgtEl>
                                          <p:spTgt spid="186"/>
                                        </p:tgtEl>
                                      </p:cBhvr>
                                    </p:animEffect>
                                  </p:childTnLst>
                                </p:cTn>
                              </p:par>
                              <p:par>
                                <p:cTn id="14" presetID="10" presetClass="entr" presetSubtype="0" fill="hold" nodeType="withEffect">
                                  <p:stCondLst>
                                    <p:cond delay="0"/>
                                  </p:stCondLst>
                                  <p:childTnLst>
                                    <p:set>
                                      <p:cBhvr>
                                        <p:cTn id="15" dur="1" fill="hold">
                                          <p:stCondLst>
                                            <p:cond delay="0"/>
                                          </p:stCondLst>
                                        </p:cTn>
                                        <p:tgtEl>
                                          <p:spTgt spid="190"/>
                                        </p:tgtEl>
                                        <p:attrNameLst>
                                          <p:attrName>style.visibility</p:attrName>
                                        </p:attrNameLst>
                                      </p:cBhvr>
                                      <p:to>
                                        <p:strVal val="visible"/>
                                      </p:to>
                                    </p:set>
                                    <p:animEffect transition="in" filter="fade">
                                      <p:cBhvr>
                                        <p:cTn id="16" dur="1000"/>
                                        <p:tgtEl>
                                          <p:spTgt spid="190"/>
                                        </p:tgtEl>
                                      </p:cBhvr>
                                    </p:animEffect>
                                  </p:childTnLst>
                                </p:cTn>
                              </p:par>
                              <p:par>
                                <p:cTn id="17" presetID="10" presetClass="entr" presetSubtype="0" fill="hold" nodeType="withEffect">
                                  <p:stCondLst>
                                    <p:cond delay="0"/>
                                  </p:stCondLst>
                                  <p:childTnLst>
                                    <p:set>
                                      <p:cBhvr>
                                        <p:cTn id="18" dur="1" fill="hold">
                                          <p:stCondLst>
                                            <p:cond delay="0"/>
                                          </p:stCondLst>
                                        </p:cTn>
                                        <p:tgtEl>
                                          <p:spTgt spid="189"/>
                                        </p:tgtEl>
                                        <p:attrNameLst>
                                          <p:attrName>style.visibility</p:attrName>
                                        </p:attrNameLst>
                                      </p:cBhvr>
                                      <p:to>
                                        <p:strVal val="visible"/>
                                      </p:to>
                                    </p:set>
                                    <p:animEffect transition="in" filter="fade">
                                      <p:cBhvr>
                                        <p:cTn id="19" dur="1000"/>
                                        <p:tgtEl>
                                          <p:spTgt spid="18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barn(inVertical)">
                                      <p:cBhvr>
                                        <p:cTn id="24" dur="500"/>
                                        <p:tgtEl>
                                          <p:spTgt spid="29"/>
                                        </p:tgtEl>
                                      </p:cBhvr>
                                    </p:animEffect>
                                  </p:childTnLst>
                                </p:cTn>
                              </p:par>
                              <p:par>
                                <p:cTn id="25" presetID="16" presetClass="entr" presetSubtype="21"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barn(inVertical)">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1"/>
                                        </p:tgtEl>
                                        <p:attrNameLst>
                                          <p:attrName>style.visibility</p:attrName>
                                        </p:attrNameLst>
                                      </p:cBhvr>
                                      <p:to>
                                        <p:strVal val="visible"/>
                                      </p:to>
                                    </p:set>
                                    <p:animEffect transition="in" filter="fade">
                                      <p:cBhvr>
                                        <p:cTn id="32" dur="1000"/>
                                        <p:tgtEl>
                                          <p:spTgt spid="201"/>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1"/>
                                          </p:stCondLst>
                                        </p:cTn>
                                        <p:tgtEl>
                                          <p:spTgt spid="201"/>
                                        </p:tgtEl>
                                        <p:attrNameLst>
                                          <p:attrName>style.visibility</p:attrName>
                                        </p:attrNameLst>
                                      </p:cBhvr>
                                      <p:to>
                                        <p:strVal val="hidden"/>
                                      </p:to>
                                    </p:set>
                                  </p:childTnLst>
                                </p:cTn>
                              </p:par>
                              <p:par>
                                <p:cTn id="37" presetID="10" presetClass="entr" presetSubtype="0" fill="hold" nodeType="withEffect">
                                  <p:stCondLst>
                                    <p:cond delay="0"/>
                                  </p:stCondLst>
                                  <p:childTnLst>
                                    <p:set>
                                      <p:cBhvr>
                                        <p:cTn id="38" dur="1" fill="hold">
                                          <p:stCondLst>
                                            <p:cond delay="0"/>
                                          </p:stCondLst>
                                        </p:cTn>
                                        <p:tgtEl>
                                          <p:spTgt spid="202"/>
                                        </p:tgtEl>
                                        <p:attrNameLst>
                                          <p:attrName>style.visibility</p:attrName>
                                        </p:attrNameLst>
                                      </p:cBhvr>
                                      <p:to>
                                        <p:strVal val="visible"/>
                                      </p:to>
                                    </p:set>
                                    <p:animEffect transition="in" filter="fade">
                                      <p:cBhvr>
                                        <p:cTn id="39" dur="1000"/>
                                        <p:tgtEl>
                                          <p:spTgt spid="202"/>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200"/>
                                        </p:tgtEl>
                                        <p:attrNameLst>
                                          <p:attrName>style.visibility</p:attrName>
                                        </p:attrNameLst>
                                      </p:cBhvr>
                                      <p:to>
                                        <p:strVal val="visible"/>
                                      </p:to>
                                    </p:set>
                                    <p:anim calcmode="lin" valueType="num">
                                      <p:cBhvr additive="base">
                                        <p:cTn id="44" dur="500"/>
                                        <p:tgtEl>
                                          <p:spTgt spid="20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98"/>
                                        </p:tgtEl>
                                        <p:attrNameLst>
                                          <p:attrName>style.visibility</p:attrName>
                                        </p:attrNameLst>
                                      </p:cBhvr>
                                      <p:to>
                                        <p:strVal val="visible"/>
                                      </p:to>
                                    </p:set>
                                    <p:animEffect transition="in" filter="fade">
                                      <p:cBhvr>
                                        <p:cTn id="49" dur="2000"/>
                                        <p:tgtEl>
                                          <p:spTgt spid="198"/>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xit" presetSubtype="0" fill="hold" nodeType="clickEffect">
                                  <p:stCondLst>
                                    <p:cond delay="0"/>
                                  </p:stCondLst>
                                  <p:childTnLst>
                                    <p:set>
                                      <p:cBhvr>
                                        <p:cTn id="53" dur="1" fill="hold">
                                          <p:stCondLst>
                                            <p:cond delay="1"/>
                                          </p:stCondLst>
                                        </p:cTn>
                                        <p:tgtEl>
                                          <p:spTgt spid="200"/>
                                        </p:tgtEl>
                                        <p:attrNameLst>
                                          <p:attrName>style.visibility</p:attrName>
                                        </p:attrNameLst>
                                      </p:cBhvr>
                                      <p:to>
                                        <p:strVal val="hidden"/>
                                      </p:to>
                                    </p:set>
                                  </p:childTnLst>
                                </p:cTn>
                              </p:par>
                              <p:par>
                                <p:cTn id="54" presetID="2" presetClass="entr" presetSubtype="4" fill="hold" nodeType="withEffect">
                                  <p:stCondLst>
                                    <p:cond delay="0"/>
                                  </p:stCondLst>
                                  <p:childTnLst>
                                    <p:set>
                                      <p:cBhvr>
                                        <p:cTn id="55" dur="1" fill="hold">
                                          <p:stCondLst>
                                            <p:cond delay="0"/>
                                          </p:stCondLst>
                                        </p:cTn>
                                        <p:tgtEl>
                                          <p:spTgt spid="204"/>
                                        </p:tgtEl>
                                        <p:attrNameLst>
                                          <p:attrName>style.visibility</p:attrName>
                                        </p:attrNameLst>
                                      </p:cBhvr>
                                      <p:to>
                                        <p:strVal val="visible"/>
                                      </p:to>
                                    </p:set>
                                    <p:anim calcmode="lin" valueType="num">
                                      <p:cBhvr additive="base">
                                        <p:cTn id="56" dur="500"/>
                                        <p:tgtEl>
                                          <p:spTgt spid="204"/>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03"/>
                                        </p:tgtEl>
                                        <p:attrNameLst>
                                          <p:attrName>style.visibility</p:attrName>
                                        </p:attrNameLst>
                                      </p:cBhvr>
                                      <p:to>
                                        <p:strVal val="visible"/>
                                      </p:to>
                                    </p:set>
                                    <p:anim calcmode="lin" valueType="num">
                                      <p:cBhvr additive="base">
                                        <p:cTn id="61" dur="500"/>
                                        <p:tgtEl>
                                          <p:spTgt spid="203"/>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199"/>
                                        </p:tgtEl>
                                        <p:attrNameLst>
                                          <p:attrName>style.visibility</p:attrName>
                                        </p:attrNameLst>
                                      </p:cBhvr>
                                      <p:to>
                                        <p:strVal val="visible"/>
                                      </p:to>
                                    </p:set>
                                    <p:animEffect transition="in" filter="fade">
                                      <p:cBhvr>
                                        <p:cTn id="66" dur="2000"/>
                                        <p:tgtEl>
                                          <p:spTgt spid="199"/>
                                        </p:tgtEl>
                                      </p:cBhvr>
                                    </p:animEffect>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205"/>
                                        </p:tgtEl>
                                        <p:attrNameLst>
                                          <p:attrName>style.visibility</p:attrName>
                                        </p:attrNameLst>
                                      </p:cBhvr>
                                      <p:to>
                                        <p:strVal val="visible"/>
                                      </p:to>
                                    </p:set>
                                    <p:anim calcmode="lin" valueType="num">
                                      <p:cBhvr additive="base">
                                        <p:cTn id="71" dur="500"/>
                                        <p:tgtEl>
                                          <p:spTgt spid="205"/>
                                        </p:tgtEl>
                                        <p:attrNameLst>
                                          <p:attrName>ppt_y</p:attrName>
                                        </p:attrNameLst>
                                      </p:cBhvr>
                                      <p:tavLst>
                                        <p:tav tm="0">
                                          <p:val>
                                            <p:strVal val="#ppt_y+1"/>
                                          </p:val>
                                        </p:tav>
                                        <p:tav tm="100000">
                                          <p:val>
                                            <p:strVal val="#ppt_y"/>
                                          </p:val>
                                        </p:tav>
                                      </p:tavLst>
                                    </p:anim>
                                  </p:childTnLst>
                                </p:cTn>
                              </p:par>
                              <p:par>
                                <p:cTn id="72" presetID="1" presetClass="exit" presetSubtype="0" fill="hold" nodeType="withEffect">
                                  <p:stCondLst>
                                    <p:cond delay="0"/>
                                  </p:stCondLst>
                                  <p:childTnLst>
                                    <p:set>
                                      <p:cBhvr>
                                        <p:cTn id="73" dur="1" fill="hold">
                                          <p:stCondLst>
                                            <p:cond delay="1"/>
                                          </p:stCondLst>
                                        </p:cTn>
                                        <p:tgtEl>
                                          <p:spTgt spid="20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grpSp>
        <p:nvGrpSpPr>
          <p:cNvPr id="211" name="Google Shape;211;p7"/>
          <p:cNvGrpSpPr/>
          <p:nvPr/>
        </p:nvGrpSpPr>
        <p:grpSpPr>
          <a:xfrm>
            <a:off x="134471" y="92673"/>
            <a:ext cx="8933329" cy="6689127"/>
            <a:chOff x="134471" y="121024"/>
            <a:chExt cx="11944115" cy="6602506"/>
          </a:xfrm>
        </p:grpSpPr>
        <p:cxnSp>
          <p:nvCxnSpPr>
            <p:cNvPr id="212" name="Google Shape;212;p7"/>
            <p:cNvCxnSpPr/>
            <p:nvPr/>
          </p:nvCxnSpPr>
          <p:spPr>
            <a:xfrm>
              <a:off x="134471" y="121024"/>
              <a:ext cx="11944115" cy="0"/>
            </a:xfrm>
            <a:prstGeom prst="straightConnector1">
              <a:avLst/>
            </a:prstGeom>
            <a:noFill/>
            <a:ln w="19050" cap="flat" cmpd="sng">
              <a:solidFill>
                <a:srgbClr val="4A7DBA"/>
              </a:solidFill>
              <a:prstDash val="solid"/>
              <a:round/>
              <a:headEnd type="none" w="sm" len="sm"/>
              <a:tailEnd type="none" w="sm" len="sm"/>
            </a:ln>
          </p:spPr>
        </p:cxnSp>
        <p:cxnSp>
          <p:nvCxnSpPr>
            <p:cNvPr id="213" name="Google Shape;213;p7"/>
            <p:cNvCxnSpPr/>
            <p:nvPr/>
          </p:nvCxnSpPr>
          <p:spPr>
            <a:xfrm>
              <a:off x="134471" y="6723530"/>
              <a:ext cx="11944115" cy="0"/>
            </a:xfrm>
            <a:prstGeom prst="straightConnector1">
              <a:avLst/>
            </a:prstGeom>
            <a:noFill/>
            <a:ln w="19050" cap="flat" cmpd="sng">
              <a:solidFill>
                <a:srgbClr val="4A7DBA"/>
              </a:solidFill>
              <a:prstDash val="solid"/>
              <a:round/>
              <a:headEnd type="none" w="sm" len="sm"/>
              <a:tailEnd type="none" w="sm" len="sm"/>
            </a:ln>
          </p:spPr>
        </p:cxnSp>
        <p:cxnSp>
          <p:nvCxnSpPr>
            <p:cNvPr id="214" name="Google Shape;214;p7"/>
            <p:cNvCxnSpPr/>
            <p:nvPr/>
          </p:nvCxnSpPr>
          <p:spPr>
            <a:xfrm>
              <a:off x="134471" y="121024"/>
              <a:ext cx="0" cy="6602506"/>
            </a:xfrm>
            <a:prstGeom prst="straightConnector1">
              <a:avLst/>
            </a:prstGeom>
            <a:noFill/>
            <a:ln w="19050" cap="flat" cmpd="sng">
              <a:solidFill>
                <a:srgbClr val="4A7DBA"/>
              </a:solidFill>
              <a:prstDash val="solid"/>
              <a:round/>
              <a:headEnd type="none" w="sm" len="sm"/>
              <a:tailEnd type="none" w="sm" len="sm"/>
            </a:ln>
          </p:spPr>
        </p:cxnSp>
        <p:cxnSp>
          <p:nvCxnSpPr>
            <p:cNvPr id="215" name="Google Shape;215;p7"/>
            <p:cNvCxnSpPr/>
            <p:nvPr/>
          </p:nvCxnSpPr>
          <p:spPr>
            <a:xfrm>
              <a:off x="12078586" y="121024"/>
              <a:ext cx="0" cy="6602506"/>
            </a:xfrm>
            <a:prstGeom prst="straightConnector1">
              <a:avLst/>
            </a:prstGeom>
            <a:noFill/>
            <a:ln w="19050" cap="flat" cmpd="sng">
              <a:solidFill>
                <a:srgbClr val="4A7DBA"/>
              </a:solidFill>
              <a:prstDash val="solid"/>
              <a:round/>
              <a:headEnd type="none" w="sm" len="sm"/>
              <a:tailEnd type="none" w="sm" len="sm"/>
            </a:ln>
          </p:spPr>
        </p:cxnSp>
      </p:grpSp>
      <p:pic>
        <p:nvPicPr>
          <p:cNvPr id="216" name="Google Shape;216;p7"/>
          <p:cNvPicPr preferRelativeResize="0"/>
          <p:nvPr/>
        </p:nvPicPr>
        <p:blipFill rotWithShape="1">
          <a:blip r:embed="rId3">
            <a:alphaModFix/>
          </a:blip>
          <a:srcRect l="37348" t="19463" b="18295"/>
          <a:stretch/>
        </p:blipFill>
        <p:spPr>
          <a:xfrm rot="850378">
            <a:off x="7081812" y="367736"/>
            <a:ext cx="2730613" cy="698144"/>
          </a:xfrm>
          <a:prstGeom prst="rect">
            <a:avLst/>
          </a:prstGeom>
          <a:noFill/>
          <a:ln>
            <a:noFill/>
          </a:ln>
        </p:spPr>
      </p:pic>
      <p:pic>
        <p:nvPicPr>
          <p:cNvPr id="217" name="Google Shape;217;p7"/>
          <p:cNvPicPr preferRelativeResize="0"/>
          <p:nvPr/>
        </p:nvPicPr>
        <p:blipFill rotWithShape="1">
          <a:blip r:embed="rId3">
            <a:alphaModFix/>
          </a:blip>
          <a:srcRect l="37348" t="19463" b="18295"/>
          <a:stretch/>
        </p:blipFill>
        <p:spPr>
          <a:xfrm rot="2528252">
            <a:off x="7339255" y="593648"/>
            <a:ext cx="2215728" cy="698144"/>
          </a:xfrm>
          <a:prstGeom prst="rect">
            <a:avLst/>
          </a:prstGeom>
          <a:noFill/>
          <a:ln>
            <a:noFill/>
          </a:ln>
        </p:spPr>
      </p:pic>
      <p:sp>
        <p:nvSpPr>
          <p:cNvPr id="218" name="Google Shape;218;p7"/>
          <p:cNvSpPr/>
          <p:nvPr/>
        </p:nvSpPr>
        <p:spPr>
          <a:xfrm>
            <a:off x="933964" y="318594"/>
            <a:ext cx="6906643" cy="64179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800" b="1">
                <a:solidFill>
                  <a:srgbClr val="002060"/>
                </a:solidFill>
                <a:latin typeface="Arial"/>
                <a:ea typeface="Arial"/>
                <a:cs typeface="Arial"/>
                <a:sym typeface="Arial"/>
              </a:rPr>
              <a:t> Xem tờ lịch tháng 1 và trả lời:</a:t>
            </a:r>
            <a:endParaRPr sz="2800" b="1">
              <a:solidFill>
                <a:schemeClr val="dk1"/>
              </a:solidFill>
              <a:latin typeface="Arial"/>
              <a:ea typeface="Arial"/>
              <a:cs typeface="Arial"/>
              <a:sym typeface="Arial"/>
            </a:endParaRPr>
          </a:p>
        </p:txBody>
      </p:sp>
      <p:sp>
        <p:nvSpPr>
          <p:cNvPr id="219" name="Google Shape;219;p7"/>
          <p:cNvSpPr/>
          <p:nvPr/>
        </p:nvSpPr>
        <p:spPr>
          <a:xfrm>
            <a:off x="179508" y="266213"/>
            <a:ext cx="724300" cy="724387"/>
          </a:xfrm>
          <a:prstGeom prst="ellipse">
            <a:avLst/>
          </a:prstGeom>
          <a:solidFill>
            <a:srgbClr val="00B05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3200" b="1">
                <a:solidFill>
                  <a:srgbClr val="FFFFFF"/>
                </a:solidFill>
              </a:rPr>
              <a:t>3</a:t>
            </a:r>
            <a:endParaRPr sz="3200" b="1">
              <a:solidFill>
                <a:srgbClr val="FFFFFF"/>
              </a:solidFill>
              <a:latin typeface="Arial"/>
              <a:ea typeface="Arial"/>
              <a:cs typeface="Arial"/>
              <a:sym typeface="Arial"/>
            </a:endParaRPr>
          </a:p>
        </p:txBody>
      </p:sp>
      <p:pic>
        <p:nvPicPr>
          <p:cNvPr id="220" name="Google Shape;220;p7"/>
          <p:cNvPicPr preferRelativeResize="0"/>
          <p:nvPr/>
        </p:nvPicPr>
        <p:blipFill rotWithShape="1">
          <a:blip r:embed="rId4">
            <a:alphaModFix/>
          </a:blip>
          <a:srcRect/>
          <a:stretch/>
        </p:blipFill>
        <p:spPr>
          <a:xfrm>
            <a:off x="7757912" y="5175037"/>
            <a:ext cx="1628957" cy="1531277"/>
          </a:xfrm>
          <a:prstGeom prst="rect">
            <a:avLst/>
          </a:prstGeom>
          <a:noFill/>
          <a:ln>
            <a:noFill/>
          </a:ln>
        </p:spPr>
      </p:pic>
      <p:pic>
        <p:nvPicPr>
          <p:cNvPr id="221" name="Google Shape;221;p7"/>
          <p:cNvPicPr preferRelativeResize="0"/>
          <p:nvPr/>
        </p:nvPicPr>
        <p:blipFill rotWithShape="1">
          <a:blip r:embed="rId5">
            <a:alphaModFix/>
          </a:blip>
          <a:srcRect l="36982" t="29348" r="6854" b="16250"/>
          <a:stretch/>
        </p:blipFill>
        <p:spPr>
          <a:xfrm>
            <a:off x="903808" y="990600"/>
            <a:ext cx="7275443" cy="3979680"/>
          </a:xfrm>
          <a:prstGeom prst="rect">
            <a:avLst/>
          </a:prstGeom>
          <a:noFill/>
          <a:ln>
            <a:noFill/>
          </a:ln>
        </p:spPr>
      </p:pic>
      <p:sp>
        <p:nvSpPr>
          <p:cNvPr id="222" name="Google Shape;222;p7"/>
          <p:cNvSpPr/>
          <p:nvPr/>
        </p:nvSpPr>
        <p:spPr>
          <a:xfrm>
            <a:off x="332357" y="5175038"/>
            <a:ext cx="6906643" cy="64179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800" b="1">
                <a:solidFill>
                  <a:srgbClr val="002060"/>
                </a:solidFill>
                <a:latin typeface="Arial"/>
                <a:ea typeface="Arial"/>
                <a:cs typeface="Arial"/>
                <a:sym typeface="Arial"/>
              </a:rPr>
              <a:t>- Tháng 1 có bao nhiêu ngày?</a:t>
            </a:r>
            <a:endParaRPr sz="2800" b="1">
              <a:solidFill>
                <a:schemeClr val="dk1"/>
              </a:solidFill>
              <a:latin typeface="Arial"/>
              <a:ea typeface="Arial"/>
              <a:cs typeface="Arial"/>
              <a:sym typeface="Arial"/>
            </a:endParaRPr>
          </a:p>
        </p:txBody>
      </p:sp>
      <p:sp>
        <p:nvSpPr>
          <p:cNvPr id="223" name="Google Shape;223;p7"/>
          <p:cNvSpPr/>
          <p:nvPr/>
        </p:nvSpPr>
        <p:spPr>
          <a:xfrm>
            <a:off x="305290" y="5181125"/>
            <a:ext cx="6906643" cy="64179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800" b="1">
                <a:solidFill>
                  <a:srgbClr val="002060"/>
                </a:solidFill>
                <a:latin typeface="Arial"/>
                <a:ea typeface="Arial"/>
                <a:cs typeface="Arial"/>
                <a:sym typeface="Arial"/>
              </a:rPr>
              <a:t>- Tháng 1 có </a:t>
            </a:r>
            <a:r>
              <a:rPr lang="en-US" sz="2800" b="1">
                <a:solidFill>
                  <a:srgbClr val="FF0000"/>
                </a:solidFill>
                <a:latin typeface="Arial"/>
                <a:ea typeface="Arial"/>
                <a:cs typeface="Arial"/>
                <a:sym typeface="Arial"/>
              </a:rPr>
              <a:t>31 ngày</a:t>
            </a:r>
            <a:endParaRPr sz="2800" b="1">
              <a:solidFill>
                <a:srgbClr val="FF0000"/>
              </a:solidFill>
              <a:latin typeface="Arial"/>
              <a:ea typeface="Arial"/>
              <a:cs typeface="Arial"/>
              <a:sym typeface="Arial"/>
            </a:endParaRPr>
          </a:p>
        </p:txBody>
      </p:sp>
      <p:sp>
        <p:nvSpPr>
          <p:cNvPr id="224" name="Google Shape;224;p7"/>
          <p:cNvSpPr/>
          <p:nvPr/>
        </p:nvSpPr>
        <p:spPr>
          <a:xfrm>
            <a:off x="305290" y="5718852"/>
            <a:ext cx="8141828" cy="64179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800" b="1">
                <a:solidFill>
                  <a:srgbClr val="002060"/>
                </a:solidFill>
                <a:latin typeface="Arial"/>
                <a:ea typeface="Arial"/>
                <a:cs typeface="Arial"/>
                <a:sym typeface="Arial"/>
              </a:rPr>
              <a:t>- Ngày Tết Dương lich 1 tháng 1 là thứ mấy?</a:t>
            </a:r>
            <a:endParaRPr sz="2800" b="1">
              <a:solidFill>
                <a:srgbClr val="FF0000"/>
              </a:solidFill>
              <a:latin typeface="Arial"/>
              <a:ea typeface="Arial"/>
              <a:cs typeface="Arial"/>
              <a:sym typeface="Arial"/>
            </a:endParaRPr>
          </a:p>
        </p:txBody>
      </p:sp>
      <p:sp>
        <p:nvSpPr>
          <p:cNvPr id="225" name="Google Shape;225;p7"/>
          <p:cNvSpPr/>
          <p:nvPr/>
        </p:nvSpPr>
        <p:spPr>
          <a:xfrm>
            <a:off x="316372" y="5715000"/>
            <a:ext cx="8141828" cy="64179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800" b="1">
                <a:solidFill>
                  <a:srgbClr val="002060"/>
                </a:solidFill>
                <a:latin typeface="Arial"/>
                <a:ea typeface="Arial"/>
                <a:cs typeface="Arial"/>
                <a:sym typeface="Arial"/>
              </a:rPr>
              <a:t>- Ngày Tết Dương lich 1 tháng 1 là </a:t>
            </a:r>
            <a:r>
              <a:rPr lang="en-US" sz="2800" b="1">
                <a:solidFill>
                  <a:srgbClr val="FF0000"/>
                </a:solidFill>
                <a:latin typeface="Arial"/>
                <a:ea typeface="Arial"/>
                <a:cs typeface="Arial"/>
                <a:sym typeface="Arial"/>
              </a:rPr>
              <a:t>thứ bảy.</a:t>
            </a:r>
            <a:endParaRPr sz="2800" b="1">
              <a:solidFill>
                <a:srgbClr val="FF0000"/>
              </a:solidFill>
              <a:latin typeface="Arial"/>
              <a:ea typeface="Arial"/>
              <a:cs typeface="Arial"/>
              <a:sym typeface="Arial"/>
            </a:endParaRPr>
          </a:p>
        </p:txBody>
      </p:sp>
      <p:sp>
        <p:nvSpPr>
          <p:cNvPr id="226" name="Google Shape;226;p7"/>
          <p:cNvSpPr/>
          <p:nvPr/>
        </p:nvSpPr>
        <p:spPr>
          <a:xfrm>
            <a:off x="6096000" y="1944850"/>
            <a:ext cx="681654" cy="533400"/>
          </a:xfrm>
          <a:prstGeom prst="ellipse">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7" name="Google Shape;227;p7"/>
          <p:cNvSpPr/>
          <p:nvPr/>
        </p:nvSpPr>
        <p:spPr>
          <a:xfrm>
            <a:off x="316491" y="6216210"/>
            <a:ext cx="8141828" cy="64179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800" b="1">
                <a:solidFill>
                  <a:srgbClr val="002060"/>
                </a:solidFill>
                <a:latin typeface="Arial"/>
                <a:ea typeface="Arial"/>
                <a:cs typeface="Arial"/>
                <a:sym typeface="Arial"/>
              </a:rPr>
              <a:t>- Ngày 1 tháng 2 cùng năm là thứ mấy?</a:t>
            </a:r>
            <a:endParaRPr sz="2800" b="1">
              <a:solidFill>
                <a:srgbClr val="FF0000"/>
              </a:solidFill>
              <a:latin typeface="Arial"/>
              <a:ea typeface="Arial"/>
              <a:cs typeface="Arial"/>
              <a:sym typeface="Arial"/>
            </a:endParaRPr>
          </a:p>
        </p:txBody>
      </p:sp>
      <p:sp>
        <p:nvSpPr>
          <p:cNvPr id="228" name="Google Shape;228;p7"/>
          <p:cNvSpPr/>
          <p:nvPr/>
        </p:nvSpPr>
        <p:spPr>
          <a:xfrm>
            <a:off x="305291" y="6216210"/>
            <a:ext cx="8141828" cy="64179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800" b="1">
                <a:solidFill>
                  <a:srgbClr val="002060"/>
                </a:solidFill>
                <a:latin typeface="Arial"/>
                <a:ea typeface="Arial"/>
                <a:cs typeface="Arial"/>
                <a:sym typeface="Arial"/>
              </a:rPr>
              <a:t>- Ngày 1 tháng 2 cùng năm là </a:t>
            </a:r>
            <a:r>
              <a:rPr lang="en-US" sz="2800" b="1">
                <a:solidFill>
                  <a:srgbClr val="FF0000"/>
                </a:solidFill>
                <a:latin typeface="Arial"/>
                <a:ea typeface="Arial"/>
                <a:cs typeface="Arial"/>
                <a:sym typeface="Arial"/>
              </a:rPr>
              <a:t>thứ ba.</a:t>
            </a:r>
            <a:endParaRPr sz="2800" b="1">
              <a:solidFill>
                <a:srgbClr val="FF0000"/>
              </a:solidFill>
              <a:latin typeface="Arial"/>
              <a:ea typeface="Arial"/>
              <a:cs typeface="Arial"/>
              <a:sym typeface="Arial"/>
            </a:endParaRPr>
          </a:p>
        </p:txBody>
      </p:sp>
      <p:sp>
        <p:nvSpPr>
          <p:cNvPr id="229" name="Google Shape;229;p7"/>
          <p:cNvSpPr txBox="1"/>
          <p:nvPr/>
        </p:nvSpPr>
        <p:spPr>
          <a:xfrm>
            <a:off x="3124200" y="4114800"/>
            <a:ext cx="771378" cy="52322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FF0000"/>
                </a:solidFill>
                <a:latin typeface="Arial"/>
                <a:ea typeface="Arial"/>
                <a:cs typeface="Arial"/>
                <a:sym typeface="Arial"/>
              </a:rPr>
              <a:t>1</a:t>
            </a:r>
            <a:endParaRPr sz="2400" b="1">
              <a:solidFill>
                <a:srgbClr val="FF0000"/>
              </a:solidFill>
              <a:latin typeface="Arial"/>
              <a:ea typeface="Arial"/>
              <a:cs typeface="Arial"/>
              <a:sym typeface="Arial"/>
            </a:endParaRPr>
          </a:p>
        </p:txBody>
      </p:sp>
      <p:sp>
        <p:nvSpPr>
          <p:cNvPr id="230" name="Google Shape;230;p7"/>
          <p:cNvSpPr/>
          <p:nvPr/>
        </p:nvSpPr>
        <p:spPr>
          <a:xfrm>
            <a:off x="1066800" y="169894"/>
            <a:ext cx="116586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Bản quyền : FB Đặng Nhật Linh- https://www.facebook.com/nhat.linh.3557440</a:t>
            </a:r>
            <a:endParaRPr sz="1800">
              <a:solidFill>
                <a:schemeClr val="lt1"/>
              </a:solidFill>
              <a:latin typeface="Calibri"/>
              <a:ea typeface="Calibri"/>
              <a:cs typeface="Calibri"/>
              <a:sym typeface="Calibri"/>
            </a:endParaRPr>
          </a:p>
        </p:txBody>
      </p:sp>
      <p:cxnSp>
        <p:nvCxnSpPr>
          <p:cNvPr id="22" name="Straight Connector 21">
            <a:extLst>
              <a:ext uri="{FF2B5EF4-FFF2-40B4-BE49-F238E27FC236}">
                <a16:creationId xmlns:a16="http://schemas.microsoft.com/office/drawing/2014/main" xmlns="" id="{EE84910A-48C1-4CA4-9570-2D91F93882CC}"/>
              </a:ext>
            </a:extLst>
          </p:cNvPr>
          <p:cNvCxnSpPr>
            <a:cxnSpLocks/>
          </p:cNvCxnSpPr>
          <p:nvPr/>
        </p:nvCxnSpPr>
        <p:spPr>
          <a:xfrm>
            <a:off x="1248032" y="782082"/>
            <a:ext cx="314232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CADEED60-72D7-4853-B32D-3EEB04E3288D}"/>
              </a:ext>
            </a:extLst>
          </p:cNvPr>
          <p:cNvCxnSpPr>
            <a:cxnSpLocks/>
          </p:cNvCxnSpPr>
          <p:nvPr/>
        </p:nvCxnSpPr>
        <p:spPr>
          <a:xfrm>
            <a:off x="4998308" y="782082"/>
            <a:ext cx="109769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7"/>
                                        </p:tgtEl>
                                        <p:attrNameLst>
                                          <p:attrName>style.visibility</p:attrName>
                                        </p:attrNameLst>
                                      </p:cBhvr>
                                      <p:to>
                                        <p:strVal val="visible"/>
                                      </p:to>
                                    </p:set>
                                    <p:animEffect transition="in" filter="fade">
                                      <p:cBhvr>
                                        <p:cTn id="7" dur="500"/>
                                        <p:tgtEl>
                                          <p:spTgt spid="217"/>
                                        </p:tgtEl>
                                      </p:cBhvr>
                                    </p:animEffect>
                                  </p:childTnLst>
                                </p:cTn>
                              </p:par>
                              <p:par>
                                <p:cTn id="8" presetID="10" presetClass="entr" presetSubtype="0" fill="hold" nodeType="withEffect">
                                  <p:stCondLst>
                                    <p:cond delay="0"/>
                                  </p:stCondLst>
                                  <p:childTnLst>
                                    <p:set>
                                      <p:cBhvr>
                                        <p:cTn id="9" dur="1" fill="hold">
                                          <p:stCondLst>
                                            <p:cond delay="0"/>
                                          </p:stCondLst>
                                        </p:cTn>
                                        <p:tgtEl>
                                          <p:spTgt spid="216"/>
                                        </p:tgtEl>
                                        <p:attrNameLst>
                                          <p:attrName>style.visibility</p:attrName>
                                        </p:attrNameLst>
                                      </p:cBhvr>
                                      <p:to>
                                        <p:strVal val="visible"/>
                                      </p:to>
                                    </p:set>
                                    <p:animEffect transition="in" filter="fade">
                                      <p:cBhvr>
                                        <p:cTn id="10" dur="500"/>
                                        <p:tgtEl>
                                          <p:spTgt spid="216"/>
                                        </p:tgtEl>
                                      </p:cBhvr>
                                    </p:animEffect>
                                  </p:childTnLst>
                                </p:cTn>
                              </p:par>
                              <p:par>
                                <p:cTn id="11" presetID="10" presetClass="entr" presetSubtype="0" fill="hold" nodeType="withEffect">
                                  <p:stCondLst>
                                    <p:cond delay="0"/>
                                  </p:stCondLst>
                                  <p:childTnLst>
                                    <p:set>
                                      <p:cBhvr>
                                        <p:cTn id="12" dur="1" fill="hold">
                                          <p:stCondLst>
                                            <p:cond delay="0"/>
                                          </p:stCondLst>
                                        </p:cTn>
                                        <p:tgtEl>
                                          <p:spTgt spid="219"/>
                                        </p:tgtEl>
                                        <p:attrNameLst>
                                          <p:attrName>style.visibility</p:attrName>
                                        </p:attrNameLst>
                                      </p:cBhvr>
                                      <p:to>
                                        <p:strVal val="visible"/>
                                      </p:to>
                                    </p:set>
                                    <p:animEffect transition="in" filter="fade">
                                      <p:cBhvr>
                                        <p:cTn id="13" dur="1000"/>
                                        <p:tgtEl>
                                          <p:spTgt spid="219"/>
                                        </p:tgtEl>
                                      </p:cBhvr>
                                    </p:animEffect>
                                  </p:childTnLst>
                                </p:cTn>
                              </p:par>
                              <p:par>
                                <p:cTn id="14" presetID="10" presetClass="entr" presetSubtype="0" fill="hold" nodeType="withEffect">
                                  <p:stCondLst>
                                    <p:cond delay="0"/>
                                  </p:stCondLst>
                                  <p:childTnLst>
                                    <p:set>
                                      <p:cBhvr>
                                        <p:cTn id="15" dur="1" fill="hold">
                                          <p:stCondLst>
                                            <p:cond delay="0"/>
                                          </p:stCondLst>
                                        </p:cTn>
                                        <p:tgtEl>
                                          <p:spTgt spid="218"/>
                                        </p:tgtEl>
                                        <p:attrNameLst>
                                          <p:attrName>style.visibility</p:attrName>
                                        </p:attrNameLst>
                                      </p:cBhvr>
                                      <p:to>
                                        <p:strVal val="visible"/>
                                      </p:to>
                                    </p:set>
                                    <p:animEffect transition="in" filter="fade">
                                      <p:cBhvr>
                                        <p:cTn id="16" dur="1000"/>
                                        <p:tgtEl>
                                          <p:spTgt spid="218"/>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220"/>
                                        </p:tgtEl>
                                        <p:attrNameLst>
                                          <p:attrName>style.visibility</p:attrName>
                                        </p:attrNameLst>
                                      </p:cBhvr>
                                      <p:to>
                                        <p:strVal val="visible"/>
                                      </p:to>
                                    </p:set>
                                    <p:animEffect transition="in" filter="fade">
                                      <p:cBhvr>
                                        <p:cTn id="20" dur="500"/>
                                        <p:tgtEl>
                                          <p:spTgt spid="220"/>
                                        </p:tgtEl>
                                      </p:cBhvr>
                                    </p:animEffect>
                                  </p:childTnLst>
                                </p:cTn>
                              </p:par>
                              <p:par>
                                <p:cTn id="21" presetID="10" presetClass="entr" presetSubtype="0" fill="hold" nodeType="withEffect">
                                  <p:stCondLst>
                                    <p:cond delay="0"/>
                                  </p:stCondLst>
                                  <p:childTnLst>
                                    <p:set>
                                      <p:cBhvr>
                                        <p:cTn id="22" dur="1" fill="hold">
                                          <p:stCondLst>
                                            <p:cond delay="0"/>
                                          </p:stCondLst>
                                        </p:cTn>
                                        <p:tgtEl>
                                          <p:spTgt spid="221"/>
                                        </p:tgtEl>
                                        <p:attrNameLst>
                                          <p:attrName>style.visibility</p:attrName>
                                        </p:attrNameLst>
                                      </p:cBhvr>
                                      <p:to>
                                        <p:strVal val="visible"/>
                                      </p:to>
                                    </p:set>
                                    <p:animEffect transition="in" filter="fade">
                                      <p:cBhvr>
                                        <p:cTn id="23" dur="2000"/>
                                        <p:tgtEl>
                                          <p:spTgt spid="221"/>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barn(inVertical)">
                                      <p:cBhvr>
                                        <p:cTn id="28" dur="500"/>
                                        <p:tgtEl>
                                          <p:spTgt spid="22"/>
                                        </p:tgtEl>
                                      </p:cBhvr>
                                    </p:animEffect>
                                  </p:childTnLst>
                                </p:cTn>
                              </p:par>
                              <p:par>
                                <p:cTn id="29" presetID="16" presetClass="entr" presetSubtype="21"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barn(inVertical)">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22"/>
                                        </p:tgtEl>
                                        <p:attrNameLst>
                                          <p:attrName>style.visibility</p:attrName>
                                        </p:attrNameLst>
                                      </p:cBhvr>
                                      <p:to>
                                        <p:strVal val="visible"/>
                                      </p:to>
                                    </p:set>
                                    <p:animEffect transition="in" filter="fade">
                                      <p:cBhvr>
                                        <p:cTn id="36" dur="1000"/>
                                        <p:tgtEl>
                                          <p:spTgt spid="222"/>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1"/>
                                          </p:stCondLst>
                                        </p:cTn>
                                        <p:tgtEl>
                                          <p:spTgt spid="222"/>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223"/>
                                        </p:tgtEl>
                                        <p:attrNameLst>
                                          <p:attrName>style.visibility</p:attrName>
                                        </p:attrNameLst>
                                      </p:cBhvr>
                                      <p:to>
                                        <p:strVal val="visible"/>
                                      </p:to>
                                    </p:set>
                                    <p:animEffect transition="in" filter="fade">
                                      <p:cBhvr>
                                        <p:cTn id="43" dur="1000"/>
                                        <p:tgtEl>
                                          <p:spTgt spid="22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24"/>
                                        </p:tgtEl>
                                        <p:attrNameLst>
                                          <p:attrName>style.visibility</p:attrName>
                                        </p:attrNameLst>
                                      </p:cBhvr>
                                      <p:to>
                                        <p:strVal val="visible"/>
                                      </p:to>
                                    </p:set>
                                    <p:animEffect transition="in" filter="fade">
                                      <p:cBhvr>
                                        <p:cTn id="48" dur="1000"/>
                                        <p:tgtEl>
                                          <p:spTgt spid="22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26"/>
                                        </p:tgtEl>
                                        <p:attrNameLst>
                                          <p:attrName>style.visibility</p:attrName>
                                        </p:attrNameLst>
                                      </p:cBhvr>
                                      <p:to>
                                        <p:strVal val="visible"/>
                                      </p:to>
                                    </p:set>
                                    <p:animEffect transition="in" filter="fade">
                                      <p:cBhvr>
                                        <p:cTn id="53" dur="2000"/>
                                        <p:tgtEl>
                                          <p:spTgt spid="226"/>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xit" presetSubtype="0" fill="hold" nodeType="clickEffect">
                                  <p:stCondLst>
                                    <p:cond delay="0"/>
                                  </p:stCondLst>
                                  <p:childTnLst>
                                    <p:set>
                                      <p:cBhvr>
                                        <p:cTn id="57" dur="1" fill="hold">
                                          <p:stCondLst>
                                            <p:cond delay="1"/>
                                          </p:stCondLst>
                                        </p:cTn>
                                        <p:tgtEl>
                                          <p:spTgt spid="224"/>
                                        </p:tgtEl>
                                        <p:attrNameLst>
                                          <p:attrName>style.visibility</p:attrName>
                                        </p:attrNameLst>
                                      </p:cBhvr>
                                      <p:to>
                                        <p:strVal val="hidden"/>
                                      </p:to>
                                    </p:set>
                                  </p:childTnLst>
                                </p:cTn>
                              </p:par>
                              <p:par>
                                <p:cTn id="58" presetID="10" presetClass="entr" presetSubtype="0" fill="hold" nodeType="withEffect">
                                  <p:stCondLst>
                                    <p:cond delay="0"/>
                                  </p:stCondLst>
                                  <p:childTnLst>
                                    <p:set>
                                      <p:cBhvr>
                                        <p:cTn id="59" dur="1" fill="hold">
                                          <p:stCondLst>
                                            <p:cond delay="0"/>
                                          </p:stCondLst>
                                        </p:cTn>
                                        <p:tgtEl>
                                          <p:spTgt spid="225"/>
                                        </p:tgtEl>
                                        <p:attrNameLst>
                                          <p:attrName>style.visibility</p:attrName>
                                        </p:attrNameLst>
                                      </p:cBhvr>
                                      <p:to>
                                        <p:strVal val="visible"/>
                                      </p:to>
                                    </p:set>
                                    <p:animEffect transition="in" filter="fade">
                                      <p:cBhvr>
                                        <p:cTn id="60" dur="1000"/>
                                        <p:tgtEl>
                                          <p:spTgt spid="225"/>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227"/>
                                        </p:tgtEl>
                                        <p:attrNameLst>
                                          <p:attrName>style.visibility</p:attrName>
                                        </p:attrNameLst>
                                      </p:cBhvr>
                                      <p:to>
                                        <p:strVal val="visible"/>
                                      </p:to>
                                    </p:set>
                                    <p:animEffect transition="in" filter="fade">
                                      <p:cBhvr>
                                        <p:cTn id="65" dur="1000"/>
                                        <p:tgtEl>
                                          <p:spTgt spid="227"/>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229">
                                            <p:txEl>
                                              <p:pRg st="0" end="0"/>
                                            </p:txEl>
                                          </p:spTgt>
                                        </p:tgtEl>
                                        <p:attrNameLst>
                                          <p:attrName>style.visibility</p:attrName>
                                        </p:attrNameLst>
                                      </p:cBhvr>
                                      <p:to>
                                        <p:strVal val="visible"/>
                                      </p:to>
                                    </p:set>
                                    <p:animEffect transition="in" filter="fade">
                                      <p:cBhvr>
                                        <p:cTn id="70" dur="2000"/>
                                        <p:tgtEl>
                                          <p:spTgt spid="229">
                                            <p:txEl>
                                              <p:pRg st="0" end="0"/>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nodeType="clickEffect">
                                  <p:stCondLst>
                                    <p:cond delay="0"/>
                                  </p:stCondLst>
                                  <p:childTnLst>
                                    <p:set>
                                      <p:cBhvr>
                                        <p:cTn id="74" dur="1" fill="hold">
                                          <p:stCondLst>
                                            <p:cond delay="1"/>
                                          </p:stCondLst>
                                        </p:cTn>
                                        <p:tgtEl>
                                          <p:spTgt spid="227"/>
                                        </p:tgtEl>
                                        <p:attrNameLst>
                                          <p:attrName>style.visibility</p:attrName>
                                        </p:attrNameLst>
                                      </p:cBhvr>
                                      <p:to>
                                        <p:strVal val="hidden"/>
                                      </p:to>
                                    </p:set>
                                  </p:childTnLst>
                                </p:cTn>
                              </p:par>
                              <p:par>
                                <p:cTn id="75" presetID="10" presetClass="entr" presetSubtype="0" fill="hold" nodeType="withEffect">
                                  <p:stCondLst>
                                    <p:cond delay="0"/>
                                  </p:stCondLst>
                                  <p:childTnLst>
                                    <p:set>
                                      <p:cBhvr>
                                        <p:cTn id="76" dur="1" fill="hold">
                                          <p:stCondLst>
                                            <p:cond delay="0"/>
                                          </p:stCondLst>
                                        </p:cTn>
                                        <p:tgtEl>
                                          <p:spTgt spid="228"/>
                                        </p:tgtEl>
                                        <p:attrNameLst>
                                          <p:attrName>style.visibility</p:attrName>
                                        </p:attrNameLst>
                                      </p:cBhvr>
                                      <p:to>
                                        <p:strVal val="visible"/>
                                      </p:to>
                                    </p:set>
                                    <p:animEffect transition="in" filter="fade">
                                      <p:cBhvr>
                                        <p:cTn id="77" dur="1000"/>
                                        <p:tgtEl>
                                          <p:spTgt spid="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53873"/>
            <a:ext cx="9144000" cy="55190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Calibri"/>
            </a:endParaRPr>
          </a:p>
        </p:txBody>
      </p:sp>
      <p:sp>
        <p:nvSpPr>
          <p:cNvPr id="13" name="TextBox 12">
            <a:extLst>
              <a:ext uri="{FF2B5EF4-FFF2-40B4-BE49-F238E27FC236}">
                <a16:creationId xmlns:a16="http://schemas.microsoft.com/office/drawing/2014/main" xmlns="" id="{4FEA66F5-FD50-4DD8-AB4A-C54262D6B7D9}"/>
              </a:ext>
            </a:extLst>
          </p:cNvPr>
          <p:cNvSpPr txBox="1"/>
          <p:nvPr/>
        </p:nvSpPr>
        <p:spPr>
          <a:xfrm>
            <a:off x="2086223" y="3016510"/>
            <a:ext cx="2000727" cy="467436"/>
          </a:xfrm>
          <a:prstGeom prst="rect">
            <a:avLst/>
          </a:prstGeom>
          <a:noFill/>
        </p:spPr>
        <p:txBody>
          <a:bodyPr wrap="square">
            <a:spAutoFit/>
          </a:bodyPr>
          <a:lstStyle/>
          <a:p>
            <a:pPr defTabSz="685800" fontAlgn="base">
              <a:lnSpc>
                <a:spcPct val="125000"/>
              </a:lnSpc>
              <a:spcBef>
                <a:spcPct val="0"/>
              </a:spcBef>
              <a:spcAft>
                <a:spcPct val="0"/>
              </a:spcAft>
              <a:buClrTx/>
              <a:defRPr/>
            </a:pPr>
            <a:r>
              <a:rPr lang="en-US" sz="1950" b="1" kern="1200" dirty="0">
                <a:solidFill>
                  <a:srgbClr val="000000">
                    <a:lumMod val="95000"/>
                    <a:lumOff val="5000"/>
                  </a:srgbClr>
                </a:solidFill>
                <a:latin typeface="HP001 4H" panose="020B0603050302020204" pitchFamily="34" charset="0"/>
                <a:ea typeface="+mn-ea"/>
                <a:cs typeface="Times New Roman" pitchFamily="18" charset="0"/>
              </a:rPr>
              <a:t> </a:t>
            </a:r>
            <a:endParaRPr lang="en-US" sz="1950" b="1" kern="1200" dirty="0">
              <a:solidFill>
                <a:srgbClr val="000000">
                  <a:lumMod val="95000"/>
                  <a:lumOff val="5000"/>
                </a:srgbClr>
              </a:solidFill>
              <a:latin typeface="HP001 4 hàng" panose="020B0603050302020204" pitchFamily="34" charset="-93"/>
              <a:ea typeface="+mn-ea"/>
              <a:cs typeface="Times New Roman"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6460" y="913774"/>
            <a:ext cx="7617541" cy="5332084"/>
          </a:xfrm>
          <a:prstGeom prst="rect">
            <a:avLst/>
          </a:prstGeom>
        </p:spPr>
      </p:pic>
      <p:sp>
        <p:nvSpPr>
          <p:cNvPr id="14" name="Rounded Rectangle 13"/>
          <p:cNvSpPr/>
          <p:nvPr/>
        </p:nvSpPr>
        <p:spPr>
          <a:xfrm>
            <a:off x="199319" y="1837174"/>
            <a:ext cx="899363" cy="106016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Calibri"/>
            </a:endParaRPr>
          </a:p>
        </p:txBody>
      </p:sp>
      <p:sp>
        <p:nvSpPr>
          <p:cNvPr id="15" name="TextBox 14"/>
          <p:cNvSpPr txBox="1"/>
          <p:nvPr/>
        </p:nvSpPr>
        <p:spPr>
          <a:xfrm>
            <a:off x="255310" y="1943001"/>
            <a:ext cx="881573" cy="738664"/>
          </a:xfrm>
          <a:prstGeom prst="rect">
            <a:avLst/>
          </a:prstGeom>
          <a:noFill/>
        </p:spPr>
        <p:txBody>
          <a:bodyPr wrap="square" rtlCol="0">
            <a:spAutoFit/>
          </a:bodyPr>
          <a:lstStyle/>
          <a:p>
            <a:pPr defTabSz="685800">
              <a:buClrTx/>
              <a:defRPr/>
            </a:pPr>
            <a:r>
              <a:rPr lang="en-US" sz="2100" b="1" kern="1200" dirty="0" err="1">
                <a:solidFill>
                  <a:srgbClr val="FF0000"/>
                </a:solidFill>
                <a:latin typeface="HP001 4 hàng" pitchFamily="34" charset="-93"/>
                <a:ea typeface="+mn-ea"/>
                <a:cs typeface="Times New Roman" panose="02020603050405020304" pitchFamily="18" charset="0"/>
              </a:rPr>
              <a:t>Vở</a:t>
            </a:r>
            <a:endParaRPr lang="en-US" sz="2100" b="1" kern="1200" dirty="0">
              <a:solidFill>
                <a:srgbClr val="FF0000"/>
              </a:solidFill>
              <a:latin typeface="HP001 4 hàng" pitchFamily="34" charset="-93"/>
              <a:ea typeface="+mn-ea"/>
              <a:cs typeface="Times New Roman" panose="02020603050405020304" pitchFamily="18" charset="0"/>
            </a:endParaRPr>
          </a:p>
          <a:p>
            <a:pPr defTabSz="685800">
              <a:buClrTx/>
              <a:defRPr/>
            </a:pPr>
            <a:r>
              <a:rPr lang="en-US" sz="2100" b="1" kern="1200">
                <a:solidFill>
                  <a:srgbClr val="FF0000"/>
                </a:solidFill>
                <a:latin typeface="HP001 4 hàng" pitchFamily="34" charset="-93"/>
                <a:ea typeface="+mn-ea"/>
                <a:cs typeface="Times New Roman" panose="02020603050405020304" pitchFamily="18" charset="0"/>
              </a:rPr>
              <a:t>Toán</a:t>
            </a:r>
            <a:endParaRPr lang="en-US" sz="2100" b="1" kern="1200" dirty="0">
              <a:solidFill>
                <a:srgbClr val="FF0000"/>
              </a:solidFill>
              <a:latin typeface="HP001 4 hàng" pitchFamily="34" charset="-93"/>
              <a:ea typeface="+mn-ea"/>
              <a:cs typeface="Times New Roman" panose="02020603050405020304" pitchFamily="18" charset="0"/>
            </a:endParaRPr>
          </a:p>
        </p:txBody>
      </p:sp>
      <p:pic>
        <p:nvPicPr>
          <p:cNvPr id="16" name="图片 40964" descr="1-4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880" y="817879"/>
            <a:ext cx="995363"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a:xfrm>
            <a:off x="1930679" y="1139290"/>
            <a:ext cx="6230586" cy="539571"/>
          </a:xfrm>
          <a:prstGeom prst="rect">
            <a:avLst/>
          </a:prstGeom>
          <a:noFill/>
        </p:spPr>
        <p:txBody>
          <a:bodyPr wrap="square">
            <a:spAutoFit/>
          </a:bodyPr>
          <a:lstStyle/>
          <a:p>
            <a:pPr defTabSz="685800" fontAlgn="base">
              <a:lnSpc>
                <a:spcPct val="125000"/>
              </a:lnSpc>
              <a:spcBef>
                <a:spcPct val="0"/>
              </a:spcBef>
              <a:spcAft>
                <a:spcPct val="0"/>
              </a:spcAft>
              <a:buClrTx/>
              <a:defRPr/>
            </a:pPr>
            <a:r>
              <a:rPr lang="en-US" sz="2325" b="1" kern="1200" dirty="0">
                <a:solidFill>
                  <a:prstClr val="white">
                    <a:lumMod val="10000"/>
                  </a:prstClr>
                </a:solidFill>
                <a:latin typeface="HP001 4H" panose="020B0603050302020204" pitchFamily="34" charset="0"/>
                <a:ea typeface="+mn-ea"/>
                <a:cs typeface="Times New Roman" pitchFamily="18" charset="0"/>
              </a:rPr>
              <a:t>    </a:t>
            </a:r>
            <a:r>
              <a:rPr lang="en-US" sz="2325" b="1" kern="1200" err="1">
                <a:solidFill>
                  <a:prstClr val="white">
                    <a:lumMod val="10000"/>
                  </a:prstClr>
                </a:solidFill>
                <a:latin typeface="HP001 4 hàng" panose="020B0603050302020204" pitchFamily="34" charset="-93"/>
                <a:ea typeface="+mn-ea"/>
                <a:cs typeface="Times New Roman" pitchFamily="18" charset="0"/>
              </a:rPr>
              <a:t>Thứ</a:t>
            </a:r>
            <a:r>
              <a:rPr lang="en-US" sz="2325" b="1" kern="1200">
                <a:solidFill>
                  <a:prstClr val="white">
                    <a:lumMod val="10000"/>
                  </a:prstClr>
                </a:solidFill>
                <a:latin typeface="HP001 4 hàng" panose="020B0603050302020204" pitchFamily="34" charset="-93"/>
                <a:ea typeface="+mn-ea"/>
                <a:cs typeface="Times New Roman" pitchFamily="18" charset="0"/>
              </a:rPr>
              <a:t> hai </a:t>
            </a:r>
            <a:r>
              <a:rPr lang="en-US" sz="2325" b="1" kern="1200" err="1">
                <a:solidFill>
                  <a:prstClr val="white">
                    <a:lumMod val="10000"/>
                  </a:prstClr>
                </a:solidFill>
                <a:latin typeface="HP001 4 hàng" panose="020B0603050302020204" pitchFamily="34" charset="-93"/>
                <a:ea typeface="+mn-ea"/>
                <a:cs typeface="Times New Roman" pitchFamily="18" charset="0"/>
              </a:rPr>
              <a:t>ngày</a:t>
            </a:r>
            <a:r>
              <a:rPr lang="en-US" sz="2325" b="1" kern="1200">
                <a:solidFill>
                  <a:prstClr val="white">
                    <a:lumMod val="10000"/>
                  </a:prstClr>
                </a:solidFill>
                <a:latin typeface="HP001 4 hàng" panose="020B0603050302020204" pitchFamily="34" charset="-93"/>
                <a:ea typeface="+mn-ea"/>
                <a:cs typeface="Times New Roman" pitchFamily="18" charset="0"/>
              </a:rPr>
              <a:t> 20 </a:t>
            </a:r>
            <a:r>
              <a:rPr lang="en-US" sz="2325" b="1" kern="1200" dirty="0" err="1">
                <a:solidFill>
                  <a:prstClr val="white">
                    <a:lumMod val="10000"/>
                  </a:prstClr>
                </a:solidFill>
                <a:latin typeface="HP001 4 hàng" panose="020B0603050302020204" pitchFamily="34" charset="-93"/>
                <a:ea typeface="+mn-ea"/>
                <a:cs typeface="Times New Roman" pitchFamily="18" charset="0"/>
              </a:rPr>
              <a:t>tháng</a:t>
            </a:r>
            <a:r>
              <a:rPr lang="en-US" sz="2325" b="1" kern="1200" dirty="0">
                <a:solidFill>
                  <a:prstClr val="white">
                    <a:lumMod val="10000"/>
                  </a:prstClr>
                </a:solidFill>
                <a:latin typeface="HP001 4 hàng" panose="020B0603050302020204" pitchFamily="34" charset="-93"/>
                <a:ea typeface="+mn-ea"/>
                <a:cs typeface="Times New Roman" pitchFamily="18" charset="0"/>
              </a:rPr>
              <a:t> 12 </a:t>
            </a:r>
            <a:r>
              <a:rPr lang="en-US" sz="2325" b="1" kern="1200" dirty="0" err="1">
                <a:solidFill>
                  <a:prstClr val="white">
                    <a:lumMod val="10000"/>
                  </a:prstClr>
                </a:solidFill>
                <a:latin typeface="HP001 4 hàng" panose="020B0603050302020204" pitchFamily="34" charset="-93"/>
                <a:ea typeface="+mn-ea"/>
                <a:cs typeface="Times New Roman" pitchFamily="18" charset="0"/>
              </a:rPr>
              <a:t>năm</a:t>
            </a:r>
            <a:r>
              <a:rPr lang="en-US" sz="2325" b="1" kern="1200" dirty="0">
                <a:solidFill>
                  <a:prstClr val="white">
                    <a:lumMod val="10000"/>
                  </a:prstClr>
                </a:solidFill>
                <a:latin typeface="HP001 4 hàng" panose="020B0603050302020204" pitchFamily="34" charset="-93"/>
                <a:ea typeface="+mn-ea"/>
                <a:cs typeface="Times New Roman" pitchFamily="18" charset="0"/>
              </a:rPr>
              <a:t> 2021</a:t>
            </a:r>
          </a:p>
        </p:txBody>
      </p:sp>
      <p:sp>
        <p:nvSpPr>
          <p:cNvPr id="20" name="TextBox 19"/>
          <p:cNvSpPr txBox="1"/>
          <p:nvPr/>
        </p:nvSpPr>
        <p:spPr>
          <a:xfrm>
            <a:off x="3860084" y="1572958"/>
            <a:ext cx="2000727" cy="553998"/>
          </a:xfrm>
          <a:prstGeom prst="rect">
            <a:avLst/>
          </a:prstGeom>
          <a:noFill/>
        </p:spPr>
        <p:txBody>
          <a:bodyPr wrap="square">
            <a:spAutoFit/>
          </a:bodyPr>
          <a:lstStyle/>
          <a:p>
            <a:pPr defTabSz="685800" fontAlgn="base">
              <a:lnSpc>
                <a:spcPct val="125000"/>
              </a:lnSpc>
              <a:spcBef>
                <a:spcPct val="0"/>
              </a:spcBef>
              <a:spcAft>
                <a:spcPct val="0"/>
              </a:spcAft>
              <a:buClrTx/>
              <a:defRPr/>
            </a:pPr>
            <a:r>
              <a:rPr lang="en-US" sz="2400" b="1" kern="1200">
                <a:solidFill>
                  <a:prstClr val="white">
                    <a:lumMod val="10000"/>
                  </a:prstClr>
                </a:solidFill>
                <a:latin typeface="HP001 4H" panose="020B0603050302020204" pitchFamily="34" charset="0"/>
                <a:ea typeface="+mn-ea"/>
                <a:cs typeface="Times New Roman" pitchFamily="18" charset="0"/>
              </a:rPr>
              <a:t> </a:t>
            </a:r>
            <a:r>
              <a:rPr lang="en-US" sz="2400" b="1" kern="1200">
                <a:solidFill>
                  <a:prstClr val="white">
                    <a:lumMod val="10000"/>
                  </a:prstClr>
                </a:solidFill>
                <a:latin typeface="HP001 4 hàng" panose="020B0603050302020204" pitchFamily="34" charset="-93"/>
                <a:ea typeface="+mn-ea"/>
                <a:cs typeface="Times New Roman" pitchFamily="18" charset="0"/>
              </a:rPr>
              <a:t>Toán</a:t>
            </a:r>
            <a:endParaRPr lang="en-US" sz="2400" b="1" kern="1200" dirty="0">
              <a:solidFill>
                <a:prstClr val="white">
                  <a:lumMod val="10000"/>
                </a:prstClr>
              </a:solidFill>
              <a:latin typeface="HP001 4 hàng" panose="020B0603050302020204" pitchFamily="34" charset="-93"/>
              <a:ea typeface="+mn-ea"/>
              <a:cs typeface="Times New Roman" pitchFamily="18" charset="0"/>
            </a:endParaRPr>
          </a:p>
        </p:txBody>
      </p:sp>
      <p:sp>
        <p:nvSpPr>
          <p:cNvPr id="6" name="TextBox 5"/>
          <p:cNvSpPr txBox="1"/>
          <p:nvPr/>
        </p:nvSpPr>
        <p:spPr>
          <a:xfrm>
            <a:off x="2461369" y="4600243"/>
            <a:ext cx="184731" cy="300082"/>
          </a:xfrm>
          <a:prstGeom prst="rect">
            <a:avLst/>
          </a:prstGeom>
          <a:noFill/>
        </p:spPr>
        <p:txBody>
          <a:bodyPr wrap="none" rtlCol="0">
            <a:spAutoFit/>
          </a:bodyPr>
          <a:lstStyle/>
          <a:p>
            <a:pPr defTabSz="685800">
              <a:buClrTx/>
              <a:defRPr/>
            </a:pPr>
            <a:endParaRPr lang="en-US" sz="1350" kern="1200">
              <a:solidFill>
                <a:prstClr val="black"/>
              </a:solidFill>
              <a:latin typeface="Calibri"/>
              <a:ea typeface="+mn-ea"/>
              <a:cs typeface="+mn-cs"/>
            </a:endParaRPr>
          </a:p>
        </p:txBody>
      </p:sp>
      <p:sp>
        <p:nvSpPr>
          <p:cNvPr id="23" name="TextBox 22"/>
          <p:cNvSpPr txBox="1"/>
          <p:nvPr/>
        </p:nvSpPr>
        <p:spPr>
          <a:xfrm>
            <a:off x="3249890" y="2066064"/>
            <a:ext cx="6730690" cy="517257"/>
          </a:xfrm>
          <a:prstGeom prst="rect">
            <a:avLst/>
          </a:prstGeom>
          <a:noFill/>
        </p:spPr>
        <p:txBody>
          <a:bodyPr wrap="square">
            <a:spAutoFit/>
          </a:bodyPr>
          <a:lstStyle/>
          <a:p>
            <a:pPr defTabSz="685800" fontAlgn="base">
              <a:lnSpc>
                <a:spcPct val="125000"/>
              </a:lnSpc>
              <a:spcBef>
                <a:spcPct val="0"/>
              </a:spcBef>
              <a:spcAft>
                <a:spcPct val="0"/>
              </a:spcAft>
              <a:buClrTx/>
              <a:defRPr/>
            </a:pPr>
            <a:r>
              <a:rPr lang="en-US" sz="2325" b="1" kern="1200">
                <a:solidFill>
                  <a:srgbClr val="FF0000"/>
                </a:solidFill>
                <a:latin typeface="HP001 5 hàng" pitchFamily="34" charset="0"/>
                <a:ea typeface="+mn-ea"/>
                <a:cs typeface="Times New Roman" pitchFamily="18" charset="0"/>
              </a:rPr>
              <a:t> Ngày – tháng ( tiết 1 )</a:t>
            </a:r>
            <a:endParaRPr lang="en-US" sz="2325" b="1" kern="1200" dirty="0">
              <a:solidFill>
                <a:srgbClr val="FF0000"/>
              </a:solidFill>
              <a:latin typeface="HP001 5 hàng" pitchFamily="34" charset="0"/>
              <a:ea typeface="+mn-ea"/>
              <a:cs typeface="Times New Roman" pitchFamily="18" charset="0"/>
            </a:endParaRPr>
          </a:p>
        </p:txBody>
      </p:sp>
      <p:sp>
        <p:nvSpPr>
          <p:cNvPr id="12" name="TextBox 11">
            <a:extLst>
              <a:ext uri="{FF2B5EF4-FFF2-40B4-BE49-F238E27FC236}">
                <a16:creationId xmlns:a16="http://schemas.microsoft.com/office/drawing/2014/main" xmlns="" id="{835EB596-FC9C-4D36-817B-BD704FE629A4}"/>
              </a:ext>
            </a:extLst>
          </p:cNvPr>
          <p:cNvSpPr txBox="1"/>
          <p:nvPr/>
        </p:nvSpPr>
        <p:spPr>
          <a:xfrm>
            <a:off x="2404553" y="2622980"/>
            <a:ext cx="2788235" cy="461665"/>
          </a:xfrm>
          <a:prstGeom prst="rect">
            <a:avLst/>
          </a:prstGeom>
          <a:noFill/>
        </p:spPr>
        <p:txBody>
          <a:bodyPr wrap="square" rtlCol="0">
            <a:spAutoFit/>
          </a:bodyPr>
          <a:lstStyle/>
          <a:p>
            <a:pPr defTabSz="685800">
              <a:buClrTx/>
              <a:defRPr/>
            </a:pPr>
            <a:r>
              <a:rPr lang="vi-VN" sz="2400" b="1" kern="1200">
                <a:latin typeface="HP001 4 hàng" panose="020B0603050302020204" pitchFamily="34" charset="0"/>
                <a:ea typeface="+mn-ea"/>
                <a:cs typeface="+mn-cs"/>
              </a:rPr>
              <a:t>Bài </a:t>
            </a:r>
            <a:r>
              <a:rPr lang="en-US" sz="2400" b="1" kern="1200">
                <a:latin typeface="HP001 4 hàng" panose="020B0603050302020204" pitchFamily="34" charset="0"/>
                <a:ea typeface="+mn-ea"/>
                <a:cs typeface="+mn-cs"/>
              </a:rPr>
              <a:t>3 :</a:t>
            </a:r>
            <a:endParaRPr lang="vi-VN" sz="2400" b="1" kern="1200" dirty="0">
              <a:latin typeface="HP001 4 hàng" panose="020B0603050302020204" pitchFamily="34" charset="0"/>
              <a:ea typeface="+mn-ea"/>
              <a:cs typeface="+mn-cs"/>
            </a:endParaRPr>
          </a:p>
        </p:txBody>
      </p:sp>
      <p:sp>
        <p:nvSpPr>
          <p:cNvPr id="18" name="TextBox 17">
            <a:extLst>
              <a:ext uri="{FF2B5EF4-FFF2-40B4-BE49-F238E27FC236}">
                <a16:creationId xmlns:a16="http://schemas.microsoft.com/office/drawing/2014/main" xmlns="" id="{9A89BFE3-605B-4AD9-B916-58022D119AF8}"/>
              </a:ext>
            </a:extLst>
          </p:cNvPr>
          <p:cNvSpPr txBox="1"/>
          <p:nvPr/>
        </p:nvSpPr>
        <p:spPr>
          <a:xfrm>
            <a:off x="2160573" y="3096480"/>
            <a:ext cx="3098982" cy="461665"/>
          </a:xfrm>
          <a:prstGeom prst="rect">
            <a:avLst/>
          </a:prstGeom>
          <a:noFill/>
        </p:spPr>
        <p:txBody>
          <a:bodyPr wrap="square" rtlCol="0">
            <a:spAutoFit/>
          </a:bodyPr>
          <a:lstStyle/>
          <a:p>
            <a:pPr algn="ctr" defTabSz="685800">
              <a:buClrTx/>
              <a:defRPr/>
            </a:pPr>
            <a:r>
              <a:rPr lang="en-US" sz="2400" b="1" kern="1200">
                <a:latin typeface="HP001 4 hàng" panose="020B0603050302020204" pitchFamily="34" charset="0"/>
                <a:ea typeface="+mn-ea"/>
                <a:cs typeface="+mn-cs"/>
              </a:rPr>
              <a:t>- Tháng 1 có ….ngày.</a:t>
            </a:r>
            <a:endParaRPr lang="vi-VN" sz="2400" b="1" kern="1200" dirty="0">
              <a:latin typeface="HP001 4 hàng" panose="020B0603050302020204" pitchFamily="34" charset="0"/>
              <a:ea typeface="+mn-ea"/>
              <a:cs typeface="+mn-cs"/>
            </a:endParaRPr>
          </a:p>
        </p:txBody>
      </p:sp>
      <p:sp>
        <p:nvSpPr>
          <p:cNvPr id="21" name="TextBox 20">
            <a:extLst>
              <a:ext uri="{FF2B5EF4-FFF2-40B4-BE49-F238E27FC236}">
                <a16:creationId xmlns:a16="http://schemas.microsoft.com/office/drawing/2014/main" xmlns="" id="{D8917F59-6A96-47FF-A2C7-D72042F352B1}"/>
              </a:ext>
            </a:extLst>
          </p:cNvPr>
          <p:cNvSpPr txBox="1"/>
          <p:nvPr/>
        </p:nvSpPr>
        <p:spPr>
          <a:xfrm>
            <a:off x="2227511" y="3535440"/>
            <a:ext cx="5930554" cy="461665"/>
          </a:xfrm>
          <a:prstGeom prst="rect">
            <a:avLst/>
          </a:prstGeom>
          <a:noFill/>
        </p:spPr>
        <p:txBody>
          <a:bodyPr wrap="square" rtlCol="0">
            <a:spAutoFit/>
          </a:bodyPr>
          <a:lstStyle/>
          <a:p>
            <a:pPr defTabSz="685800">
              <a:buClrTx/>
              <a:defRPr/>
            </a:pPr>
            <a:r>
              <a:rPr lang="en-US" sz="2400" b="1">
                <a:latin typeface="HP001 4 hàng" panose="020B0603050302020204" pitchFamily="34" charset="0"/>
              </a:rPr>
              <a:t>- Ngày Tết dương lịch 1 tháng 1 là thứ……</a:t>
            </a:r>
            <a:endParaRPr lang="vi-VN" sz="2400" b="1" kern="1200" dirty="0">
              <a:latin typeface="HP001 4 hàng" panose="020B0603050302020204" pitchFamily="34" charset="0"/>
            </a:endParaRPr>
          </a:p>
        </p:txBody>
      </p:sp>
      <p:sp>
        <p:nvSpPr>
          <p:cNvPr id="22" name="TextBox 21">
            <a:extLst>
              <a:ext uri="{FF2B5EF4-FFF2-40B4-BE49-F238E27FC236}">
                <a16:creationId xmlns:a16="http://schemas.microsoft.com/office/drawing/2014/main" xmlns="" id="{B2BBE13E-12EA-4E2B-A277-C3638839753F}"/>
              </a:ext>
            </a:extLst>
          </p:cNvPr>
          <p:cNvSpPr txBox="1"/>
          <p:nvPr/>
        </p:nvSpPr>
        <p:spPr>
          <a:xfrm>
            <a:off x="2080695" y="3997105"/>
            <a:ext cx="5930554" cy="461665"/>
          </a:xfrm>
          <a:prstGeom prst="rect">
            <a:avLst/>
          </a:prstGeom>
          <a:noFill/>
        </p:spPr>
        <p:txBody>
          <a:bodyPr wrap="square" rtlCol="0">
            <a:spAutoFit/>
          </a:bodyPr>
          <a:lstStyle/>
          <a:p>
            <a:pPr algn="ctr" defTabSz="685800">
              <a:buClrTx/>
              <a:defRPr/>
            </a:pPr>
            <a:r>
              <a:rPr lang="en-US" sz="2400" b="1">
                <a:latin typeface="HP001 4 hàng" panose="020B0603050302020204" pitchFamily="34" charset="0"/>
              </a:rPr>
              <a:t>- Ngày 1 tháng 2 cùng năm là thứ ……</a:t>
            </a:r>
            <a:endParaRPr lang="vi-VN" sz="2400" b="1" kern="1200" dirty="0">
              <a:latin typeface="HP001 4 hàng" panose="020B0603050302020204" pitchFamily="34" charset="0"/>
            </a:endParaRPr>
          </a:p>
        </p:txBody>
      </p:sp>
    </p:spTree>
    <p:extLst>
      <p:ext uri="{BB962C8B-B14F-4D97-AF65-F5344CB8AC3E}">
        <p14:creationId xmlns:p14="http://schemas.microsoft.com/office/powerpoint/2010/main" val="1450137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arn(inVertical)">
                                      <p:cBhvr>
                                        <p:cTn id="13" dur="500"/>
                                        <p:tgtEl>
                                          <p:spTgt spid="21"/>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barn(inVertical)">
                                      <p:cBhvr>
                                        <p:cTn id="1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p:bldP spid="21"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Nhiều hoạt động văn hóa đón chào năm mới 2021 | Báo Dân tộc và Phát triển"/>
          <p:cNvPicPr>
            <a:picLocks noChangeAspect="1" noChangeArrowheads="1"/>
          </p:cNvPicPr>
          <p:nvPr/>
        </p:nvPicPr>
        <p:blipFill rotWithShape="1">
          <a:blip r:embed="rId2">
            <a:extLst>
              <a:ext uri="{28A0092B-C50C-407E-A947-70E740481C1C}">
                <a14:useLocalDpi xmlns:a14="http://schemas.microsoft.com/office/drawing/2010/main" val="0"/>
              </a:ext>
            </a:extLst>
          </a:blip>
          <a:srcRect l="11333"/>
          <a:stretch/>
        </p:blipFill>
        <p:spPr bwMode="auto">
          <a:xfrm>
            <a:off x="20" y="10"/>
            <a:ext cx="9143979"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5">
            <a:extLst>
              <a:ext uri="{FF2B5EF4-FFF2-40B4-BE49-F238E27FC236}">
                <a16:creationId xmlns:a16="http://schemas.microsoft.com/office/drawing/2014/main" xmlns="" id="{3CD9DF72-87A3-404E-A828-84CBF11A83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flipH="1">
            <a:off x="0" y="998175"/>
            <a:ext cx="4512879"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73" name="Straight Connector 72">
            <a:extLst>
              <a:ext uri="{FF2B5EF4-FFF2-40B4-BE49-F238E27FC236}">
                <a16:creationId xmlns:a16="http://schemas.microsoft.com/office/drawing/2014/main" xmlns="" id="{20E3A342-4D61-4E3F-AF90-1AB42AEB96C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715288" y="3337139"/>
            <a:ext cx="701565"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394137" y="1708485"/>
            <a:ext cx="3444765" cy="4328928"/>
          </a:xfrm>
          <a:prstGeom prst="rect">
            <a:avLst/>
          </a:prstGeom>
        </p:spPr>
        <p:txBody>
          <a:bodyPr vert="horz" lIns="91440" tIns="45720" rIns="91440" bIns="45720" rtlCol="0" anchor="ctr">
            <a:normAutofit/>
          </a:bodyPr>
          <a:lstStyle/>
          <a:p>
            <a:pPr indent="-228600">
              <a:lnSpc>
                <a:spcPct val="90000"/>
              </a:lnSpc>
              <a:spcAft>
                <a:spcPts val="600"/>
              </a:spcAft>
              <a:buClrTx/>
              <a:buFont typeface="Arial" panose="020B0604020202020204" pitchFamily="34" charset="0"/>
              <a:buChar char="•"/>
            </a:pPr>
            <a:r>
              <a:rPr lang="en-US" sz="2400" i="1" kern="1200">
                <a:solidFill>
                  <a:schemeClr val="tx1"/>
                </a:solidFill>
                <a:latin typeface="Times New Roman" panose="02020603050405020304" pitchFamily="18" charset="0"/>
                <a:ea typeface="+mn-ea"/>
                <a:cs typeface="Times New Roman" panose="02020603050405020304" pitchFamily="18" charset="0"/>
              </a:rPr>
              <a:t>Tết Dương lịch, hay Tết Tây, hay Tết Quốc Tế là một ngày lễ diễn ra vào ngày 1 tháng 1, ngày đầu tiên trong năm theo lịch Gregorius cũng như lịch Julius, là dịp lễ quan trọng trong năm của nhiều dân tộc và nền văn hóa trên thế giới.</a:t>
            </a:r>
          </a:p>
        </p:txBody>
      </p:sp>
    </p:spTree>
    <p:extLst>
      <p:ext uri="{BB962C8B-B14F-4D97-AF65-F5344CB8AC3E}">
        <p14:creationId xmlns:p14="http://schemas.microsoft.com/office/powerpoint/2010/main" val="28719275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507" y="1009650"/>
            <a:ext cx="5143500" cy="5143500"/>
          </a:xfrm>
          <a:prstGeom prst="rect">
            <a:avLst/>
          </a:prstGeom>
        </p:spPr>
      </p:pic>
      <p:grpSp>
        <p:nvGrpSpPr>
          <p:cNvPr id="4" name="组合 3">
            <a:extLst>
              <a:ext uri="{FF2B5EF4-FFF2-40B4-BE49-F238E27FC236}">
                <a16:creationId xmlns:a16="http://schemas.microsoft.com/office/drawing/2014/main" xmlns="" id="{C46C1A02-9FAC-4528-8D55-F7670627A17D}"/>
              </a:ext>
            </a:extLst>
          </p:cNvPr>
          <p:cNvGrpSpPr/>
          <p:nvPr/>
        </p:nvGrpSpPr>
        <p:grpSpPr>
          <a:xfrm>
            <a:off x="4167486" y="1406246"/>
            <a:ext cx="3655126" cy="1878104"/>
            <a:chOff x="663236" y="1249010"/>
            <a:chExt cx="4201510" cy="2016031"/>
          </a:xfrm>
        </p:grpSpPr>
        <p:pic>
          <p:nvPicPr>
            <p:cNvPr id="5" name="图片 4" descr="图片包含 定居者&#10;&#10;已生成高可信度的说明">
              <a:extLst>
                <a:ext uri="{FF2B5EF4-FFF2-40B4-BE49-F238E27FC236}">
                  <a16:creationId xmlns:a16="http://schemas.microsoft.com/office/drawing/2014/main" xmlns="" id="{48ADD4CD-8EF5-409D-B154-B0E7B90104E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63236" y="1249010"/>
              <a:ext cx="4201510" cy="2016031"/>
            </a:xfrm>
            <a:prstGeom prst="rect">
              <a:avLst/>
            </a:prstGeom>
          </p:spPr>
        </p:pic>
        <p:sp>
          <p:nvSpPr>
            <p:cNvPr id="6" name="矩形 5">
              <a:extLst>
                <a:ext uri="{FF2B5EF4-FFF2-40B4-BE49-F238E27FC236}">
                  <a16:creationId xmlns:a16="http://schemas.microsoft.com/office/drawing/2014/main" xmlns="" id="{B6FC0808-2790-4E1B-BE33-E293CC65E73C}"/>
                </a:ext>
              </a:extLst>
            </p:cNvPr>
            <p:cNvSpPr/>
            <p:nvPr/>
          </p:nvSpPr>
          <p:spPr>
            <a:xfrm>
              <a:off x="1981740" y="2158455"/>
              <a:ext cx="2845466" cy="1065473"/>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altLang="zh-CN" sz="1950" b="0" i="0" u="none" strike="noStrike" kern="1200" cap="none" spc="0" normalizeH="0" baseline="0" noProof="0">
                  <a:ln>
                    <a:noFill/>
                  </a:ln>
                  <a:solidFill>
                    <a:prstClr val="black"/>
                  </a:solidFill>
                  <a:effectLst/>
                  <a:uLnTx/>
                  <a:uFillTx/>
                  <a:latin typeface="Times New Roman" panose="02020603050405020304" pitchFamily="18" charset="0"/>
                  <a:ea typeface="方正剪纸简体" panose="03000509000000000000" pitchFamily="65" charset="-122"/>
                  <a:cs typeface="Times New Roman" panose="02020603050405020304" pitchFamily="18" charset="0"/>
                  <a:sym typeface="Arial"/>
                </a:rPr>
                <a:t>HS có kĩ năng đọc, tìm hiểu tờ lịch tháng</a:t>
              </a:r>
              <a:endParaRPr kumimoji="0" lang="zh-CN" altLang="en-US" sz="1950" b="0" i="0" u="none" strike="noStrike" kern="1200" cap="none" spc="0" normalizeH="0" baseline="0" noProof="0">
                <a:ln>
                  <a:noFill/>
                </a:ln>
                <a:solidFill>
                  <a:prstClr val="black"/>
                </a:solidFill>
                <a:effectLst/>
                <a:uLnTx/>
                <a:uFillTx/>
                <a:latin typeface="Times New Roman" panose="02020603050405020304" pitchFamily="18" charset="0"/>
                <a:ea typeface="方正剪纸简体" panose="03000509000000000000" pitchFamily="65" charset="-122"/>
                <a:cs typeface="Times New Roman" panose="02020603050405020304" pitchFamily="18" charset="0"/>
                <a:sym typeface="Arial"/>
              </a:endParaRPr>
            </a:p>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zh-CN" altLang="en-US" sz="1950" b="0" i="0" u="none" strike="noStrike" kern="1200" cap="none" spc="0" normalizeH="0" baseline="0" noProof="0" dirty="0">
                <a:ln>
                  <a:noFill/>
                </a:ln>
                <a:solidFill>
                  <a:prstClr val="black"/>
                </a:solidFill>
                <a:effectLst/>
                <a:uLnTx/>
                <a:uFillTx/>
                <a:latin typeface="Times New Roman" panose="02020603050405020304" pitchFamily="18" charset="0"/>
                <a:ea typeface="方正剪纸简体" panose="03000509000000000000" pitchFamily="65" charset="-122"/>
                <a:cs typeface="Times New Roman" panose="02020603050405020304" pitchFamily="18" charset="0"/>
                <a:sym typeface="Arial"/>
              </a:endParaRPr>
            </a:p>
          </p:txBody>
        </p:sp>
      </p:grpSp>
      <p:grpSp>
        <p:nvGrpSpPr>
          <p:cNvPr id="10" name="组合 9">
            <a:extLst>
              <a:ext uri="{FF2B5EF4-FFF2-40B4-BE49-F238E27FC236}">
                <a16:creationId xmlns:a16="http://schemas.microsoft.com/office/drawing/2014/main" xmlns="" id="{031AD388-6A95-4B77-A289-CECAA519A971}"/>
              </a:ext>
            </a:extLst>
          </p:cNvPr>
          <p:cNvGrpSpPr/>
          <p:nvPr/>
        </p:nvGrpSpPr>
        <p:grpSpPr>
          <a:xfrm>
            <a:off x="4353663" y="3249625"/>
            <a:ext cx="4429390" cy="1955633"/>
            <a:chOff x="1321563" y="5279710"/>
            <a:chExt cx="3300571" cy="1496297"/>
          </a:xfrm>
        </p:grpSpPr>
        <p:pic>
          <p:nvPicPr>
            <p:cNvPr id="11" name="图片 10" descr="图片包含 定居者&#10;&#10;已生成高可信度的说明">
              <a:extLst>
                <a:ext uri="{FF2B5EF4-FFF2-40B4-BE49-F238E27FC236}">
                  <a16:creationId xmlns:a16="http://schemas.microsoft.com/office/drawing/2014/main" xmlns="" id="{1BC18BD3-AD66-4F57-BEC5-2AF356D266F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321563" y="5279710"/>
              <a:ext cx="3300571" cy="1496297"/>
            </a:xfrm>
            <a:prstGeom prst="rect">
              <a:avLst/>
            </a:prstGeom>
          </p:spPr>
        </p:pic>
        <p:sp>
          <p:nvSpPr>
            <p:cNvPr id="12" name="矩形 11">
              <a:extLst>
                <a:ext uri="{FF2B5EF4-FFF2-40B4-BE49-F238E27FC236}">
                  <a16:creationId xmlns:a16="http://schemas.microsoft.com/office/drawing/2014/main" xmlns="" id="{1F0CDAF2-18CA-4015-B10C-9B8939C8D4D3}"/>
                </a:ext>
              </a:extLst>
            </p:cNvPr>
            <p:cNvSpPr/>
            <p:nvPr/>
          </p:nvSpPr>
          <p:spPr>
            <a:xfrm>
              <a:off x="2398829" y="6187397"/>
              <a:ext cx="1774141" cy="317906"/>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zh-CN" altLang="en-US" sz="2100" b="0" i="0" u="none" strike="noStrike" kern="1200" cap="none" spc="0" normalizeH="0" baseline="0" noProof="0" dirty="0">
                <a:ln>
                  <a:noFill/>
                </a:ln>
                <a:solidFill>
                  <a:prstClr val="black"/>
                </a:solidFill>
                <a:effectLst/>
                <a:uLnTx/>
                <a:uFillTx/>
                <a:latin typeface="方正剪纸简体" panose="03000509000000000000" pitchFamily="65" charset="-122"/>
                <a:ea typeface="方正剪纸简体" panose="03000509000000000000" pitchFamily="65" charset="-122"/>
                <a:cs typeface="Arial"/>
                <a:sym typeface="Arial"/>
              </a:endParaRPr>
            </a:p>
          </p:txBody>
        </p:sp>
      </p:grpSp>
      <p:pic>
        <p:nvPicPr>
          <p:cNvPr id="15" name="图片 14">
            <a:extLst>
              <a:ext uri="{FF2B5EF4-FFF2-40B4-BE49-F238E27FC236}">
                <a16:creationId xmlns:a16="http://schemas.microsoft.com/office/drawing/2014/main" xmlns="" id="{74459622-2093-49E5-97F5-101D0A7A23B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4723" y="2204061"/>
            <a:ext cx="750094" cy="592931"/>
          </a:xfrm>
          <a:prstGeom prst="rect">
            <a:avLst/>
          </a:prstGeom>
        </p:spPr>
      </p:pic>
      <p:pic>
        <p:nvPicPr>
          <p:cNvPr id="16" name="图片 15">
            <a:extLst>
              <a:ext uri="{FF2B5EF4-FFF2-40B4-BE49-F238E27FC236}">
                <a16:creationId xmlns:a16="http://schemas.microsoft.com/office/drawing/2014/main" xmlns="" id="{1550A6A5-F455-408F-9D9A-04339F7876B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4265043">
            <a:off x="2453029" y="1345890"/>
            <a:ext cx="500063" cy="692944"/>
          </a:xfrm>
          <a:prstGeom prst="rect">
            <a:avLst/>
          </a:prstGeom>
        </p:spPr>
      </p:pic>
      <p:sp>
        <p:nvSpPr>
          <p:cNvPr id="20" name="文本框 4">
            <a:extLst>
              <a:ext uri="{FF2B5EF4-FFF2-40B4-BE49-F238E27FC236}">
                <a16:creationId xmlns:a16="http://schemas.microsoft.com/office/drawing/2014/main" xmlns="" id="{DC12D184-C5CD-4D28-8774-F72D9FDDFAB6}"/>
              </a:ext>
            </a:extLst>
          </p:cNvPr>
          <p:cNvSpPr txBox="1"/>
          <p:nvPr/>
        </p:nvSpPr>
        <p:spPr>
          <a:xfrm>
            <a:off x="2443618" y="2119321"/>
            <a:ext cx="854437" cy="1661993"/>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altLang="zh-CN" sz="2700" b="1" i="0" u="none" strike="noStrike" kern="1200" cap="none" spc="0" normalizeH="0" baseline="0" noProof="0">
                <a:ln>
                  <a:noFill/>
                </a:ln>
                <a:solidFill>
                  <a:srgbClr val="002060"/>
                </a:solidFill>
                <a:effectLst/>
                <a:uLnTx/>
                <a:uFillTx/>
                <a:latin typeface="Times New Roman" panose="02020603050405020304" pitchFamily="18" charset="0"/>
                <a:ea typeface="方正剪纸简体" panose="03000509000000000000" pitchFamily="65" charset="-122"/>
                <a:cs typeface="Times New Roman" panose="02020603050405020304" pitchFamily="18" charset="0"/>
                <a:sym typeface="Arial"/>
              </a:rPr>
              <a:t>YÊU CẦU CẦN ĐẠT</a:t>
            </a:r>
            <a:endParaRPr kumimoji="0" lang="zh-CN" altLang="en-US" sz="2700" b="1" i="0" u="none" strike="noStrike" kern="1200" cap="none" spc="0" normalizeH="0" baseline="0" noProof="0" dirty="0">
              <a:ln>
                <a:noFill/>
              </a:ln>
              <a:solidFill>
                <a:srgbClr val="002060"/>
              </a:solidFill>
              <a:effectLst/>
              <a:uLnTx/>
              <a:uFillTx/>
              <a:latin typeface="Times New Roman" panose="02020603050405020304" pitchFamily="18" charset="0"/>
              <a:ea typeface="方正剪纸简体" panose="03000509000000000000" pitchFamily="65" charset="-122"/>
              <a:cs typeface="Times New Roman" panose="02020603050405020304" pitchFamily="18" charset="0"/>
              <a:sym typeface="Arial"/>
            </a:endParaRPr>
          </a:p>
        </p:txBody>
      </p:sp>
      <p:sp>
        <p:nvSpPr>
          <p:cNvPr id="2" name="Oval 1"/>
          <p:cNvSpPr/>
          <p:nvPr/>
        </p:nvSpPr>
        <p:spPr>
          <a:xfrm>
            <a:off x="4379780" y="2127397"/>
            <a:ext cx="1055660" cy="961425"/>
          </a:xfrm>
          <a:prstGeom prst="ellipse">
            <a:avLst/>
          </a:prstGeom>
          <a:solidFill>
            <a:schemeClr val="accent4">
              <a:lumMod val="20000"/>
              <a:lumOff val="8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3000"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sym typeface="Arial"/>
              </a:rPr>
              <a:t>01</a:t>
            </a:r>
          </a:p>
        </p:txBody>
      </p:sp>
      <p:sp>
        <p:nvSpPr>
          <p:cNvPr id="21" name="Oval 20"/>
          <p:cNvSpPr/>
          <p:nvPr/>
        </p:nvSpPr>
        <p:spPr>
          <a:xfrm>
            <a:off x="4491426" y="4131575"/>
            <a:ext cx="1121488" cy="1073683"/>
          </a:xfrm>
          <a:prstGeom prst="ellipse">
            <a:avLst/>
          </a:prstGeom>
          <a:solidFill>
            <a:schemeClr val="accent4">
              <a:lumMod val="20000"/>
              <a:lumOff val="8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3000"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sym typeface="Arial"/>
              </a:rPr>
              <a:t>02</a:t>
            </a:r>
          </a:p>
        </p:txBody>
      </p:sp>
      <p:sp>
        <p:nvSpPr>
          <p:cNvPr id="22" name="矩形 5">
            <a:extLst>
              <a:ext uri="{FF2B5EF4-FFF2-40B4-BE49-F238E27FC236}">
                <a16:creationId xmlns:a16="http://schemas.microsoft.com/office/drawing/2014/main" xmlns="" id="{B6FC0808-2790-4E1B-BE33-E293CC65E73C}"/>
              </a:ext>
            </a:extLst>
          </p:cNvPr>
          <p:cNvSpPr/>
          <p:nvPr/>
        </p:nvSpPr>
        <p:spPr>
          <a:xfrm>
            <a:off x="5921601" y="4372501"/>
            <a:ext cx="2842259" cy="692497"/>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altLang="zh-CN" sz="1950" b="0" i="0" u="none" strike="noStrike" kern="1200" cap="none" spc="0" normalizeH="0" baseline="0" noProof="0">
                <a:ln>
                  <a:noFill/>
                </a:ln>
                <a:solidFill>
                  <a:prstClr val="black"/>
                </a:solidFill>
                <a:effectLst/>
                <a:uLnTx/>
                <a:uFillTx/>
                <a:latin typeface="Times New Roman" panose="02020603050405020304" pitchFamily="18" charset="0"/>
                <a:ea typeface="方正剪纸简体" panose="03000509000000000000" pitchFamily="65" charset="-122"/>
                <a:cs typeface="Times New Roman" panose="02020603050405020304" pitchFamily="18" charset="0"/>
                <a:sym typeface="Arial"/>
              </a:rPr>
              <a:t>Biết được một số ngày đặc biệt trong các tháng</a:t>
            </a:r>
            <a:endParaRPr kumimoji="0" lang="zh-CN" altLang="en-US" sz="1950" b="0" i="0" u="none" strike="noStrike" kern="1200" cap="none" spc="0" normalizeH="0" baseline="0" noProof="0" dirty="0">
              <a:ln>
                <a:noFill/>
              </a:ln>
              <a:solidFill>
                <a:prstClr val="black"/>
              </a:solidFill>
              <a:effectLst/>
              <a:uLnTx/>
              <a:uFillTx/>
              <a:latin typeface="Times New Roman" panose="02020603050405020304" pitchFamily="18" charset="0"/>
              <a:ea typeface="方正剪纸简体" panose="03000509000000000000" pitchFamily="65" charset="-122"/>
              <a:cs typeface="Times New Roman" panose="02020603050405020304" pitchFamily="18" charset="0"/>
              <a:sym typeface="Arial"/>
            </a:endParaRPr>
          </a:p>
        </p:txBody>
      </p:sp>
    </p:spTree>
    <p:extLst>
      <p:ext uri="{BB962C8B-B14F-4D97-AF65-F5344CB8AC3E}">
        <p14:creationId xmlns:p14="http://schemas.microsoft.com/office/powerpoint/2010/main" val="2336862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14:presetBounceEnd="40000">
                                      <p:stCondLst>
                                        <p:cond delay="5800"/>
                                      </p:stCondLst>
                                      <p:childTnLst>
                                        <p:set>
                                          <p:cBhvr>
                                            <p:cTn id="6" dur="1" fill="hold">
                                              <p:stCondLst>
                                                <p:cond delay="0"/>
                                              </p:stCondLst>
                                            </p:cTn>
                                            <p:tgtEl>
                                              <p:spTgt spid="10"/>
                                            </p:tgtEl>
                                            <p:attrNameLst>
                                              <p:attrName>style.visibility</p:attrName>
                                            </p:attrNameLst>
                                          </p:cBhvr>
                                          <p:to>
                                            <p:strVal val="visible"/>
                                          </p:to>
                                        </p:set>
                                        <p:anim calcmode="lin" valueType="num" p14:bounceEnd="40000">
                                          <p:cBhvr additive="base">
                                            <p:cTn id="7" dur="2100" fill="hold"/>
                                            <p:tgtEl>
                                              <p:spTgt spid="10"/>
                                            </p:tgtEl>
                                            <p:attrNameLst>
                                              <p:attrName>ppt_x</p:attrName>
                                            </p:attrNameLst>
                                          </p:cBhvr>
                                          <p:tavLst>
                                            <p:tav tm="0">
                                              <p:val>
                                                <p:strVal val="0-#ppt_w/2"/>
                                              </p:val>
                                            </p:tav>
                                            <p:tav tm="100000">
                                              <p:val>
                                                <p:strVal val="#ppt_x"/>
                                              </p:val>
                                            </p:tav>
                                          </p:tavLst>
                                        </p:anim>
                                        <p:anim calcmode="lin" valueType="num" p14:bounceEnd="40000">
                                          <p:cBhvr additive="base">
                                            <p:cTn id="8" dur="21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14:presetBounceEnd="46000">
                                      <p:stCondLst>
                                        <p:cond delay="8100"/>
                                      </p:stCondLst>
                                      <p:childTnLst>
                                        <p:set>
                                          <p:cBhvr>
                                            <p:cTn id="10" dur="1" fill="hold">
                                              <p:stCondLst>
                                                <p:cond delay="0"/>
                                              </p:stCondLst>
                                            </p:cTn>
                                            <p:tgtEl>
                                              <p:spTgt spid="16"/>
                                            </p:tgtEl>
                                            <p:attrNameLst>
                                              <p:attrName>style.visibility</p:attrName>
                                            </p:attrNameLst>
                                          </p:cBhvr>
                                          <p:to>
                                            <p:strVal val="visible"/>
                                          </p:to>
                                        </p:set>
                                        <p:anim calcmode="lin" valueType="num" p14:bounceEnd="46000">
                                          <p:cBhvr additive="base">
                                            <p:cTn id="11" dur="1100" fill="hold"/>
                                            <p:tgtEl>
                                              <p:spTgt spid="16"/>
                                            </p:tgtEl>
                                            <p:attrNameLst>
                                              <p:attrName>ppt_x</p:attrName>
                                            </p:attrNameLst>
                                          </p:cBhvr>
                                          <p:tavLst>
                                            <p:tav tm="0">
                                              <p:val>
                                                <p:strVal val="0-#ppt_w/2"/>
                                              </p:val>
                                            </p:tav>
                                            <p:tav tm="100000">
                                              <p:val>
                                                <p:strVal val="#ppt_x"/>
                                              </p:val>
                                            </p:tav>
                                          </p:tavLst>
                                        </p:anim>
                                        <p:anim calcmode="lin" valueType="num" p14:bounceEnd="46000">
                                          <p:cBhvr additive="base">
                                            <p:cTn id="12" dur="11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6" fill="hold" nodeType="withEffect" p14:presetBounceEnd="46000">
                                      <p:stCondLst>
                                        <p:cond delay="10900"/>
                                      </p:stCondLst>
                                      <p:childTnLst>
                                        <p:set>
                                          <p:cBhvr>
                                            <p:cTn id="14" dur="1" fill="hold">
                                              <p:stCondLst>
                                                <p:cond delay="0"/>
                                              </p:stCondLst>
                                            </p:cTn>
                                            <p:tgtEl>
                                              <p:spTgt spid="15"/>
                                            </p:tgtEl>
                                            <p:attrNameLst>
                                              <p:attrName>style.visibility</p:attrName>
                                            </p:attrNameLst>
                                          </p:cBhvr>
                                          <p:to>
                                            <p:strVal val="visible"/>
                                          </p:to>
                                        </p:set>
                                        <p:anim calcmode="lin" valueType="num" p14:bounceEnd="46000">
                                          <p:cBhvr additive="base">
                                            <p:cTn id="15" dur="1000" fill="hold"/>
                                            <p:tgtEl>
                                              <p:spTgt spid="15"/>
                                            </p:tgtEl>
                                            <p:attrNameLst>
                                              <p:attrName>ppt_x</p:attrName>
                                            </p:attrNameLst>
                                          </p:cBhvr>
                                          <p:tavLst>
                                            <p:tav tm="0">
                                              <p:val>
                                                <p:strVal val="1+#ppt_w/2"/>
                                              </p:val>
                                            </p:tav>
                                            <p:tav tm="100000">
                                              <p:val>
                                                <p:strVal val="#ppt_x"/>
                                              </p:val>
                                            </p:tav>
                                          </p:tavLst>
                                        </p:anim>
                                        <p:anim calcmode="lin" valueType="num" p14:bounceEnd="46000">
                                          <p:cBhvr additive="base">
                                            <p:cTn id="16" dur="1000" fill="hold"/>
                                            <p:tgtEl>
                                              <p:spTgt spid="15"/>
                                            </p:tgtEl>
                                            <p:attrNameLst>
                                              <p:attrName>ppt_y</p:attrName>
                                            </p:attrNameLst>
                                          </p:cBhvr>
                                          <p:tavLst>
                                            <p:tav tm="0">
                                              <p:val>
                                                <p:strVal val="1+#ppt_h/2"/>
                                              </p:val>
                                            </p:tav>
                                            <p:tav tm="100000">
                                              <p:val>
                                                <p:strVal val="#ppt_y"/>
                                              </p:val>
                                            </p:tav>
                                          </p:tavLst>
                                        </p:anim>
                                      </p:childTnLst>
                                    </p:cTn>
                                  </p:par>
                                  <p:par>
                                    <p:cTn id="17" presetID="40" presetClass="entr" presetSubtype="0" fill="hold" grpId="0" nodeType="withEffect">
                                      <p:stCondLst>
                                        <p:cond delay="750"/>
                                      </p:stCondLst>
                                      <p:iterate type="lt">
                                        <p:tmPct val="10000"/>
                                      </p:iterate>
                                      <p:childTnLst>
                                        <p:set>
                                          <p:cBhvr>
                                            <p:cTn id="18" dur="1" fill="hold">
                                              <p:stCondLst>
                                                <p:cond delay="0"/>
                                              </p:stCondLst>
                                            </p:cTn>
                                            <p:tgtEl>
                                              <p:spTgt spid="20">
                                                <p:txEl>
                                                  <p:pRg st="0" end="0"/>
                                                </p:txEl>
                                              </p:spTgt>
                                            </p:tgtEl>
                                            <p:attrNameLst>
                                              <p:attrName>style.visibility</p:attrName>
                                            </p:attrNameLst>
                                          </p:cBhvr>
                                          <p:to>
                                            <p:strVal val="visible"/>
                                          </p:to>
                                        </p:set>
                                        <p:animEffect>
                                          <p:cBhvr>
                                            <p:cTn id="19" dur="750"/>
                                            <p:tgtEl>
                                              <p:spTgt spid="20">
                                                <p:txEl>
                                                  <p:pRg st="0" end="0"/>
                                                </p:txEl>
                                              </p:spTgt>
                                            </p:tgtEl>
                                          </p:cBhvr>
                                        </p:animEffect>
                                        <p:anim calcmode="lin" valueType="num">
                                          <p:cBhvr>
                                            <p:cTn id="20" dur="750" fill="hold"/>
                                            <p:tgtEl>
                                              <p:spTgt spid="20">
                                                <p:txEl>
                                                  <p:pRg st="0" end="0"/>
                                                </p:txEl>
                                              </p:spTgt>
                                            </p:tgtEl>
                                            <p:attrNameLst>
                                              <p:attrName>ppt_x</p:attrName>
                                            </p:attrNameLst>
                                          </p:cBhvr>
                                          <p:tavLst>
                                            <p:tav tm="0">
                                              <p:val>
                                                <p:strVal val="#ppt_x-.1"/>
                                              </p:val>
                                            </p:tav>
                                            <p:tav tm="100000">
                                              <p:val>
                                                <p:strVal val="#ppt_x"/>
                                              </p:val>
                                            </p:tav>
                                          </p:tavLst>
                                        </p:anim>
                                        <p:anim calcmode="lin" valueType="num">
                                          <p:cBhvr>
                                            <p:cTn id="21" dur="750" fill="hold"/>
                                            <p:tgtEl>
                                              <p:spTgt spid="20">
                                                <p:txEl>
                                                  <p:pRg st="0" end="0"/>
                                                </p:txEl>
                                              </p:spTgt>
                                            </p:tgtEl>
                                            <p:attrNameLst>
                                              <p:attrName>ppt_y</p:attrName>
                                            </p:attrNameLst>
                                          </p:cBhvr>
                                          <p:tavLst>
                                            <p:tav tm="0">
                                              <p:val>
                                                <p:strVal val="#ppt_y"/>
                                              </p:val>
                                            </p:tav>
                                            <p:tav tm="100000">
                                              <p:val>
                                                <p:strVal val="#ppt_y"/>
                                              </p:val>
                                            </p:tav>
                                          </p:tavLst>
                                        </p:anim>
                                      </p:childTnLst>
                                    </p:cTn>
                                  </p:par>
                                  <p:par>
                                    <p:cTn id="22" presetID="34" presetClass="emph" presetSubtype="0" grpId="1" nodeType="withEffect">
                                      <p:stCondLst>
                                        <p:cond delay="2500"/>
                                      </p:stCondLst>
                                      <p:iterate type="lt">
                                        <p:tmPct val="10000"/>
                                      </p:iterate>
                                      <p:childTnLst>
                                        <p:animMotion origin="layout" path="M 5.55112E-17 1.11111E-6 L 5.55112E-17 -0.07222 " pathEditMode="relative" rAng="0" ptsTypes="AA">
                                          <p:cBhvr>
                                            <p:cTn id="23" dur="375" accel="50000" decel="50000" autoRev="1" fill="hold">
                                              <p:stCondLst>
                                                <p:cond delay="0"/>
                                              </p:stCondLst>
                                            </p:cTn>
                                            <p:tgtEl>
                                              <p:spTgt spid="20">
                                                <p:txEl>
                                                  <p:pRg st="0" end="0"/>
                                                </p:txEl>
                                              </p:spTgt>
                                            </p:tgtEl>
                                            <p:attrNameLst>
                                              <p:attrName>ppt_x,ppt_y</p:attrName>
                                            </p:attrNameLst>
                                          </p:cBhvr>
                                          <p:rCtr x="0" y="-3611"/>
                                        </p:animMotion>
                                        <p:animRot by="1500000">
                                          <p:cBhvr>
                                            <p:cTn id="24" dur="188" fill="hold">
                                              <p:stCondLst>
                                                <p:cond delay="0"/>
                                              </p:stCondLst>
                                            </p:cTn>
                                            <p:tgtEl>
                                              <p:spTgt spid="20">
                                                <p:txEl>
                                                  <p:pRg st="0" end="0"/>
                                                </p:txEl>
                                              </p:spTgt>
                                            </p:tgtEl>
                                            <p:attrNameLst>
                                              <p:attrName>r</p:attrName>
                                            </p:attrNameLst>
                                          </p:cBhvr>
                                        </p:animRot>
                                        <p:animRot by="-1500000">
                                          <p:cBhvr>
                                            <p:cTn id="25" dur="188" fill="hold">
                                              <p:stCondLst>
                                                <p:cond delay="188"/>
                                              </p:stCondLst>
                                            </p:cTn>
                                            <p:tgtEl>
                                              <p:spTgt spid="20">
                                                <p:txEl>
                                                  <p:pRg st="0" end="0"/>
                                                </p:txEl>
                                              </p:spTgt>
                                            </p:tgtEl>
                                            <p:attrNameLst>
                                              <p:attrName>r</p:attrName>
                                            </p:attrNameLst>
                                          </p:cBhvr>
                                        </p:animRot>
                                        <p:animRot by="-1500000">
                                          <p:cBhvr>
                                            <p:cTn id="26" dur="188" fill="hold">
                                              <p:stCondLst>
                                                <p:cond delay="375"/>
                                              </p:stCondLst>
                                            </p:cTn>
                                            <p:tgtEl>
                                              <p:spTgt spid="20">
                                                <p:txEl>
                                                  <p:pRg st="0" end="0"/>
                                                </p:txEl>
                                              </p:spTgt>
                                            </p:tgtEl>
                                            <p:attrNameLst>
                                              <p:attrName>r</p:attrName>
                                            </p:attrNameLst>
                                          </p:cBhvr>
                                        </p:animRot>
                                        <p:animRot by="1500000">
                                          <p:cBhvr>
                                            <p:cTn id="27" dur="188" fill="hold">
                                              <p:stCondLst>
                                                <p:cond delay="563"/>
                                              </p:stCondLst>
                                            </p:cTn>
                                            <p:tgtEl>
                                              <p:spTgt spid="20">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0"/>
          <p:bldP spid="20" grpId="1" build="allAtOnce"/>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58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100" fill="hold"/>
                                            <p:tgtEl>
                                              <p:spTgt spid="10"/>
                                            </p:tgtEl>
                                            <p:attrNameLst>
                                              <p:attrName>ppt_x</p:attrName>
                                            </p:attrNameLst>
                                          </p:cBhvr>
                                          <p:tavLst>
                                            <p:tav tm="0">
                                              <p:val>
                                                <p:strVal val="0-#ppt_w/2"/>
                                              </p:val>
                                            </p:tav>
                                            <p:tav tm="100000">
                                              <p:val>
                                                <p:strVal val="#ppt_x"/>
                                              </p:val>
                                            </p:tav>
                                          </p:tavLst>
                                        </p:anim>
                                        <p:anim calcmode="lin" valueType="num">
                                          <p:cBhvr additive="base">
                                            <p:cTn id="8" dur="21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810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100" fill="hold"/>
                                            <p:tgtEl>
                                              <p:spTgt spid="16"/>
                                            </p:tgtEl>
                                            <p:attrNameLst>
                                              <p:attrName>ppt_x</p:attrName>
                                            </p:attrNameLst>
                                          </p:cBhvr>
                                          <p:tavLst>
                                            <p:tav tm="0">
                                              <p:val>
                                                <p:strVal val="0-#ppt_w/2"/>
                                              </p:val>
                                            </p:tav>
                                            <p:tav tm="100000">
                                              <p:val>
                                                <p:strVal val="#ppt_x"/>
                                              </p:val>
                                            </p:tav>
                                          </p:tavLst>
                                        </p:anim>
                                        <p:anim calcmode="lin" valueType="num">
                                          <p:cBhvr additive="base">
                                            <p:cTn id="12" dur="11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6" fill="hold" nodeType="withEffect">
                                      <p:stCondLst>
                                        <p:cond delay="1090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1+#ppt_w/2"/>
                                              </p:val>
                                            </p:tav>
                                            <p:tav tm="100000">
                                              <p:val>
                                                <p:strVal val="#ppt_x"/>
                                              </p:val>
                                            </p:tav>
                                          </p:tavLst>
                                        </p:anim>
                                        <p:anim calcmode="lin" valueType="num">
                                          <p:cBhvr additive="base">
                                            <p:cTn id="16" dur="1000" fill="hold"/>
                                            <p:tgtEl>
                                              <p:spTgt spid="15"/>
                                            </p:tgtEl>
                                            <p:attrNameLst>
                                              <p:attrName>ppt_y</p:attrName>
                                            </p:attrNameLst>
                                          </p:cBhvr>
                                          <p:tavLst>
                                            <p:tav tm="0">
                                              <p:val>
                                                <p:strVal val="1+#ppt_h/2"/>
                                              </p:val>
                                            </p:tav>
                                            <p:tav tm="100000">
                                              <p:val>
                                                <p:strVal val="#ppt_y"/>
                                              </p:val>
                                            </p:tav>
                                          </p:tavLst>
                                        </p:anim>
                                      </p:childTnLst>
                                    </p:cTn>
                                  </p:par>
                                  <p:par>
                                    <p:cTn id="17" presetID="40" presetClass="entr" presetSubtype="0" fill="hold" grpId="0" nodeType="withEffect">
                                      <p:stCondLst>
                                        <p:cond delay="750"/>
                                      </p:stCondLst>
                                      <p:iterate type="lt">
                                        <p:tmPct val="10000"/>
                                      </p:iterate>
                                      <p:childTnLst>
                                        <p:set>
                                          <p:cBhvr>
                                            <p:cTn id="18" dur="1" fill="hold">
                                              <p:stCondLst>
                                                <p:cond delay="0"/>
                                              </p:stCondLst>
                                            </p:cTn>
                                            <p:tgtEl>
                                              <p:spTgt spid="20">
                                                <p:txEl>
                                                  <p:pRg st="0" end="0"/>
                                                </p:txEl>
                                              </p:spTgt>
                                            </p:tgtEl>
                                            <p:attrNameLst>
                                              <p:attrName>style.visibility</p:attrName>
                                            </p:attrNameLst>
                                          </p:cBhvr>
                                          <p:to>
                                            <p:strVal val="visible"/>
                                          </p:to>
                                        </p:set>
                                        <p:animEffect>
                                          <p:cBhvr>
                                            <p:cTn id="19" dur="750"/>
                                            <p:tgtEl>
                                              <p:spTgt spid="20">
                                                <p:txEl>
                                                  <p:pRg st="0" end="0"/>
                                                </p:txEl>
                                              </p:spTgt>
                                            </p:tgtEl>
                                          </p:cBhvr>
                                        </p:animEffect>
                                        <p:anim calcmode="lin" valueType="num">
                                          <p:cBhvr>
                                            <p:cTn id="20" dur="750" fill="hold"/>
                                            <p:tgtEl>
                                              <p:spTgt spid="20">
                                                <p:txEl>
                                                  <p:pRg st="0" end="0"/>
                                                </p:txEl>
                                              </p:spTgt>
                                            </p:tgtEl>
                                            <p:attrNameLst>
                                              <p:attrName>ppt_x</p:attrName>
                                            </p:attrNameLst>
                                          </p:cBhvr>
                                          <p:tavLst>
                                            <p:tav tm="0">
                                              <p:val>
                                                <p:strVal val="#ppt_x-.1"/>
                                              </p:val>
                                            </p:tav>
                                            <p:tav tm="100000">
                                              <p:val>
                                                <p:strVal val="#ppt_x"/>
                                              </p:val>
                                            </p:tav>
                                          </p:tavLst>
                                        </p:anim>
                                        <p:anim calcmode="lin" valueType="num">
                                          <p:cBhvr>
                                            <p:cTn id="21" dur="750" fill="hold"/>
                                            <p:tgtEl>
                                              <p:spTgt spid="20">
                                                <p:txEl>
                                                  <p:pRg st="0" end="0"/>
                                                </p:txEl>
                                              </p:spTgt>
                                            </p:tgtEl>
                                            <p:attrNameLst>
                                              <p:attrName>ppt_y</p:attrName>
                                            </p:attrNameLst>
                                          </p:cBhvr>
                                          <p:tavLst>
                                            <p:tav tm="0">
                                              <p:val>
                                                <p:strVal val="#ppt_y"/>
                                              </p:val>
                                            </p:tav>
                                            <p:tav tm="100000">
                                              <p:val>
                                                <p:strVal val="#ppt_y"/>
                                              </p:val>
                                            </p:tav>
                                          </p:tavLst>
                                        </p:anim>
                                      </p:childTnLst>
                                    </p:cTn>
                                  </p:par>
                                  <p:par>
                                    <p:cTn id="22" presetID="34" presetClass="emph" presetSubtype="0" grpId="1" nodeType="withEffect">
                                      <p:stCondLst>
                                        <p:cond delay="2500"/>
                                      </p:stCondLst>
                                      <p:iterate type="lt">
                                        <p:tmPct val="10000"/>
                                      </p:iterate>
                                      <p:childTnLst>
                                        <p:animMotion origin="layout" path="M 5.55112E-17 1.11111E-6 L 5.55112E-17 -0.07222 " pathEditMode="relative" rAng="0" ptsTypes="AA">
                                          <p:cBhvr>
                                            <p:cTn id="23" dur="375" accel="50000" decel="50000" autoRev="1" fill="hold">
                                              <p:stCondLst>
                                                <p:cond delay="0"/>
                                              </p:stCondLst>
                                            </p:cTn>
                                            <p:tgtEl>
                                              <p:spTgt spid="20">
                                                <p:txEl>
                                                  <p:pRg st="0" end="0"/>
                                                </p:txEl>
                                              </p:spTgt>
                                            </p:tgtEl>
                                            <p:attrNameLst>
                                              <p:attrName>ppt_x,ppt_y</p:attrName>
                                            </p:attrNameLst>
                                          </p:cBhvr>
                                          <p:rCtr x="0" y="-3611"/>
                                        </p:animMotion>
                                        <p:animRot by="1500000">
                                          <p:cBhvr>
                                            <p:cTn id="24" dur="188" fill="hold">
                                              <p:stCondLst>
                                                <p:cond delay="0"/>
                                              </p:stCondLst>
                                            </p:cTn>
                                            <p:tgtEl>
                                              <p:spTgt spid="20">
                                                <p:txEl>
                                                  <p:pRg st="0" end="0"/>
                                                </p:txEl>
                                              </p:spTgt>
                                            </p:tgtEl>
                                            <p:attrNameLst>
                                              <p:attrName>r</p:attrName>
                                            </p:attrNameLst>
                                          </p:cBhvr>
                                        </p:animRot>
                                        <p:animRot by="-1500000">
                                          <p:cBhvr>
                                            <p:cTn id="25" dur="188" fill="hold">
                                              <p:stCondLst>
                                                <p:cond delay="188"/>
                                              </p:stCondLst>
                                            </p:cTn>
                                            <p:tgtEl>
                                              <p:spTgt spid="20">
                                                <p:txEl>
                                                  <p:pRg st="0" end="0"/>
                                                </p:txEl>
                                              </p:spTgt>
                                            </p:tgtEl>
                                            <p:attrNameLst>
                                              <p:attrName>r</p:attrName>
                                            </p:attrNameLst>
                                          </p:cBhvr>
                                        </p:animRot>
                                        <p:animRot by="-1500000">
                                          <p:cBhvr>
                                            <p:cTn id="26" dur="188" fill="hold">
                                              <p:stCondLst>
                                                <p:cond delay="375"/>
                                              </p:stCondLst>
                                            </p:cTn>
                                            <p:tgtEl>
                                              <p:spTgt spid="20">
                                                <p:txEl>
                                                  <p:pRg st="0" end="0"/>
                                                </p:txEl>
                                              </p:spTgt>
                                            </p:tgtEl>
                                            <p:attrNameLst>
                                              <p:attrName>r</p:attrName>
                                            </p:attrNameLst>
                                          </p:cBhvr>
                                        </p:animRot>
                                        <p:animRot by="1500000">
                                          <p:cBhvr>
                                            <p:cTn id="27" dur="188" fill="hold">
                                              <p:stCondLst>
                                                <p:cond delay="563"/>
                                              </p:stCondLst>
                                            </p:cTn>
                                            <p:tgtEl>
                                              <p:spTgt spid="20">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0"/>
          <p:bldP spid="20" grpId="1" build="allAtOnce"/>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grpSp>
        <p:nvGrpSpPr>
          <p:cNvPr id="235" name="Google Shape;235;p8"/>
          <p:cNvGrpSpPr/>
          <p:nvPr/>
        </p:nvGrpSpPr>
        <p:grpSpPr>
          <a:xfrm>
            <a:off x="100854" y="121024"/>
            <a:ext cx="8958086" cy="6602506"/>
            <a:chOff x="134471" y="121024"/>
            <a:chExt cx="11944115" cy="6602506"/>
          </a:xfrm>
        </p:grpSpPr>
        <p:cxnSp>
          <p:nvCxnSpPr>
            <p:cNvPr id="236" name="Google Shape;236;p8"/>
            <p:cNvCxnSpPr/>
            <p:nvPr/>
          </p:nvCxnSpPr>
          <p:spPr>
            <a:xfrm>
              <a:off x="134471" y="121024"/>
              <a:ext cx="11944115" cy="0"/>
            </a:xfrm>
            <a:prstGeom prst="straightConnector1">
              <a:avLst/>
            </a:prstGeom>
            <a:noFill/>
            <a:ln w="19050" cap="flat" cmpd="sng">
              <a:solidFill>
                <a:srgbClr val="4A7DBA"/>
              </a:solidFill>
              <a:prstDash val="solid"/>
              <a:round/>
              <a:headEnd type="none" w="sm" len="sm"/>
              <a:tailEnd type="none" w="sm" len="sm"/>
            </a:ln>
          </p:spPr>
        </p:cxnSp>
        <p:cxnSp>
          <p:nvCxnSpPr>
            <p:cNvPr id="237" name="Google Shape;237;p8"/>
            <p:cNvCxnSpPr/>
            <p:nvPr/>
          </p:nvCxnSpPr>
          <p:spPr>
            <a:xfrm>
              <a:off x="134471" y="6723530"/>
              <a:ext cx="11944115" cy="0"/>
            </a:xfrm>
            <a:prstGeom prst="straightConnector1">
              <a:avLst/>
            </a:prstGeom>
            <a:noFill/>
            <a:ln w="19050" cap="flat" cmpd="sng">
              <a:solidFill>
                <a:srgbClr val="4A7DBA"/>
              </a:solidFill>
              <a:prstDash val="solid"/>
              <a:round/>
              <a:headEnd type="none" w="sm" len="sm"/>
              <a:tailEnd type="none" w="sm" len="sm"/>
            </a:ln>
          </p:spPr>
        </p:cxnSp>
        <p:cxnSp>
          <p:nvCxnSpPr>
            <p:cNvPr id="238" name="Google Shape;238;p8"/>
            <p:cNvCxnSpPr/>
            <p:nvPr/>
          </p:nvCxnSpPr>
          <p:spPr>
            <a:xfrm>
              <a:off x="134471" y="121024"/>
              <a:ext cx="0" cy="6602506"/>
            </a:xfrm>
            <a:prstGeom prst="straightConnector1">
              <a:avLst/>
            </a:prstGeom>
            <a:noFill/>
            <a:ln w="19050" cap="flat" cmpd="sng">
              <a:solidFill>
                <a:srgbClr val="4A7DBA"/>
              </a:solidFill>
              <a:prstDash val="solid"/>
              <a:round/>
              <a:headEnd type="none" w="sm" len="sm"/>
              <a:tailEnd type="none" w="sm" len="sm"/>
            </a:ln>
          </p:spPr>
        </p:cxnSp>
        <p:cxnSp>
          <p:nvCxnSpPr>
            <p:cNvPr id="239" name="Google Shape;239;p8"/>
            <p:cNvCxnSpPr/>
            <p:nvPr/>
          </p:nvCxnSpPr>
          <p:spPr>
            <a:xfrm>
              <a:off x="12078586" y="121024"/>
              <a:ext cx="0" cy="6602506"/>
            </a:xfrm>
            <a:prstGeom prst="straightConnector1">
              <a:avLst/>
            </a:prstGeom>
            <a:noFill/>
            <a:ln w="19050" cap="flat" cmpd="sng">
              <a:solidFill>
                <a:srgbClr val="4A7DBA"/>
              </a:solidFill>
              <a:prstDash val="solid"/>
              <a:round/>
              <a:headEnd type="none" w="sm" len="sm"/>
              <a:tailEnd type="none" w="sm" len="sm"/>
            </a:ln>
          </p:spPr>
        </p:cxnSp>
      </p:grpSp>
      <p:pic>
        <p:nvPicPr>
          <p:cNvPr id="240" name="Google Shape;240;p8"/>
          <p:cNvPicPr preferRelativeResize="0"/>
          <p:nvPr/>
        </p:nvPicPr>
        <p:blipFill rotWithShape="1">
          <a:blip r:embed="rId3">
            <a:alphaModFix/>
          </a:blip>
          <a:srcRect l="15806" t="12258" r="11253" b="65141"/>
          <a:stretch/>
        </p:blipFill>
        <p:spPr>
          <a:xfrm>
            <a:off x="1796623" y="1"/>
            <a:ext cx="5490002" cy="2272801"/>
          </a:xfrm>
          <a:prstGeom prst="rect">
            <a:avLst/>
          </a:prstGeom>
          <a:noFill/>
          <a:ln>
            <a:noFill/>
          </a:ln>
        </p:spPr>
      </p:pic>
      <p:pic>
        <p:nvPicPr>
          <p:cNvPr id="241" name="Google Shape;241;p8"/>
          <p:cNvPicPr preferRelativeResize="0"/>
          <p:nvPr/>
        </p:nvPicPr>
        <p:blipFill rotWithShape="1">
          <a:blip r:embed="rId4">
            <a:alphaModFix/>
          </a:blip>
          <a:srcRect l="4193" t="2191" r="2693" b="6031"/>
          <a:stretch/>
        </p:blipFill>
        <p:spPr>
          <a:xfrm>
            <a:off x="-23129" y="2938717"/>
            <a:ext cx="2333028" cy="2827655"/>
          </a:xfrm>
          <a:prstGeom prst="rect">
            <a:avLst/>
          </a:prstGeom>
          <a:noFill/>
          <a:ln>
            <a:noFill/>
          </a:ln>
        </p:spPr>
      </p:pic>
      <p:pic>
        <p:nvPicPr>
          <p:cNvPr id="242" name="Google Shape;242;p8" descr="7025f93bab81e29a45dfc8ebfbf481b9"/>
          <p:cNvPicPr preferRelativeResize="0"/>
          <p:nvPr/>
        </p:nvPicPr>
        <p:blipFill rotWithShape="1">
          <a:blip r:embed="rId5">
            <a:alphaModFix/>
          </a:blip>
          <a:srcRect/>
          <a:stretch/>
        </p:blipFill>
        <p:spPr>
          <a:xfrm>
            <a:off x="6986211" y="1652794"/>
            <a:ext cx="2681339" cy="5052695"/>
          </a:xfrm>
          <a:prstGeom prst="rect">
            <a:avLst/>
          </a:prstGeom>
          <a:noFill/>
          <a:ln>
            <a:noFill/>
          </a:ln>
        </p:spPr>
      </p:pic>
      <p:grpSp>
        <p:nvGrpSpPr>
          <p:cNvPr id="243" name="Google Shape;243;p8"/>
          <p:cNvGrpSpPr/>
          <p:nvPr/>
        </p:nvGrpSpPr>
        <p:grpSpPr>
          <a:xfrm>
            <a:off x="0" y="4352544"/>
            <a:ext cx="9212580" cy="2505456"/>
            <a:chOff x="-91440" y="4352544"/>
            <a:chExt cx="12283440" cy="2505456"/>
          </a:xfrm>
        </p:grpSpPr>
        <p:pic>
          <p:nvPicPr>
            <p:cNvPr id="244" name="Google Shape;244;p8"/>
            <p:cNvPicPr preferRelativeResize="0"/>
            <p:nvPr/>
          </p:nvPicPr>
          <p:blipFill rotWithShape="1">
            <a:blip r:embed="rId6">
              <a:alphaModFix/>
            </a:blip>
            <a:srcRect t="45600" r="48882"/>
            <a:stretch/>
          </p:blipFill>
          <p:spPr>
            <a:xfrm flipH="1">
              <a:off x="-91440" y="4352544"/>
              <a:ext cx="4185322" cy="2505456"/>
            </a:xfrm>
            <a:prstGeom prst="rect">
              <a:avLst/>
            </a:prstGeom>
            <a:noFill/>
            <a:ln>
              <a:noFill/>
            </a:ln>
          </p:spPr>
        </p:pic>
        <p:pic>
          <p:nvPicPr>
            <p:cNvPr id="245" name="Google Shape;245;p8"/>
            <p:cNvPicPr preferRelativeResize="0"/>
            <p:nvPr/>
          </p:nvPicPr>
          <p:blipFill rotWithShape="1">
            <a:blip r:embed="rId6">
              <a:alphaModFix/>
            </a:blip>
            <a:srcRect t="49968"/>
            <a:stretch/>
          </p:blipFill>
          <p:spPr>
            <a:xfrm>
              <a:off x="4004236" y="4553712"/>
              <a:ext cx="8187764" cy="2304288"/>
            </a:xfrm>
            <a:prstGeom prst="rect">
              <a:avLst/>
            </a:prstGeom>
            <a:noFill/>
            <a:ln>
              <a:noFill/>
            </a:ln>
          </p:spPr>
        </p:pic>
      </p:grpSp>
      <p:sp>
        <p:nvSpPr>
          <p:cNvPr id="246" name="Google Shape;246;p8"/>
          <p:cNvSpPr txBox="1"/>
          <p:nvPr/>
        </p:nvSpPr>
        <p:spPr>
          <a:xfrm>
            <a:off x="1143385" y="1813252"/>
            <a:ext cx="7262318" cy="2585323"/>
          </a:xfrm>
          <a:prstGeom prst="rect">
            <a:avLst/>
          </a:prstGeom>
          <a:noFill/>
          <a:ln>
            <a:noFill/>
          </a:ln>
        </p:spPr>
        <p:txBody>
          <a:bodyPr spcFirstLastPara="1" wrap="square" lIns="91425" tIns="45700" rIns="91425" bIns="45700" anchor="t" anchorCtr="0">
            <a:spAutoFit/>
          </a:bodyPr>
          <a:lstStyle/>
          <a:p>
            <a:pPr marL="457200" marR="0" lvl="0" indent="-457200" algn="l" rtl="0">
              <a:lnSpc>
                <a:spcPct val="150000"/>
              </a:lnSpc>
              <a:spcBef>
                <a:spcPts val="0"/>
              </a:spcBef>
              <a:spcAft>
                <a:spcPts val="0"/>
              </a:spcAft>
              <a:buClr>
                <a:srgbClr val="002060"/>
              </a:buClr>
              <a:buSzPts val="3600"/>
              <a:buFont typeface="Arial"/>
              <a:buChar char="-"/>
            </a:pPr>
            <a:r>
              <a:rPr lang="en-US" sz="3600" b="1">
                <a:solidFill>
                  <a:srgbClr val="002060"/>
                </a:solidFill>
                <a:latin typeface="Arial"/>
                <a:ea typeface="Arial"/>
                <a:cs typeface="Arial"/>
                <a:sym typeface="Arial"/>
              </a:rPr>
              <a:t>Rèn kĩ năng xem ngày - tháng</a:t>
            </a:r>
            <a:endParaRPr sz="3600" b="1">
              <a:solidFill>
                <a:srgbClr val="002060"/>
              </a:solidFill>
              <a:latin typeface="Arial"/>
              <a:ea typeface="Arial"/>
              <a:cs typeface="Arial"/>
              <a:sym typeface="Arial"/>
            </a:endParaRPr>
          </a:p>
          <a:p>
            <a:pPr marL="457200" marR="0" lvl="0" indent="-457200" algn="l" rtl="0">
              <a:lnSpc>
                <a:spcPct val="150000"/>
              </a:lnSpc>
              <a:spcBef>
                <a:spcPts val="0"/>
              </a:spcBef>
              <a:spcAft>
                <a:spcPts val="0"/>
              </a:spcAft>
              <a:buClr>
                <a:srgbClr val="002060"/>
              </a:buClr>
              <a:buSzPts val="3600"/>
              <a:buFont typeface="Arial"/>
              <a:buChar char="-"/>
            </a:pPr>
            <a:r>
              <a:rPr lang="en-US" sz="3600" b="1">
                <a:solidFill>
                  <a:srgbClr val="002060"/>
                </a:solidFill>
                <a:latin typeface="Arial"/>
                <a:ea typeface="Arial"/>
                <a:cs typeface="Arial"/>
                <a:sym typeface="Arial"/>
              </a:rPr>
              <a:t>Xem trước bài sau : </a:t>
            </a:r>
            <a:endParaRPr/>
          </a:p>
          <a:p>
            <a:pPr marL="0" marR="0" lvl="0" indent="0" algn="l" rtl="0">
              <a:lnSpc>
                <a:spcPct val="150000"/>
              </a:lnSpc>
              <a:spcBef>
                <a:spcPts val="0"/>
              </a:spcBef>
              <a:spcAft>
                <a:spcPts val="0"/>
              </a:spcAft>
              <a:buNone/>
            </a:pPr>
            <a:r>
              <a:rPr lang="en-US" sz="3600" b="1">
                <a:solidFill>
                  <a:srgbClr val="002060"/>
                </a:solidFill>
                <a:latin typeface="Arial"/>
                <a:ea typeface="Arial"/>
                <a:cs typeface="Arial"/>
                <a:sym typeface="Arial"/>
              </a:rPr>
              <a:t>“Luyện tập” trang 117 - 118</a:t>
            </a:r>
            <a:endParaRPr sz="3600" b="1">
              <a:solidFill>
                <a:srgbClr val="00206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3"/>
                                        </p:tgtEl>
                                        <p:attrNameLst>
                                          <p:attrName>style.visibility</p:attrName>
                                        </p:attrNameLst>
                                      </p:cBhvr>
                                      <p:to>
                                        <p:strVal val="visible"/>
                                      </p:to>
                                    </p:set>
                                    <p:animEffect transition="in" filter="fade">
                                      <p:cBhvr>
                                        <p:cTn id="7" dur="1250"/>
                                        <p:tgtEl>
                                          <p:spTgt spid="243"/>
                                        </p:tgtEl>
                                      </p:cBhvr>
                                    </p:animEffect>
                                  </p:childTnLst>
                                </p:cTn>
                              </p:par>
                              <p:par>
                                <p:cTn id="8" presetID="10" presetClass="entr" presetSubtype="0" fill="hold" nodeType="withEffect">
                                  <p:stCondLst>
                                    <p:cond delay="0"/>
                                  </p:stCondLst>
                                  <p:childTnLst>
                                    <p:set>
                                      <p:cBhvr>
                                        <p:cTn id="9" dur="1" fill="hold">
                                          <p:stCondLst>
                                            <p:cond delay="0"/>
                                          </p:stCondLst>
                                        </p:cTn>
                                        <p:tgtEl>
                                          <p:spTgt spid="246"/>
                                        </p:tgtEl>
                                        <p:attrNameLst>
                                          <p:attrName>style.visibility</p:attrName>
                                        </p:attrNameLst>
                                      </p:cBhvr>
                                      <p:to>
                                        <p:strVal val="visible"/>
                                      </p:to>
                                    </p:set>
                                    <p:animEffect transition="in" filter="fade">
                                      <p:cBhvr>
                                        <p:cTn id="10" dur="1000"/>
                                        <p:tgtEl>
                                          <p:spTgt spid="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grpSp>
        <p:nvGrpSpPr>
          <p:cNvPr id="253" name="Google Shape;253;p9"/>
          <p:cNvGrpSpPr/>
          <p:nvPr/>
        </p:nvGrpSpPr>
        <p:grpSpPr>
          <a:xfrm>
            <a:off x="100854" y="121024"/>
            <a:ext cx="8958086" cy="6602506"/>
            <a:chOff x="134471" y="121024"/>
            <a:chExt cx="11944115" cy="6602506"/>
          </a:xfrm>
        </p:grpSpPr>
        <p:cxnSp>
          <p:nvCxnSpPr>
            <p:cNvPr id="254" name="Google Shape;254;p9"/>
            <p:cNvCxnSpPr/>
            <p:nvPr/>
          </p:nvCxnSpPr>
          <p:spPr>
            <a:xfrm>
              <a:off x="134471" y="121024"/>
              <a:ext cx="11944115" cy="0"/>
            </a:xfrm>
            <a:prstGeom prst="straightConnector1">
              <a:avLst/>
            </a:prstGeom>
            <a:noFill/>
            <a:ln w="19050" cap="flat" cmpd="sng">
              <a:solidFill>
                <a:srgbClr val="4A7DBA"/>
              </a:solidFill>
              <a:prstDash val="solid"/>
              <a:round/>
              <a:headEnd type="none" w="sm" len="sm"/>
              <a:tailEnd type="none" w="sm" len="sm"/>
            </a:ln>
          </p:spPr>
        </p:cxnSp>
        <p:cxnSp>
          <p:nvCxnSpPr>
            <p:cNvPr id="255" name="Google Shape;255;p9"/>
            <p:cNvCxnSpPr/>
            <p:nvPr/>
          </p:nvCxnSpPr>
          <p:spPr>
            <a:xfrm>
              <a:off x="134471" y="6723530"/>
              <a:ext cx="11944115" cy="0"/>
            </a:xfrm>
            <a:prstGeom prst="straightConnector1">
              <a:avLst/>
            </a:prstGeom>
            <a:noFill/>
            <a:ln w="19050" cap="flat" cmpd="sng">
              <a:solidFill>
                <a:srgbClr val="4A7DBA"/>
              </a:solidFill>
              <a:prstDash val="solid"/>
              <a:round/>
              <a:headEnd type="none" w="sm" len="sm"/>
              <a:tailEnd type="none" w="sm" len="sm"/>
            </a:ln>
          </p:spPr>
        </p:cxnSp>
        <p:cxnSp>
          <p:nvCxnSpPr>
            <p:cNvPr id="256" name="Google Shape;256;p9"/>
            <p:cNvCxnSpPr/>
            <p:nvPr/>
          </p:nvCxnSpPr>
          <p:spPr>
            <a:xfrm>
              <a:off x="134471" y="121024"/>
              <a:ext cx="0" cy="6602506"/>
            </a:xfrm>
            <a:prstGeom prst="straightConnector1">
              <a:avLst/>
            </a:prstGeom>
            <a:noFill/>
            <a:ln w="19050" cap="flat" cmpd="sng">
              <a:solidFill>
                <a:srgbClr val="4A7DBA"/>
              </a:solidFill>
              <a:prstDash val="solid"/>
              <a:round/>
              <a:headEnd type="none" w="sm" len="sm"/>
              <a:tailEnd type="none" w="sm" len="sm"/>
            </a:ln>
          </p:spPr>
        </p:cxnSp>
        <p:cxnSp>
          <p:nvCxnSpPr>
            <p:cNvPr id="257" name="Google Shape;257;p9"/>
            <p:cNvCxnSpPr/>
            <p:nvPr/>
          </p:nvCxnSpPr>
          <p:spPr>
            <a:xfrm>
              <a:off x="12078586" y="121024"/>
              <a:ext cx="0" cy="6602506"/>
            </a:xfrm>
            <a:prstGeom prst="straightConnector1">
              <a:avLst/>
            </a:prstGeom>
            <a:noFill/>
            <a:ln w="19050" cap="flat" cmpd="sng">
              <a:solidFill>
                <a:srgbClr val="4A7DBA"/>
              </a:solidFill>
              <a:prstDash val="solid"/>
              <a:round/>
              <a:headEnd type="none" w="sm" len="sm"/>
              <a:tailEnd type="none" w="sm" len="sm"/>
            </a:ln>
          </p:spPr>
        </p:cxnSp>
      </p:grpSp>
      <p:pic>
        <p:nvPicPr>
          <p:cNvPr id="258" name="Google Shape;258;p9"/>
          <p:cNvPicPr preferRelativeResize="0"/>
          <p:nvPr/>
        </p:nvPicPr>
        <p:blipFill rotWithShape="1">
          <a:blip r:embed="rId3">
            <a:alphaModFix/>
          </a:blip>
          <a:srcRect l="37348" t="19463" b="18295"/>
          <a:stretch/>
        </p:blipFill>
        <p:spPr>
          <a:xfrm rot="850378">
            <a:off x="7415206" y="193124"/>
            <a:ext cx="2047960" cy="698144"/>
          </a:xfrm>
          <a:prstGeom prst="rect">
            <a:avLst/>
          </a:prstGeom>
          <a:noFill/>
          <a:ln>
            <a:noFill/>
          </a:ln>
        </p:spPr>
      </p:pic>
      <p:pic>
        <p:nvPicPr>
          <p:cNvPr id="259" name="Google Shape;259;p9"/>
          <p:cNvPicPr preferRelativeResize="0"/>
          <p:nvPr/>
        </p:nvPicPr>
        <p:blipFill rotWithShape="1">
          <a:blip r:embed="rId3">
            <a:alphaModFix/>
          </a:blip>
          <a:srcRect l="37348" t="19463" b="18295"/>
          <a:stretch/>
        </p:blipFill>
        <p:spPr>
          <a:xfrm rot="2528252">
            <a:off x="7764470" y="524666"/>
            <a:ext cx="1661796" cy="698144"/>
          </a:xfrm>
          <a:prstGeom prst="rect">
            <a:avLst/>
          </a:prstGeom>
          <a:noFill/>
          <a:ln>
            <a:noFill/>
          </a:ln>
        </p:spPr>
      </p:pic>
      <p:pic>
        <p:nvPicPr>
          <p:cNvPr id="260" name="Google Shape;260;p9"/>
          <p:cNvPicPr preferRelativeResize="0"/>
          <p:nvPr/>
        </p:nvPicPr>
        <p:blipFill rotWithShape="1">
          <a:blip r:embed="rId4">
            <a:alphaModFix/>
          </a:blip>
          <a:srcRect l="4193" t="2191" r="2693" b="6031"/>
          <a:stretch/>
        </p:blipFill>
        <p:spPr>
          <a:xfrm>
            <a:off x="85060" y="2938717"/>
            <a:ext cx="2333028" cy="2827655"/>
          </a:xfrm>
          <a:prstGeom prst="rect">
            <a:avLst/>
          </a:prstGeom>
          <a:noFill/>
          <a:ln>
            <a:noFill/>
          </a:ln>
        </p:spPr>
      </p:pic>
      <p:pic>
        <p:nvPicPr>
          <p:cNvPr id="261" name="Google Shape;261;p9" descr="7025f93bab81e29a45dfc8ebfbf481b9"/>
          <p:cNvPicPr preferRelativeResize="0"/>
          <p:nvPr/>
        </p:nvPicPr>
        <p:blipFill rotWithShape="1">
          <a:blip r:embed="rId5">
            <a:alphaModFix/>
          </a:blip>
          <a:srcRect/>
          <a:stretch/>
        </p:blipFill>
        <p:spPr>
          <a:xfrm>
            <a:off x="6797497" y="1835122"/>
            <a:ext cx="2681339" cy="5052695"/>
          </a:xfrm>
          <a:prstGeom prst="rect">
            <a:avLst/>
          </a:prstGeom>
          <a:noFill/>
          <a:ln>
            <a:noFill/>
          </a:ln>
        </p:spPr>
      </p:pic>
      <p:grpSp>
        <p:nvGrpSpPr>
          <p:cNvPr id="262" name="Google Shape;262;p9"/>
          <p:cNvGrpSpPr/>
          <p:nvPr/>
        </p:nvGrpSpPr>
        <p:grpSpPr>
          <a:xfrm>
            <a:off x="0" y="4352544"/>
            <a:ext cx="9212580" cy="2505456"/>
            <a:chOff x="-91440" y="4352544"/>
            <a:chExt cx="12283440" cy="2505456"/>
          </a:xfrm>
        </p:grpSpPr>
        <p:pic>
          <p:nvPicPr>
            <p:cNvPr id="263" name="Google Shape;263;p9"/>
            <p:cNvPicPr preferRelativeResize="0"/>
            <p:nvPr/>
          </p:nvPicPr>
          <p:blipFill rotWithShape="1">
            <a:blip r:embed="rId6">
              <a:alphaModFix/>
            </a:blip>
            <a:srcRect t="45600" r="48882"/>
            <a:stretch/>
          </p:blipFill>
          <p:spPr>
            <a:xfrm flipH="1">
              <a:off x="-91440" y="4352544"/>
              <a:ext cx="4185322" cy="2505456"/>
            </a:xfrm>
            <a:prstGeom prst="rect">
              <a:avLst/>
            </a:prstGeom>
            <a:noFill/>
            <a:ln>
              <a:noFill/>
            </a:ln>
          </p:spPr>
        </p:pic>
        <p:pic>
          <p:nvPicPr>
            <p:cNvPr id="264" name="Google Shape;264;p9"/>
            <p:cNvPicPr preferRelativeResize="0"/>
            <p:nvPr/>
          </p:nvPicPr>
          <p:blipFill rotWithShape="1">
            <a:blip r:embed="rId6">
              <a:alphaModFix/>
            </a:blip>
            <a:srcRect t="49968"/>
            <a:stretch/>
          </p:blipFill>
          <p:spPr>
            <a:xfrm>
              <a:off x="4004236" y="4553712"/>
              <a:ext cx="8187764" cy="2304288"/>
            </a:xfrm>
            <a:prstGeom prst="rect">
              <a:avLst/>
            </a:prstGeom>
            <a:noFill/>
            <a:ln>
              <a:noFill/>
            </a:ln>
          </p:spPr>
        </p:pic>
      </p:grpSp>
      <p:pic>
        <p:nvPicPr>
          <p:cNvPr id="265" name="Google Shape;265;p9"/>
          <p:cNvPicPr preferRelativeResize="0"/>
          <p:nvPr/>
        </p:nvPicPr>
        <p:blipFill rotWithShape="1">
          <a:blip r:embed="rId7">
            <a:alphaModFix/>
          </a:blip>
          <a:srcRect/>
          <a:stretch/>
        </p:blipFill>
        <p:spPr>
          <a:xfrm rot="-1114066">
            <a:off x="151424" y="471816"/>
            <a:ext cx="1524347" cy="724065"/>
          </a:xfrm>
          <a:prstGeom prst="rect">
            <a:avLst/>
          </a:prstGeom>
          <a:noFill/>
          <a:ln>
            <a:noFill/>
          </a:ln>
        </p:spPr>
      </p:pic>
      <p:sp>
        <p:nvSpPr>
          <p:cNvPr id="266" name="Google Shape;266;p9"/>
          <p:cNvSpPr txBox="1"/>
          <p:nvPr/>
        </p:nvSpPr>
        <p:spPr>
          <a:xfrm>
            <a:off x="948736" y="1664284"/>
            <a:ext cx="7525589" cy="156966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3200">
                <a:solidFill>
                  <a:srgbClr val="FF0000"/>
                </a:solidFill>
                <a:latin typeface="Arial"/>
                <a:ea typeface="Arial"/>
                <a:cs typeface="Arial"/>
                <a:sym typeface="Arial"/>
              </a:rPr>
              <a:t>Tạm biệt và hẹn gặp lại các con vào những tiết học sau!</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fade">
                                      <p:cBhvr>
                                        <p:cTn id="7" dur="500"/>
                                        <p:tgtEl>
                                          <p:spTgt spid="258"/>
                                        </p:tgtEl>
                                      </p:cBhvr>
                                    </p:animEffect>
                                  </p:childTnLst>
                                </p:cTn>
                              </p:par>
                              <p:par>
                                <p:cTn id="8" presetID="10" presetClass="entr" presetSubtype="0" fill="hold" nodeType="withEffect">
                                  <p:stCondLst>
                                    <p:cond delay="0"/>
                                  </p:stCondLst>
                                  <p:childTnLst>
                                    <p:set>
                                      <p:cBhvr>
                                        <p:cTn id="9" dur="1" fill="hold">
                                          <p:stCondLst>
                                            <p:cond delay="0"/>
                                          </p:stCondLst>
                                        </p:cTn>
                                        <p:tgtEl>
                                          <p:spTgt spid="259"/>
                                        </p:tgtEl>
                                        <p:attrNameLst>
                                          <p:attrName>style.visibility</p:attrName>
                                        </p:attrNameLst>
                                      </p:cBhvr>
                                      <p:to>
                                        <p:strVal val="visible"/>
                                      </p:to>
                                    </p:set>
                                    <p:animEffect transition="in" filter="fade">
                                      <p:cBhvr>
                                        <p:cTn id="10" dur="500"/>
                                        <p:tgtEl>
                                          <p:spTgt spid="259"/>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62"/>
                                        </p:tgtEl>
                                        <p:attrNameLst>
                                          <p:attrName>style.visibility</p:attrName>
                                        </p:attrNameLst>
                                      </p:cBhvr>
                                      <p:to>
                                        <p:strVal val="visible"/>
                                      </p:to>
                                    </p:set>
                                    <p:animEffect transition="in" filter="fade">
                                      <p:cBhvr>
                                        <p:cTn id="14" dur="1250"/>
                                        <p:tgtEl>
                                          <p:spTgt spid="262"/>
                                        </p:tgtEl>
                                      </p:cBhvr>
                                    </p:animEffect>
                                  </p:childTnLst>
                                </p:cTn>
                              </p:par>
                            </p:childTnLst>
                          </p:cTn>
                        </p:par>
                        <p:par>
                          <p:cTn id="15" fill="hold">
                            <p:stCondLst>
                              <p:cond delay="1750"/>
                            </p:stCondLst>
                            <p:childTnLst>
                              <p:par>
                                <p:cTn id="16" presetID="10" presetClass="entr" presetSubtype="0" fill="hold" nodeType="afterEffect">
                                  <p:stCondLst>
                                    <p:cond delay="0"/>
                                  </p:stCondLst>
                                  <p:childTnLst>
                                    <p:set>
                                      <p:cBhvr>
                                        <p:cTn id="17" dur="1" fill="hold">
                                          <p:stCondLst>
                                            <p:cond delay="0"/>
                                          </p:stCondLst>
                                        </p:cTn>
                                        <p:tgtEl>
                                          <p:spTgt spid="265"/>
                                        </p:tgtEl>
                                        <p:attrNameLst>
                                          <p:attrName>style.visibility</p:attrName>
                                        </p:attrNameLst>
                                      </p:cBhvr>
                                      <p:to>
                                        <p:strVal val="visible"/>
                                      </p:to>
                                    </p:set>
                                    <p:animEffect transition="in" filter="fade">
                                      <p:cBhvr>
                                        <p:cTn id="18" dur="1000"/>
                                        <p:tgtEl>
                                          <p:spTgt spid="265"/>
                                        </p:tgtEl>
                                      </p:cBhvr>
                                    </p:animEffect>
                                  </p:childTnLst>
                                </p:cTn>
                              </p:par>
                            </p:childTnLst>
                          </p:cTn>
                        </p:par>
                        <p:par>
                          <p:cTn id="19" fill="hold">
                            <p:stCondLst>
                              <p:cond delay="2750"/>
                            </p:stCondLst>
                            <p:childTnLst>
                              <p:par>
                                <p:cTn id="20" presetID="10" presetClass="entr" presetSubtype="0" fill="hold" nodeType="afterEffect">
                                  <p:stCondLst>
                                    <p:cond delay="0"/>
                                  </p:stCondLst>
                                  <p:childTnLst>
                                    <p:set>
                                      <p:cBhvr>
                                        <p:cTn id="21" dur="1" fill="hold">
                                          <p:stCondLst>
                                            <p:cond delay="0"/>
                                          </p:stCondLst>
                                        </p:cTn>
                                        <p:tgtEl>
                                          <p:spTgt spid="266"/>
                                        </p:tgtEl>
                                        <p:attrNameLst>
                                          <p:attrName>style.visibility</p:attrName>
                                        </p:attrNameLst>
                                      </p:cBhvr>
                                      <p:to>
                                        <p:strVal val="visible"/>
                                      </p:to>
                                    </p:set>
                                    <p:animEffect transition="in" filter="fade">
                                      <p:cBhvr>
                                        <p:cTn id="22" dur="2000"/>
                                        <p:tgtEl>
                                          <p:spTgt spid="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t="40351"/>
          <a:stretch/>
        </p:blipFill>
        <p:spPr>
          <a:xfrm>
            <a:off x="2857500" y="2932697"/>
            <a:ext cx="3429000" cy="3068053"/>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7645" y="-1200150"/>
            <a:ext cx="7390398" cy="7390398"/>
          </a:xfrm>
          <a:prstGeom prst="rect">
            <a:avLst/>
          </a:prstGeom>
        </p:spPr>
      </p:pic>
      <p:sp>
        <p:nvSpPr>
          <p:cNvPr id="7" name="文本框 6">
            <a:extLst>
              <a:ext uri="{FF2B5EF4-FFF2-40B4-BE49-F238E27FC236}">
                <a16:creationId xmlns:a16="http://schemas.microsoft.com/office/drawing/2014/main" xmlns="" id="{43628068-41F7-4966-B958-722CCAEA1CA5}"/>
              </a:ext>
            </a:extLst>
          </p:cNvPr>
          <p:cNvSpPr txBox="1"/>
          <p:nvPr/>
        </p:nvSpPr>
        <p:spPr>
          <a:xfrm>
            <a:off x="2047699" y="2110314"/>
            <a:ext cx="5632904" cy="784830"/>
          </a:xfrm>
          <a:prstGeom prst="rect">
            <a:avLst/>
          </a:prstGeom>
          <a:noFill/>
        </p:spPr>
        <p:txBody>
          <a:bodyPr wrap="square" rtlCol="0">
            <a:spAutoFit/>
          </a:bodyPr>
          <a:lstStyle/>
          <a:p>
            <a:pPr algn="ctr" defTabSz="685800">
              <a:buClrTx/>
              <a:defRPr/>
            </a:pPr>
            <a:r>
              <a:rPr lang="vi-VN" altLang="zh-CN" sz="4500" b="1" kern="1200">
                <a:ln w="22225">
                  <a:solidFill>
                    <a:srgbClr val="ED7D31"/>
                  </a:solidFill>
                  <a:prstDash val="solid"/>
                </a:ln>
                <a:solidFill>
                  <a:srgbClr val="FF0000"/>
                </a:solidFill>
                <a:latin typeface="Times New Roman" panose="02020603050405020304" pitchFamily="18" charset="0"/>
                <a:ea typeface="方正剪纸简体" panose="03000509000000000000" pitchFamily="65" charset="-122"/>
                <a:cs typeface="+mn-ea"/>
                <a:sym typeface="+mn-lt"/>
              </a:rPr>
              <a:t>KHỞI ĐỘNG</a:t>
            </a:r>
            <a:endParaRPr lang="zh-CN" altLang="en-US" sz="4500" b="1" kern="1200" dirty="0">
              <a:ln w="22225">
                <a:solidFill>
                  <a:srgbClr val="ED7D31"/>
                </a:solidFill>
                <a:prstDash val="solid"/>
              </a:ln>
              <a:solidFill>
                <a:srgbClr val="FF0000"/>
              </a:solidFill>
              <a:latin typeface="等线 Light" panose="020F0302020204030204"/>
              <a:ea typeface="方正剪纸简体" panose="03000509000000000000" pitchFamily="65" charset="-122"/>
              <a:cs typeface="+mn-ea"/>
              <a:sym typeface="+mn-lt"/>
            </a:endParaRPr>
          </a:p>
        </p:txBody>
      </p:sp>
      <p:pic>
        <p:nvPicPr>
          <p:cNvPr id="11" name="图片 10">
            <a:extLst>
              <a:ext uri="{FF2B5EF4-FFF2-40B4-BE49-F238E27FC236}">
                <a16:creationId xmlns:a16="http://schemas.microsoft.com/office/drawing/2014/main" xmlns="" id="{74459622-2093-49E5-97F5-101D0A7A23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3699" y="2551313"/>
            <a:ext cx="750094" cy="592931"/>
          </a:xfrm>
          <a:prstGeom prst="rect">
            <a:avLst/>
          </a:prstGeom>
        </p:spPr>
      </p:pic>
      <p:pic>
        <p:nvPicPr>
          <p:cNvPr id="12" name="图片 11">
            <a:extLst>
              <a:ext uri="{FF2B5EF4-FFF2-40B4-BE49-F238E27FC236}">
                <a16:creationId xmlns:a16="http://schemas.microsoft.com/office/drawing/2014/main" xmlns="" id="{1550A6A5-F455-408F-9D9A-04339F7876B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4265043">
            <a:off x="2380840" y="1575674"/>
            <a:ext cx="500063" cy="692944"/>
          </a:xfrm>
          <a:prstGeom prst="rect">
            <a:avLst/>
          </a:prstGeom>
        </p:spPr>
      </p:pic>
      <p:pic>
        <p:nvPicPr>
          <p:cNvPr id="13" name="图片 12">
            <a:extLst>
              <a:ext uri="{FF2B5EF4-FFF2-40B4-BE49-F238E27FC236}">
                <a16:creationId xmlns:a16="http://schemas.microsoft.com/office/drawing/2014/main" xmlns="" id="{B2FD181F-554D-4A48-BBCF-5134CAB25A7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67189" y="1187535"/>
            <a:ext cx="528638" cy="385763"/>
          </a:xfrm>
          <a:prstGeom prst="rect">
            <a:avLst/>
          </a:prstGeom>
        </p:spPr>
      </p:pic>
      <p:pic>
        <p:nvPicPr>
          <p:cNvPr id="14" name="图片 13">
            <a:extLst>
              <a:ext uri="{FF2B5EF4-FFF2-40B4-BE49-F238E27FC236}">
                <a16:creationId xmlns:a16="http://schemas.microsoft.com/office/drawing/2014/main" xmlns="" id="{32CB26F9-8BCB-4ED4-A3E8-4910337447B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94508" y="1133659"/>
            <a:ext cx="1232529" cy="788486"/>
          </a:xfrm>
          <a:prstGeom prst="rect">
            <a:avLst/>
          </a:prstGeom>
        </p:spPr>
      </p:pic>
      <p:pic>
        <p:nvPicPr>
          <p:cNvPr id="15" name="图片 14">
            <a:extLst>
              <a:ext uri="{FF2B5EF4-FFF2-40B4-BE49-F238E27FC236}">
                <a16:creationId xmlns:a16="http://schemas.microsoft.com/office/drawing/2014/main" xmlns="" id="{AC0ECC06-90C9-43FB-BC6B-8D74E9E6419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0079" y="1025809"/>
            <a:ext cx="1232529" cy="788486"/>
          </a:xfrm>
          <a:prstGeom prst="rect">
            <a:avLst/>
          </a:prstGeom>
        </p:spPr>
      </p:pic>
      <p:pic>
        <p:nvPicPr>
          <p:cNvPr id="16" name="图片 15">
            <a:extLst>
              <a:ext uri="{FF2B5EF4-FFF2-40B4-BE49-F238E27FC236}">
                <a16:creationId xmlns:a16="http://schemas.microsoft.com/office/drawing/2014/main" xmlns="" id="{45E8DF33-DE47-423B-91A8-3C3B3EFC160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6042" y="4828740"/>
            <a:ext cx="3515541" cy="1211470"/>
          </a:xfrm>
          <a:prstGeom prst="rect">
            <a:avLst/>
          </a:prstGeom>
        </p:spPr>
      </p:pic>
    </p:spTree>
    <p:extLst>
      <p:ext uri="{BB962C8B-B14F-4D97-AF65-F5344CB8AC3E}">
        <p14:creationId xmlns:p14="http://schemas.microsoft.com/office/powerpoint/2010/main" val="9730114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3900"/>
                                      </p:stCondLst>
                                      <p:iterate type="lt">
                                        <p:tmPct val="50000"/>
                                      </p:iterate>
                                      <p:childTnLst>
                                        <p:set>
                                          <p:cBhvr>
                                            <p:cTn id="6" dur="1" fill="hold">
                                              <p:stCondLst>
                                                <p:cond delay="0"/>
                                              </p:stCondLst>
                                            </p:cTn>
                                            <p:tgtEl>
                                              <p:spTgt spid="7"/>
                                            </p:tgtEl>
                                            <p:attrNameLst>
                                              <p:attrName>style.visibility</p:attrName>
                                            </p:attrNameLst>
                                          </p:cBhvr>
                                          <p:to>
                                            <p:strVal val="visible"/>
                                          </p:to>
                                        </p:set>
                                        <p:set>
                                          <p:cBhvr>
                                            <p:cTn id="7" dur="455" fill="hold">
                                              <p:stCondLst>
                                                <p:cond delay="0"/>
                                              </p:stCondLst>
                                            </p:cTn>
                                            <p:tgtEl>
                                              <p:spTgt spid="7"/>
                                            </p:tgtEl>
                                            <p:attrNameLst>
                                              <p:attrName>style.rotation</p:attrName>
                                            </p:attrNameLst>
                                          </p:cBhvr>
                                          <p:to>
                                            <p:strVal val="-45.0"/>
                                          </p:to>
                                        </p:set>
                                        <p:anim calcmode="lin" valueType="num">
                                          <p:cBhvr>
                                            <p:cTn id="8" dur="455" fill="hold">
                                              <p:stCondLst>
                                                <p:cond delay="455"/>
                                              </p:stCondLst>
                                            </p:cTn>
                                            <p:tgtEl>
                                              <p:spTgt spid="7"/>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7"/>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7"/>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7"/>
                                            </p:tgtEl>
                                            <p:attrNameLst>
                                              <p:attrName>ppt_y</p:attrName>
                                            </p:attrNameLst>
                                          </p:cBhvr>
                                          <p:tavLst>
                                            <p:tav tm="0">
                                              <p:val>
                                                <p:strVal val="#ppt_y-(0.354*#ppt_w-0.172*#ppt_h)"/>
                                              </p:val>
                                            </p:tav>
                                            <p:tav tm="100000">
                                              <p:val>
                                                <p:strVal val="#ppt_y"/>
                                              </p:val>
                                            </p:tav>
                                          </p:tavLst>
                                        </p:anim>
                                      </p:childTnLst>
                                    </p:cTn>
                                  </p:par>
                                  <p:par>
                                    <p:cTn id="12" presetID="2" presetClass="entr" presetSubtype="12" fill="hold" nodeType="withEffect" p14:presetBounceEnd="46000">
                                      <p:stCondLst>
                                        <p:cond delay="8100"/>
                                      </p:stCondLst>
                                      <p:childTnLst>
                                        <p:set>
                                          <p:cBhvr>
                                            <p:cTn id="13" dur="1" fill="hold">
                                              <p:stCondLst>
                                                <p:cond delay="0"/>
                                              </p:stCondLst>
                                            </p:cTn>
                                            <p:tgtEl>
                                              <p:spTgt spid="12"/>
                                            </p:tgtEl>
                                            <p:attrNameLst>
                                              <p:attrName>style.visibility</p:attrName>
                                            </p:attrNameLst>
                                          </p:cBhvr>
                                          <p:to>
                                            <p:strVal val="visible"/>
                                          </p:to>
                                        </p:set>
                                        <p:anim calcmode="lin" valueType="num" p14:bounceEnd="46000">
                                          <p:cBhvr additive="base">
                                            <p:cTn id="14" dur="1100" fill="hold"/>
                                            <p:tgtEl>
                                              <p:spTgt spid="12"/>
                                            </p:tgtEl>
                                            <p:attrNameLst>
                                              <p:attrName>ppt_x</p:attrName>
                                            </p:attrNameLst>
                                          </p:cBhvr>
                                          <p:tavLst>
                                            <p:tav tm="0">
                                              <p:val>
                                                <p:strVal val="0-#ppt_w/2"/>
                                              </p:val>
                                            </p:tav>
                                            <p:tav tm="100000">
                                              <p:val>
                                                <p:strVal val="#ppt_x"/>
                                              </p:val>
                                            </p:tav>
                                          </p:tavLst>
                                        </p:anim>
                                        <p:anim calcmode="lin" valueType="num" p14:bounceEnd="46000">
                                          <p:cBhvr additive="base">
                                            <p:cTn id="15" dur="1100" fill="hold"/>
                                            <p:tgtEl>
                                              <p:spTgt spid="12"/>
                                            </p:tgtEl>
                                            <p:attrNameLst>
                                              <p:attrName>ppt_y</p:attrName>
                                            </p:attrNameLst>
                                          </p:cBhvr>
                                          <p:tavLst>
                                            <p:tav tm="0">
                                              <p:val>
                                                <p:strVal val="1+#ppt_h/2"/>
                                              </p:val>
                                            </p:tav>
                                            <p:tav tm="100000">
                                              <p:val>
                                                <p:strVal val="#ppt_y"/>
                                              </p:val>
                                            </p:tav>
                                          </p:tavLst>
                                        </p:anim>
                                      </p:childTnLst>
                                    </p:cTn>
                                  </p:par>
                                  <p:par>
                                    <p:cTn id="16" presetID="2" presetClass="entr" presetSubtype="9" fill="hold" nodeType="withEffect" p14:presetBounceEnd="46000">
                                      <p:stCondLst>
                                        <p:cond delay="8900"/>
                                      </p:stCondLst>
                                      <p:childTnLst>
                                        <p:set>
                                          <p:cBhvr>
                                            <p:cTn id="17" dur="1" fill="hold">
                                              <p:stCondLst>
                                                <p:cond delay="0"/>
                                              </p:stCondLst>
                                            </p:cTn>
                                            <p:tgtEl>
                                              <p:spTgt spid="13"/>
                                            </p:tgtEl>
                                            <p:attrNameLst>
                                              <p:attrName>style.visibility</p:attrName>
                                            </p:attrNameLst>
                                          </p:cBhvr>
                                          <p:to>
                                            <p:strVal val="visible"/>
                                          </p:to>
                                        </p:set>
                                        <p:anim calcmode="lin" valueType="num" p14:bounceEnd="46000">
                                          <p:cBhvr additive="base">
                                            <p:cTn id="18" dur="1200" fill="hold"/>
                                            <p:tgtEl>
                                              <p:spTgt spid="13"/>
                                            </p:tgtEl>
                                            <p:attrNameLst>
                                              <p:attrName>ppt_x</p:attrName>
                                            </p:attrNameLst>
                                          </p:cBhvr>
                                          <p:tavLst>
                                            <p:tav tm="0">
                                              <p:val>
                                                <p:strVal val="0-#ppt_w/2"/>
                                              </p:val>
                                            </p:tav>
                                            <p:tav tm="100000">
                                              <p:val>
                                                <p:strVal val="#ppt_x"/>
                                              </p:val>
                                            </p:tav>
                                          </p:tavLst>
                                        </p:anim>
                                        <p:anim calcmode="lin" valueType="num" p14:bounceEnd="46000">
                                          <p:cBhvr additive="base">
                                            <p:cTn id="19" dur="1200" fill="hold"/>
                                            <p:tgtEl>
                                              <p:spTgt spid="13"/>
                                            </p:tgtEl>
                                            <p:attrNameLst>
                                              <p:attrName>ppt_y</p:attrName>
                                            </p:attrNameLst>
                                          </p:cBhvr>
                                          <p:tavLst>
                                            <p:tav tm="0">
                                              <p:val>
                                                <p:strVal val="0-#ppt_h/2"/>
                                              </p:val>
                                            </p:tav>
                                            <p:tav tm="100000">
                                              <p:val>
                                                <p:strVal val="#ppt_y"/>
                                              </p:val>
                                            </p:tav>
                                          </p:tavLst>
                                        </p:anim>
                                      </p:childTnLst>
                                    </p:cTn>
                                  </p:par>
                                  <p:par>
                                    <p:cTn id="20" presetID="2" presetClass="entr" presetSubtype="6" fill="hold" nodeType="withEffect" p14:presetBounceEnd="46000">
                                      <p:stCondLst>
                                        <p:cond delay="10900"/>
                                      </p:stCondLst>
                                      <p:childTnLst>
                                        <p:set>
                                          <p:cBhvr>
                                            <p:cTn id="21" dur="1" fill="hold">
                                              <p:stCondLst>
                                                <p:cond delay="0"/>
                                              </p:stCondLst>
                                            </p:cTn>
                                            <p:tgtEl>
                                              <p:spTgt spid="11"/>
                                            </p:tgtEl>
                                            <p:attrNameLst>
                                              <p:attrName>style.visibility</p:attrName>
                                            </p:attrNameLst>
                                          </p:cBhvr>
                                          <p:to>
                                            <p:strVal val="visible"/>
                                          </p:to>
                                        </p:set>
                                        <p:anim calcmode="lin" valueType="num" p14:bounceEnd="46000">
                                          <p:cBhvr additive="base">
                                            <p:cTn id="22" dur="1000" fill="hold"/>
                                            <p:tgtEl>
                                              <p:spTgt spid="11"/>
                                            </p:tgtEl>
                                            <p:attrNameLst>
                                              <p:attrName>ppt_x</p:attrName>
                                            </p:attrNameLst>
                                          </p:cBhvr>
                                          <p:tavLst>
                                            <p:tav tm="0">
                                              <p:val>
                                                <p:strVal val="1+#ppt_w/2"/>
                                              </p:val>
                                            </p:tav>
                                            <p:tav tm="100000">
                                              <p:val>
                                                <p:strVal val="#ppt_x"/>
                                              </p:val>
                                            </p:tav>
                                          </p:tavLst>
                                        </p:anim>
                                        <p:anim calcmode="lin" valueType="num" p14:bounceEnd="46000">
                                          <p:cBhvr additive="base">
                                            <p:cTn id="23" dur="1000" fill="hold"/>
                                            <p:tgtEl>
                                              <p:spTgt spid="11"/>
                                            </p:tgtEl>
                                            <p:attrNameLst>
                                              <p:attrName>ppt_y</p:attrName>
                                            </p:attrNameLst>
                                          </p:cBhvr>
                                          <p:tavLst>
                                            <p:tav tm="0">
                                              <p:val>
                                                <p:strVal val="1+#ppt_h/2"/>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par>
                                    <p:cTn id="29" presetID="10"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2000"/>
                                            <p:tgtEl>
                                              <p:spTgt spid="14"/>
                                            </p:tgtEl>
                                          </p:cBhvr>
                                        </p:animEffect>
                                      </p:childTnLst>
                                    </p:cTn>
                                  </p:par>
                                  <p:par>
                                    <p:cTn id="32" presetID="63" presetClass="path" presetSubtype="0" repeatCount="indefinite" autoRev="1" fill="hold" nodeType="withEffect">
                                      <p:stCondLst>
                                        <p:cond delay="0"/>
                                      </p:stCondLst>
                                      <p:childTnLst>
                                        <p:animMotion origin="layout" path="M 3.33333E-6 -4.07407E-6 L 0.08984 0.00371 " pathEditMode="relative" rAng="0" ptsTypes="AA">
                                          <p:cBhvr>
                                            <p:cTn id="33" dur="5000" fill="hold"/>
                                            <p:tgtEl>
                                              <p:spTgt spid="14"/>
                                            </p:tgtEl>
                                            <p:attrNameLst>
                                              <p:attrName>ppt_x</p:attrName>
                                              <p:attrName>ppt_y</p:attrName>
                                            </p:attrNameLst>
                                          </p:cBhvr>
                                          <p:rCtr x="4492" y="185"/>
                                        </p:animMotion>
                                      </p:childTnLst>
                                    </p:cTn>
                                  </p:par>
                                  <p:par>
                                    <p:cTn id="34" presetID="10" presetClass="entr" presetSubtype="0" fill="hold" nodeType="withEffect">
                                      <p:stCondLst>
                                        <p:cond delay="130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2000"/>
                                            <p:tgtEl>
                                              <p:spTgt spid="15"/>
                                            </p:tgtEl>
                                          </p:cBhvr>
                                        </p:animEffect>
                                      </p:childTnLst>
                                    </p:cTn>
                                  </p:par>
                                  <p:par>
                                    <p:cTn id="37" presetID="63" presetClass="path" presetSubtype="0" repeatCount="indefinite" autoRev="1" fill="hold" nodeType="withEffect">
                                      <p:stCondLst>
                                        <p:cond delay="1400"/>
                                      </p:stCondLst>
                                      <p:childTnLst>
                                        <p:animMotion origin="layout" path="M -2.08333E-7 -7.40741E-7 L 0.09753 -7.40741E-7 " pathEditMode="relative" rAng="0" ptsTypes="AA">
                                          <p:cBhvr>
                                            <p:cTn id="38" dur="5000" spd="-100000" fill="hold"/>
                                            <p:tgtEl>
                                              <p:spTgt spid="15"/>
                                            </p:tgtEl>
                                            <p:attrNameLst>
                                              <p:attrName>ppt_x</p:attrName>
                                              <p:attrName>ppt_y</p:attrName>
                                            </p:attrNameLst>
                                          </p:cBhvr>
                                          <p:rCtr x="487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3900"/>
                                      </p:stCondLst>
                                      <p:iterate type="lt">
                                        <p:tmPct val="50000"/>
                                      </p:iterate>
                                      <p:childTnLst>
                                        <p:set>
                                          <p:cBhvr>
                                            <p:cTn id="6" dur="1" fill="hold">
                                              <p:stCondLst>
                                                <p:cond delay="0"/>
                                              </p:stCondLst>
                                            </p:cTn>
                                            <p:tgtEl>
                                              <p:spTgt spid="7"/>
                                            </p:tgtEl>
                                            <p:attrNameLst>
                                              <p:attrName>style.visibility</p:attrName>
                                            </p:attrNameLst>
                                          </p:cBhvr>
                                          <p:to>
                                            <p:strVal val="visible"/>
                                          </p:to>
                                        </p:set>
                                        <p:set>
                                          <p:cBhvr>
                                            <p:cTn id="7" dur="455" fill="hold">
                                              <p:stCondLst>
                                                <p:cond delay="0"/>
                                              </p:stCondLst>
                                            </p:cTn>
                                            <p:tgtEl>
                                              <p:spTgt spid="7"/>
                                            </p:tgtEl>
                                            <p:attrNameLst>
                                              <p:attrName>style.rotation</p:attrName>
                                            </p:attrNameLst>
                                          </p:cBhvr>
                                          <p:to>
                                            <p:strVal val="-45.0"/>
                                          </p:to>
                                        </p:set>
                                        <p:anim calcmode="lin" valueType="num">
                                          <p:cBhvr>
                                            <p:cTn id="8" dur="455" fill="hold">
                                              <p:stCondLst>
                                                <p:cond delay="455"/>
                                              </p:stCondLst>
                                            </p:cTn>
                                            <p:tgtEl>
                                              <p:spTgt spid="7"/>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7"/>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7"/>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7"/>
                                            </p:tgtEl>
                                            <p:attrNameLst>
                                              <p:attrName>ppt_y</p:attrName>
                                            </p:attrNameLst>
                                          </p:cBhvr>
                                          <p:tavLst>
                                            <p:tav tm="0">
                                              <p:val>
                                                <p:strVal val="#ppt_y-(0.354*#ppt_w-0.172*#ppt_h)"/>
                                              </p:val>
                                            </p:tav>
                                            <p:tav tm="100000">
                                              <p:val>
                                                <p:strVal val="#ppt_y"/>
                                              </p:val>
                                            </p:tav>
                                          </p:tavLst>
                                        </p:anim>
                                      </p:childTnLst>
                                    </p:cTn>
                                  </p:par>
                                  <p:par>
                                    <p:cTn id="12" presetID="2" presetClass="entr" presetSubtype="12" fill="hold" nodeType="withEffect">
                                      <p:stCondLst>
                                        <p:cond delay="810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100" fill="hold"/>
                                            <p:tgtEl>
                                              <p:spTgt spid="12"/>
                                            </p:tgtEl>
                                            <p:attrNameLst>
                                              <p:attrName>ppt_x</p:attrName>
                                            </p:attrNameLst>
                                          </p:cBhvr>
                                          <p:tavLst>
                                            <p:tav tm="0">
                                              <p:val>
                                                <p:strVal val="0-#ppt_w/2"/>
                                              </p:val>
                                            </p:tav>
                                            <p:tav tm="100000">
                                              <p:val>
                                                <p:strVal val="#ppt_x"/>
                                              </p:val>
                                            </p:tav>
                                          </p:tavLst>
                                        </p:anim>
                                        <p:anim calcmode="lin" valueType="num">
                                          <p:cBhvr additive="base">
                                            <p:cTn id="15" dur="1100" fill="hold"/>
                                            <p:tgtEl>
                                              <p:spTgt spid="12"/>
                                            </p:tgtEl>
                                            <p:attrNameLst>
                                              <p:attrName>ppt_y</p:attrName>
                                            </p:attrNameLst>
                                          </p:cBhvr>
                                          <p:tavLst>
                                            <p:tav tm="0">
                                              <p:val>
                                                <p:strVal val="1+#ppt_h/2"/>
                                              </p:val>
                                            </p:tav>
                                            <p:tav tm="100000">
                                              <p:val>
                                                <p:strVal val="#ppt_y"/>
                                              </p:val>
                                            </p:tav>
                                          </p:tavLst>
                                        </p:anim>
                                      </p:childTnLst>
                                    </p:cTn>
                                  </p:par>
                                  <p:par>
                                    <p:cTn id="16" presetID="2" presetClass="entr" presetSubtype="9" fill="hold" nodeType="withEffect">
                                      <p:stCondLst>
                                        <p:cond delay="890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1200" fill="hold"/>
                                            <p:tgtEl>
                                              <p:spTgt spid="13"/>
                                            </p:tgtEl>
                                            <p:attrNameLst>
                                              <p:attrName>ppt_x</p:attrName>
                                            </p:attrNameLst>
                                          </p:cBhvr>
                                          <p:tavLst>
                                            <p:tav tm="0">
                                              <p:val>
                                                <p:strVal val="0-#ppt_w/2"/>
                                              </p:val>
                                            </p:tav>
                                            <p:tav tm="100000">
                                              <p:val>
                                                <p:strVal val="#ppt_x"/>
                                              </p:val>
                                            </p:tav>
                                          </p:tavLst>
                                        </p:anim>
                                        <p:anim calcmode="lin" valueType="num">
                                          <p:cBhvr additive="base">
                                            <p:cTn id="19" dur="1200" fill="hold"/>
                                            <p:tgtEl>
                                              <p:spTgt spid="13"/>
                                            </p:tgtEl>
                                            <p:attrNameLst>
                                              <p:attrName>ppt_y</p:attrName>
                                            </p:attrNameLst>
                                          </p:cBhvr>
                                          <p:tavLst>
                                            <p:tav tm="0">
                                              <p:val>
                                                <p:strVal val="0-#ppt_h/2"/>
                                              </p:val>
                                            </p:tav>
                                            <p:tav tm="100000">
                                              <p:val>
                                                <p:strVal val="#ppt_y"/>
                                              </p:val>
                                            </p:tav>
                                          </p:tavLst>
                                        </p:anim>
                                      </p:childTnLst>
                                    </p:cTn>
                                  </p:par>
                                  <p:par>
                                    <p:cTn id="20" presetID="2" presetClass="entr" presetSubtype="6" fill="hold" nodeType="withEffect">
                                      <p:stCondLst>
                                        <p:cond delay="1090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1000" fill="hold"/>
                                            <p:tgtEl>
                                              <p:spTgt spid="11"/>
                                            </p:tgtEl>
                                            <p:attrNameLst>
                                              <p:attrName>ppt_x</p:attrName>
                                            </p:attrNameLst>
                                          </p:cBhvr>
                                          <p:tavLst>
                                            <p:tav tm="0">
                                              <p:val>
                                                <p:strVal val="1+#ppt_w/2"/>
                                              </p:val>
                                            </p:tav>
                                            <p:tav tm="100000">
                                              <p:val>
                                                <p:strVal val="#ppt_x"/>
                                              </p:val>
                                            </p:tav>
                                          </p:tavLst>
                                        </p:anim>
                                        <p:anim calcmode="lin" valueType="num">
                                          <p:cBhvr additive="base">
                                            <p:cTn id="23" dur="1000" fill="hold"/>
                                            <p:tgtEl>
                                              <p:spTgt spid="11"/>
                                            </p:tgtEl>
                                            <p:attrNameLst>
                                              <p:attrName>ppt_y</p:attrName>
                                            </p:attrNameLst>
                                          </p:cBhvr>
                                          <p:tavLst>
                                            <p:tav tm="0">
                                              <p:val>
                                                <p:strVal val="1+#ppt_h/2"/>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par>
                                    <p:cTn id="29" presetID="10"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2000"/>
                                            <p:tgtEl>
                                              <p:spTgt spid="14"/>
                                            </p:tgtEl>
                                          </p:cBhvr>
                                        </p:animEffect>
                                      </p:childTnLst>
                                    </p:cTn>
                                  </p:par>
                                  <p:par>
                                    <p:cTn id="32" presetID="63" presetClass="path" presetSubtype="0" repeatCount="indefinite" autoRev="1" fill="hold" nodeType="withEffect">
                                      <p:stCondLst>
                                        <p:cond delay="0"/>
                                      </p:stCondLst>
                                      <p:childTnLst>
                                        <p:animMotion origin="layout" path="M 3.33333E-6 -4.07407E-6 L 0.08984 0.00371 " pathEditMode="relative" rAng="0" ptsTypes="AA">
                                          <p:cBhvr>
                                            <p:cTn id="33" dur="5000" fill="hold"/>
                                            <p:tgtEl>
                                              <p:spTgt spid="14"/>
                                            </p:tgtEl>
                                            <p:attrNameLst>
                                              <p:attrName>ppt_x</p:attrName>
                                              <p:attrName>ppt_y</p:attrName>
                                            </p:attrNameLst>
                                          </p:cBhvr>
                                          <p:rCtr x="4492" y="185"/>
                                        </p:animMotion>
                                      </p:childTnLst>
                                    </p:cTn>
                                  </p:par>
                                  <p:par>
                                    <p:cTn id="34" presetID="10" presetClass="entr" presetSubtype="0" fill="hold" nodeType="withEffect">
                                      <p:stCondLst>
                                        <p:cond delay="130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2000"/>
                                            <p:tgtEl>
                                              <p:spTgt spid="15"/>
                                            </p:tgtEl>
                                          </p:cBhvr>
                                        </p:animEffect>
                                      </p:childTnLst>
                                    </p:cTn>
                                  </p:par>
                                  <p:par>
                                    <p:cTn id="37" presetID="63" presetClass="path" presetSubtype="0" repeatCount="indefinite" autoRev="1" fill="hold" nodeType="withEffect">
                                      <p:stCondLst>
                                        <p:cond delay="1400"/>
                                      </p:stCondLst>
                                      <p:childTnLst>
                                        <p:animMotion origin="layout" path="M -2.08333E-7 -7.40741E-7 L 0.09753 -7.40741E-7 " pathEditMode="relative" rAng="0" ptsTypes="AA">
                                          <p:cBhvr>
                                            <p:cTn id="38" dur="5000" spd="-100000" fill="hold"/>
                                            <p:tgtEl>
                                              <p:spTgt spid="15"/>
                                            </p:tgtEl>
                                            <p:attrNameLst>
                                              <p:attrName>ppt_x</p:attrName>
                                              <p:attrName>ppt_y</p:attrName>
                                            </p:attrNameLst>
                                          </p:cBhvr>
                                          <p:rCtr x="487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ounded Rectangle 1"/>
          <p:cNvSpPr/>
          <p:nvPr/>
        </p:nvSpPr>
        <p:spPr>
          <a:xfrm>
            <a:off x="0" y="387280"/>
            <a:ext cx="9144000" cy="2341418"/>
          </a:xfrm>
          <a:prstGeom prst="roundRect">
            <a:avLst>
              <a:gd name="adj" fmla="val 50000"/>
            </a:avLst>
          </a:prstGeom>
          <a:solidFill>
            <a:srgbClr val="FF00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等线" panose="020F0502020204030204"/>
            </a:endParaRPr>
          </a:p>
        </p:txBody>
      </p:sp>
      <p:grpSp>
        <p:nvGrpSpPr>
          <p:cNvPr id="3" name="Group 2"/>
          <p:cNvGrpSpPr/>
          <p:nvPr/>
        </p:nvGrpSpPr>
        <p:grpSpPr>
          <a:xfrm>
            <a:off x="1682183" y="2713765"/>
            <a:ext cx="6385937" cy="1813306"/>
            <a:chOff x="2180216" y="1968007"/>
            <a:chExt cx="6699183" cy="2018182"/>
          </a:xfrm>
        </p:grpSpPr>
        <p:sp>
          <p:nvSpPr>
            <p:cNvPr id="4" name="Rounded Rectangle 3"/>
            <p:cNvSpPr/>
            <p:nvPr/>
          </p:nvSpPr>
          <p:spPr>
            <a:xfrm>
              <a:off x="2180216" y="2210248"/>
              <a:ext cx="6699183" cy="1775941"/>
            </a:xfrm>
            <a:prstGeom prst="round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等线" panose="020F0502020204030204"/>
              </a:endParaRPr>
            </a:p>
          </p:txBody>
        </p:sp>
        <p:sp>
          <p:nvSpPr>
            <p:cNvPr id="5" name="Rounded Rectangle 4"/>
            <p:cNvSpPr/>
            <p:nvPr/>
          </p:nvSpPr>
          <p:spPr>
            <a:xfrm>
              <a:off x="2252630" y="2397582"/>
              <a:ext cx="6554356" cy="1490613"/>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等线" panose="020F0502020204030204"/>
              </a:endParaRPr>
            </a:p>
          </p:txBody>
        </p:sp>
        <p:sp>
          <p:nvSpPr>
            <p:cNvPr id="6" name="Rounded Rectangle 5"/>
            <p:cNvSpPr/>
            <p:nvPr/>
          </p:nvSpPr>
          <p:spPr>
            <a:xfrm>
              <a:off x="3274407" y="1974972"/>
              <a:ext cx="105430" cy="522188"/>
            </a:xfrm>
            <a:prstGeom prst="roundRect">
              <a:avLst/>
            </a:prstGeom>
            <a:scene3d>
              <a:camera prst="orthographicFront"/>
              <a:lightRig rig="threePt" dir="t"/>
            </a:scene3d>
            <a:sp3d>
              <a:bevelT prst="convex"/>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buClrTx/>
              </a:pPr>
              <a:endParaRPr lang="en-US" sz="1350" kern="1200">
                <a:solidFill>
                  <a:prstClr val="white"/>
                </a:solidFill>
                <a:latin typeface="等线" panose="020F0502020204030204"/>
              </a:endParaRPr>
            </a:p>
          </p:txBody>
        </p:sp>
        <p:sp>
          <p:nvSpPr>
            <p:cNvPr id="7" name="Rounded Rectangle 6"/>
            <p:cNvSpPr/>
            <p:nvPr/>
          </p:nvSpPr>
          <p:spPr>
            <a:xfrm>
              <a:off x="7874390" y="1968007"/>
              <a:ext cx="105430" cy="522188"/>
            </a:xfrm>
            <a:prstGeom prst="roundRect">
              <a:avLst/>
            </a:prstGeom>
            <a:scene3d>
              <a:camera prst="orthographicFront"/>
              <a:lightRig rig="threePt" dir="t"/>
            </a:scene3d>
            <a:sp3d>
              <a:bevelT prst="convex"/>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buClrTx/>
              </a:pPr>
              <a:endParaRPr lang="en-US" sz="1350" kern="1200">
                <a:solidFill>
                  <a:prstClr val="white"/>
                </a:solidFill>
                <a:latin typeface="等线" panose="020F0502020204030204"/>
              </a:endParaRPr>
            </a:p>
          </p:txBody>
        </p:sp>
      </p:grpSp>
      <p:grpSp>
        <p:nvGrpSpPr>
          <p:cNvPr id="8" name="Group 7"/>
          <p:cNvGrpSpPr/>
          <p:nvPr/>
        </p:nvGrpSpPr>
        <p:grpSpPr>
          <a:xfrm>
            <a:off x="674596" y="906846"/>
            <a:ext cx="1903080" cy="1477301"/>
            <a:chOff x="2920935" y="-266393"/>
            <a:chExt cx="2537440" cy="1969734"/>
          </a:xfrm>
        </p:grpSpPr>
        <p:grpSp>
          <p:nvGrpSpPr>
            <p:cNvPr id="9" name="Group 8"/>
            <p:cNvGrpSpPr/>
            <p:nvPr/>
          </p:nvGrpSpPr>
          <p:grpSpPr>
            <a:xfrm rot="12142935">
              <a:off x="2920935" y="-266393"/>
              <a:ext cx="2537440" cy="1969734"/>
              <a:chOff x="1062180" y="270164"/>
              <a:chExt cx="2521529" cy="1741054"/>
            </a:xfrm>
          </p:grpSpPr>
          <p:sp>
            <p:nvSpPr>
              <p:cNvPr id="11" name="Cloud 10"/>
              <p:cNvSpPr/>
              <p:nvPr/>
            </p:nvSpPr>
            <p:spPr>
              <a:xfrm>
                <a:off x="1062180" y="270164"/>
                <a:ext cx="2521529" cy="1741054"/>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Times New Roman" panose="02020603050405020304" pitchFamily="18" charset="0"/>
                  <a:cs typeface="Times New Roman" panose="02020603050405020304" pitchFamily="18" charset="0"/>
                </a:endParaRPr>
              </a:p>
            </p:txBody>
          </p:sp>
          <p:sp>
            <p:nvSpPr>
              <p:cNvPr id="12" name="Cloud 11"/>
              <p:cNvSpPr/>
              <p:nvPr/>
            </p:nvSpPr>
            <p:spPr>
              <a:xfrm>
                <a:off x="1159162" y="410153"/>
                <a:ext cx="2327563" cy="1461076"/>
              </a:xfrm>
              <a:prstGeom prst="clou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Times New Roman" panose="02020603050405020304" pitchFamily="18" charset="0"/>
                  <a:cs typeface="Times New Roman" panose="02020603050405020304" pitchFamily="18" charset="0"/>
                </a:endParaRPr>
              </a:p>
            </p:txBody>
          </p:sp>
        </p:grpSp>
        <p:sp>
          <p:nvSpPr>
            <p:cNvPr id="10" name="TextBox 9"/>
            <p:cNvSpPr txBox="1"/>
            <p:nvPr/>
          </p:nvSpPr>
          <p:spPr>
            <a:xfrm>
              <a:off x="3379838" y="228863"/>
              <a:ext cx="1846681" cy="1446549"/>
            </a:xfrm>
            <a:prstGeom prst="rect">
              <a:avLst/>
            </a:prstGeom>
            <a:noFill/>
          </p:spPr>
          <p:txBody>
            <a:bodyPr wrap="square" rtlCol="0">
              <a:spAutoFit/>
            </a:bodyPr>
            <a:lstStyle/>
            <a:p>
              <a:pPr algn="ctr" defTabSz="685800">
                <a:buClrTx/>
              </a:pPr>
              <a:r>
                <a:rPr lang="en-US" sz="2400" kern="1200" dirty="0" err="1">
                  <a:solidFill>
                    <a:prstClr val="black"/>
                  </a:solidFill>
                  <a:latin typeface="Times New Roman" panose="02020603050405020304" pitchFamily="18" charset="0"/>
                  <a:ea typeface="+mn-ea"/>
                  <a:cs typeface="Times New Roman" panose="02020603050405020304" pitchFamily="18" charset="0"/>
                </a:rPr>
                <a:t>Chủ</a:t>
              </a:r>
              <a:r>
                <a:rPr lang="en-US" sz="2400" kern="1200" dirty="0">
                  <a:solidFill>
                    <a:prstClr val="black"/>
                  </a:solidFill>
                  <a:latin typeface="Times New Roman" panose="02020603050405020304" pitchFamily="18" charset="0"/>
                  <a:ea typeface="+mn-ea"/>
                  <a:cs typeface="Times New Roman" panose="02020603050405020304" pitchFamily="18" charset="0"/>
                </a:rPr>
                <a:t> </a:t>
              </a:r>
              <a:r>
                <a:rPr lang="en-US" sz="2400" kern="1200" dirty="0" err="1">
                  <a:solidFill>
                    <a:prstClr val="black"/>
                  </a:solidFill>
                  <a:latin typeface="Times New Roman" panose="02020603050405020304" pitchFamily="18" charset="0"/>
                  <a:ea typeface="+mn-ea"/>
                  <a:cs typeface="Times New Roman" panose="02020603050405020304" pitchFamily="18" charset="0"/>
                </a:rPr>
                <a:t>đề</a:t>
              </a:r>
              <a:r>
                <a:rPr lang="en-US" sz="2400" kern="1200" dirty="0">
                  <a:solidFill>
                    <a:prstClr val="black"/>
                  </a:solidFill>
                  <a:latin typeface="Times New Roman" panose="02020603050405020304" pitchFamily="18" charset="0"/>
                  <a:ea typeface="+mn-ea"/>
                  <a:cs typeface="Times New Roman" panose="02020603050405020304" pitchFamily="18" charset="0"/>
                </a:rPr>
                <a:t> </a:t>
              </a:r>
            </a:p>
            <a:p>
              <a:pPr algn="ctr" defTabSz="685800">
                <a:buClrTx/>
              </a:pPr>
              <a:r>
                <a:rPr lang="en-US" sz="4050" b="1" kern="1200" dirty="0">
                  <a:solidFill>
                    <a:prstClr val="black"/>
                  </a:solidFill>
                  <a:latin typeface="Times New Roman" panose="02020603050405020304" pitchFamily="18" charset="0"/>
                  <a:ea typeface="+mn-ea"/>
                  <a:cs typeface="Times New Roman" panose="02020603050405020304" pitchFamily="18" charset="0"/>
                </a:rPr>
                <a:t>6</a:t>
              </a:r>
            </a:p>
          </p:txBody>
        </p:sp>
      </p:grpSp>
      <p:sp>
        <p:nvSpPr>
          <p:cNvPr id="13" name="TextBox 12"/>
          <p:cNvSpPr txBox="1"/>
          <p:nvPr/>
        </p:nvSpPr>
        <p:spPr>
          <a:xfrm>
            <a:off x="2547688" y="1279000"/>
            <a:ext cx="6210414" cy="1015663"/>
          </a:xfrm>
          <a:prstGeom prst="rect">
            <a:avLst/>
          </a:prstGeom>
          <a:noFill/>
        </p:spPr>
        <p:txBody>
          <a:bodyPr wrap="square" rtlCol="0">
            <a:spAutoFit/>
          </a:bodyPr>
          <a:lstStyle/>
          <a:p>
            <a:pPr algn="ctr" defTabSz="685800">
              <a:buClrTx/>
            </a:pPr>
            <a:r>
              <a:rPr lang="en-US" sz="3000" b="1" kern="1200">
                <a:solidFill>
                  <a:prstClr val="white"/>
                </a:solidFill>
                <a:latin typeface="Times New Roman" panose="02020603050405020304" pitchFamily="18" charset="0"/>
                <a:ea typeface="+mn-ea"/>
                <a:cs typeface="Times New Roman" panose="02020603050405020304" pitchFamily="18" charset="0"/>
              </a:rPr>
              <a:t>NGÀY – GIỜ, GIỜ - PHÚT, </a:t>
            </a:r>
          </a:p>
          <a:p>
            <a:pPr algn="ctr" defTabSz="685800">
              <a:buClrTx/>
            </a:pPr>
            <a:r>
              <a:rPr lang="en-US" sz="3000" b="1" kern="1200">
                <a:solidFill>
                  <a:prstClr val="white"/>
                </a:solidFill>
                <a:latin typeface="Times New Roman" panose="02020603050405020304" pitchFamily="18" charset="0"/>
                <a:ea typeface="+mn-ea"/>
                <a:cs typeface="Times New Roman" panose="02020603050405020304" pitchFamily="18" charset="0"/>
              </a:rPr>
              <a:t>NGÀY - THÁNG</a:t>
            </a:r>
            <a:endParaRPr lang="en-US" sz="3000" b="1" kern="1200" dirty="0">
              <a:solidFill>
                <a:prstClr val="white"/>
              </a:solidFill>
              <a:latin typeface="Times New Roman" panose="02020603050405020304" pitchFamily="18" charset="0"/>
              <a:ea typeface="+mn-ea"/>
              <a:cs typeface="Times New Roman" panose="02020603050405020304" pitchFamily="18" charset="0"/>
            </a:endParaRPr>
          </a:p>
        </p:txBody>
      </p:sp>
      <p:grpSp>
        <p:nvGrpSpPr>
          <p:cNvPr id="14" name="Group 13"/>
          <p:cNvGrpSpPr/>
          <p:nvPr/>
        </p:nvGrpSpPr>
        <p:grpSpPr>
          <a:xfrm>
            <a:off x="386626" y="2225735"/>
            <a:ext cx="2269558" cy="1181802"/>
            <a:chOff x="0" y="1364908"/>
            <a:chExt cx="3026077" cy="1575736"/>
          </a:xfrm>
        </p:grpSpPr>
        <p:sp>
          <p:nvSpPr>
            <p:cNvPr id="15" name="Wave 14"/>
            <p:cNvSpPr/>
            <p:nvPr/>
          </p:nvSpPr>
          <p:spPr>
            <a:xfrm>
              <a:off x="0" y="1364908"/>
              <a:ext cx="3026077" cy="1575736"/>
            </a:xfrm>
            <a:prstGeom prst="wave">
              <a:avLst>
                <a:gd name="adj1" fmla="val 8328"/>
                <a:gd name="adj2" fmla="val -597"/>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等线" panose="020F0502020204030204"/>
              </a:endParaRPr>
            </a:p>
          </p:txBody>
        </p:sp>
        <p:sp>
          <p:nvSpPr>
            <p:cNvPr id="16" name="TextBox 15"/>
            <p:cNvSpPr txBox="1"/>
            <p:nvPr/>
          </p:nvSpPr>
          <p:spPr>
            <a:xfrm>
              <a:off x="667141" y="1863197"/>
              <a:ext cx="2304609" cy="738664"/>
            </a:xfrm>
            <a:prstGeom prst="rect">
              <a:avLst/>
            </a:prstGeom>
            <a:noFill/>
          </p:spPr>
          <p:txBody>
            <a:bodyPr wrap="square" rtlCol="0">
              <a:spAutoFit/>
            </a:bodyPr>
            <a:lstStyle/>
            <a:p>
              <a:pPr defTabSz="685800">
                <a:buClrTx/>
              </a:pPr>
              <a:r>
                <a:rPr lang="en-US" sz="3000" b="1" kern="1200" err="1">
                  <a:solidFill>
                    <a:prstClr val="white"/>
                  </a:solidFill>
                  <a:latin typeface="Times New Roman" panose="02020603050405020304" pitchFamily="18" charset="0"/>
                  <a:ea typeface="+mn-ea"/>
                  <a:cs typeface="Times New Roman" panose="02020603050405020304" pitchFamily="18" charset="0"/>
                </a:rPr>
                <a:t>Bài</a:t>
              </a:r>
              <a:r>
                <a:rPr lang="en-US" sz="3000" b="1" kern="1200">
                  <a:solidFill>
                    <a:prstClr val="white"/>
                  </a:solidFill>
                  <a:latin typeface="Times New Roman" panose="02020603050405020304" pitchFamily="18" charset="0"/>
                  <a:ea typeface="+mn-ea"/>
                  <a:cs typeface="Times New Roman" panose="02020603050405020304" pitchFamily="18" charset="0"/>
                </a:rPr>
                <a:t> 30</a:t>
              </a:r>
              <a:endParaRPr lang="en-US" sz="3000" b="1" kern="1200" dirty="0">
                <a:solidFill>
                  <a:prstClr val="white"/>
                </a:solidFill>
                <a:latin typeface="Times New Roman" panose="02020603050405020304" pitchFamily="18" charset="0"/>
                <a:ea typeface="+mn-ea"/>
                <a:cs typeface="Times New Roman" panose="02020603050405020304" pitchFamily="18" charset="0"/>
              </a:endParaRPr>
            </a:p>
          </p:txBody>
        </p:sp>
      </p:grpSp>
      <p:sp>
        <p:nvSpPr>
          <p:cNvPr id="17" name="TextBox 16"/>
          <p:cNvSpPr txBox="1"/>
          <p:nvPr/>
        </p:nvSpPr>
        <p:spPr>
          <a:xfrm>
            <a:off x="1909501" y="3510425"/>
            <a:ext cx="5931299" cy="553998"/>
          </a:xfrm>
          <a:prstGeom prst="rect">
            <a:avLst/>
          </a:prstGeom>
          <a:noFill/>
        </p:spPr>
        <p:txBody>
          <a:bodyPr wrap="square" rtlCol="0">
            <a:spAutoFit/>
          </a:bodyPr>
          <a:lstStyle/>
          <a:p>
            <a:pPr algn="ctr" defTabSz="685800">
              <a:buClrTx/>
            </a:pPr>
            <a:r>
              <a:rPr lang="en-US" sz="3000" b="1" kern="1200">
                <a:solidFill>
                  <a:srgbClr val="FF0000"/>
                </a:solidFill>
                <a:latin typeface="Times New Roman" panose="02020603050405020304" pitchFamily="18" charset="0"/>
                <a:ea typeface="+mn-ea"/>
                <a:cs typeface="Times New Roman" panose="02020603050405020304" pitchFamily="18" charset="0"/>
              </a:rPr>
              <a:t>NGÀY - THÁNG</a:t>
            </a:r>
            <a:endParaRPr lang="en-US" sz="3000" b="1" kern="1200" dirty="0">
              <a:solidFill>
                <a:srgbClr val="FF0000"/>
              </a:solidFill>
              <a:latin typeface="Times New Roman" panose="02020603050405020304" pitchFamily="18" charset="0"/>
              <a:ea typeface="+mn-ea"/>
              <a:cs typeface="Times New Roman" panose="02020603050405020304" pitchFamily="18" charset="0"/>
            </a:endParaRPr>
          </a:p>
        </p:txBody>
      </p:sp>
      <p:grpSp>
        <p:nvGrpSpPr>
          <p:cNvPr id="18" name="Group 17"/>
          <p:cNvGrpSpPr/>
          <p:nvPr/>
        </p:nvGrpSpPr>
        <p:grpSpPr>
          <a:xfrm>
            <a:off x="3337560" y="4362564"/>
            <a:ext cx="2286000" cy="1112406"/>
            <a:chOff x="2109507" y="3963491"/>
            <a:chExt cx="6632646" cy="1772986"/>
          </a:xfrm>
        </p:grpSpPr>
        <p:sp>
          <p:nvSpPr>
            <p:cNvPr id="19" name="Flowchart: Terminator 18"/>
            <p:cNvSpPr/>
            <p:nvPr/>
          </p:nvSpPr>
          <p:spPr>
            <a:xfrm>
              <a:off x="2828870" y="4693184"/>
              <a:ext cx="5913283" cy="1043293"/>
            </a:xfrm>
            <a:prstGeom prst="flowChartTerminator">
              <a:avLst/>
            </a:prstGeom>
            <a:solidFill>
              <a:srgbClr val="FFFF00"/>
            </a:solidFill>
            <a:ln w="5715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buClrTx/>
              </a:pPr>
              <a:endParaRPr lang="en-US" sz="3000" kern="1200">
                <a:solidFill>
                  <a:srgbClr val="FF0000"/>
                </a:solidFill>
                <a:latin typeface="等线" panose="020F0502020204030204"/>
              </a:endParaRPr>
            </a:p>
          </p:txBody>
        </p:sp>
        <p:sp>
          <p:nvSpPr>
            <p:cNvPr id="20" name="TextBox 19"/>
            <p:cNvSpPr txBox="1"/>
            <p:nvPr/>
          </p:nvSpPr>
          <p:spPr>
            <a:xfrm>
              <a:off x="4227425" y="4770863"/>
              <a:ext cx="3512767" cy="882979"/>
            </a:xfrm>
            <a:prstGeom prst="rect">
              <a:avLst/>
            </a:prstGeom>
            <a:noFill/>
          </p:spPr>
          <p:txBody>
            <a:bodyPr wrap="square" rtlCol="0">
              <a:spAutoFit/>
            </a:bodyPr>
            <a:lstStyle/>
            <a:p>
              <a:pPr defTabSz="685800">
                <a:buClrTx/>
              </a:pPr>
              <a:r>
                <a:rPr lang="en-US" sz="3000" b="1" kern="1200">
                  <a:solidFill>
                    <a:srgbClr val="FF0000"/>
                  </a:solidFill>
                  <a:latin typeface="Times New Roman" panose="02020603050405020304" pitchFamily="18" charset="0"/>
                  <a:ea typeface="+mn-ea"/>
                  <a:cs typeface="Times New Roman" panose="02020603050405020304" pitchFamily="18" charset="0"/>
                </a:rPr>
                <a:t>Tiết 1</a:t>
              </a:r>
              <a:endParaRPr lang="en-US" sz="3000" b="1" kern="1200" dirty="0">
                <a:solidFill>
                  <a:srgbClr val="FF0000"/>
                </a:solidFill>
                <a:latin typeface="Times New Roman" panose="02020603050405020304" pitchFamily="18" charset="0"/>
                <a:ea typeface="+mn-ea"/>
                <a:cs typeface="Times New Roman" panose="02020603050405020304" pitchFamily="18" charset="0"/>
              </a:endParaRPr>
            </a:p>
          </p:txBody>
        </p:sp>
        <p:grpSp>
          <p:nvGrpSpPr>
            <p:cNvPr id="21" name="Google Shape;2099;p75"/>
            <p:cNvGrpSpPr/>
            <p:nvPr/>
          </p:nvGrpSpPr>
          <p:grpSpPr>
            <a:xfrm rot="19405646">
              <a:off x="2109507" y="3963491"/>
              <a:ext cx="1378777" cy="1476044"/>
              <a:chOff x="5942464" y="1232078"/>
              <a:chExt cx="1574389" cy="1685455"/>
            </a:xfrm>
          </p:grpSpPr>
          <p:sp>
            <p:nvSpPr>
              <p:cNvPr id="22" name="Google Shape;2100;p75"/>
              <p:cNvSpPr/>
              <p:nvPr/>
            </p:nvSpPr>
            <p:spPr>
              <a:xfrm rot="2192941">
                <a:off x="6585155" y="2147033"/>
                <a:ext cx="283299" cy="253415"/>
              </a:xfrm>
              <a:custGeom>
                <a:avLst/>
                <a:gdLst/>
                <a:ahLst/>
                <a:cxnLst/>
                <a:rect l="l" t="t" r="r" b="b"/>
                <a:pathLst>
                  <a:path w="2114" h="1891" extrusionOk="0">
                    <a:moveTo>
                      <a:pt x="1713" y="0"/>
                    </a:moveTo>
                    <a:lnTo>
                      <a:pt x="1624" y="22"/>
                    </a:lnTo>
                    <a:lnTo>
                      <a:pt x="1557" y="45"/>
                    </a:lnTo>
                    <a:lnTo>
                      <a:pt x="1513" y="89"/>
                    </a:lnTo>
                    <a:lnTo>
                      <a:pt x="1446" y="134"/>
                    </a:lnTo>
                    <a:lnTo>
                      <a:pt x="1401" y="200"/>
                    </a:lnTo>
                    <a:lnTo>
                      <a:pt x="1379" y="289"/>
                    </a:lnTo>
                    <a:lnTo>
                      <a:pt x="1379" y="401"/>
                    </a:lnTo>
                    <a:lnTo>
                      <a:pt x="1379" y="534"/>
                    </a:lnTo>
                    <a:lnTo>
                      <a:pt x="1401" y="667"/>
                    </a:lnTo>
                    <a:lnTo>
                      <a:pt x="1468" y="823"/>
                    </a:lnTo>
                    <a:lnTo>
                      <a:pt x="1535" y="979"/>
                    </a:lnTo>
                    <a:lnTo>
                      <a:pt x="1624" y="1157"/>
                    </a:lnTo>
                    <a:lnTo>
                      <a:pt x="1668" y="1246"/>
                    </a:lnTo>
                    <a:lnTo>
                      <a:pt x="1757" y="1335"/>
                    </a:lnTo>
                    <a:lnTo>
                      <a:pt x="1846" y="1224"/>
                    </a:lnTo>
                    <a:lnTo>
                      <a:pt x="1935" y="1090"/>
                    </a:lnTo>
                    <a:lnTo>
                      <a:pt x="2024" y="934"/>
                    </a:lnTo>
                    <a:lnTo>
                      <a:pt x="2091" y="779"/>
                    </a:lnTo>
                    <a:lnTo>
                      <a:pt x="2113" y="601"/>
                    </a:lnTo>
                    <a:lnTo>
                      <a:pt x="2113" y="467"/>
                    </a:lnTo>
                    <a:lnTo>
                      <a:pt x="2091" y="312"/>
                    </a:lnTo>
                    <a:lnTo>
                      <a:pt x="2046" y="200"/>
                    </a:lnTo>
                    <a:lnTo>
                      <a:pt x="1957" y="89"/>
                    </a:lnTo>
                    <a:lnTo>
                      <a:pt x="1891" y="22"/>
                    </a:lnTo>
                    <a:lnTo>
                      <a:pt x="1802" y="0"/>
                    </a:lnTo>
                    <a:close/>
                    <a:moveTo>
                      <a:pt x="67" y="1135"/>
                    </a:moveTo>
                    <a:lnTo>
                      <a:pt x="22" y="1179"/>
                    </a:lnTo>
                    <a:lnTo>
                      <a:pt x="0" y="1224"/>
                    </a:lnTo>
                    <a:lnTo>
                      <a:pt x="0" y="1290"/>
                    </a:lnTo>
                    <a:lnTo>
                      <a:pt x="0" y="1379"/>
                    </a:lnTo>
                    <a:lnTo>
                      <a:pt x="22" y="1513"/>
                    </a:lnTo>
                    <a:lnTo>
                      <a:pt x="89" y="1646"/>
                    </a:lnTo>
                    <a:lnTo>
                      <a:pt x="178" y="1735"/>
                    </a:lnTo>
                    <a:lnTo>
                      <a:pt x="289" y="1824"/>
                    </a:lnTo>
                    <a:lnTo>
                      <a:pt x="445" y="1869"/>
                    </a:lnTo>
                    <a:lnTo>
                      <a:pt x="623" y="1891"/>
                    </a:lnTo>
                    <a:lnTo>
                      <a:pt x="801" y="1869"/>
                    </a:lnTo>
                    <a:lnTo>
                      <a:pt x="956" y="1846"/>
                    </a:lnTo>
                    <a:lnTo>
                      <a:pt x="845" y="1646"/>
                    </a:lnTo>
                    <a:lnTo>
                      <a:pt x="712" y="1490"/>
                    </a:lnTo>
                    <a:lnTo>
                      <a:pt x="556" y="1357"/>
                    </a:lnTo>
                    <a:lnTo>
                      <a:pt x="423" y="1246"/>
                    </a:lnTo>
                    <a:lnTo>
                      <a:pt x="289" y="1179"/>
                    </a:lnTo>
                    <a:lnTo>
                      <a:pt x="200" y="1135"/>
                    </a:lnTo>
                    <a:close/>
                  </a:path>
                </a:pathLst>
              </a:custGeom>
              <a:solidFill>
                <a:srgbClr val="F7DE68"/>
              </a:solidFill>
              <a:ln>
                <a:noFill/>
              </a:ln>
            </p:spPr>
            <p:txBody>
              <a:bodyPr spcFirstLastPara="1" wrap="square" lIns="68569" tIns="68569" rIns="68569" bIns="68569" anchor="ctr" anchorCtr="0">
                <a:noAutofit/>
              </a:bodyPr>
              <a:lstStyle/>
              <a:p>
                <a:pPr defTabSz="685800">
                  <a:buClrTx/>
                </a:pPr>
                <a:endParaRPr sz="3000" kern="1200">
                  <a:solidFill>
                    <a:srgbClr val="FF0000"/>
                  </a:solidFill>
                  <a:latin typeface="等线" panose="020F0502020204030204"/>
                  <a:ea typeface="+mn-ea"/>
                  <a:cs typeface="+mn-cs"/>
                </a:endParaRPr>
              </a:p>
            </p:txBody>
          </p:sp>
          <p:sp>
            <p:nvSpPr>
              <p:cNvPr id="23" name="Google Shape;2101;p75"/>
              <p:cNvSpPr/>
              <p:nvPr/>
            </p:nvSpPr>
            <p:spPr>
              <a:xfrm rot="2192941">
                <a:off x="6555151" y="2237892"/>
                <a:ext cx="128249" cy="101446"/>
              </a:xfrm>
              <a:custGeom>
                <a:avLst/>
                <a:gdLst/>
                <a:ahLst/>
                <a:cxnLst/>
                <a:rect l="l" t="t" r="r" b="b"/>
                <a:pathLst>
                  <a:path w="957" h="757" fill="none" extrusionOk="0">
                    <a:moveTo>
                      <a:pt x="0" y="245"/>
                    </a:moveTo>
                    <a:lnTo>
                      <a:pt x="0" y="245"/>
                    </a:lnTo>
                    <a:lnTo>
                      <a:pt x="22" y="379"/>
                    </a:lnTo>
                    <a:lnTo>
                      <a:pt x="89" y="512"/>
                    </a:lnTo>
                    <a:lnTo>
                      <a:pt x="89" y="512"/>
                    </a:lnTo>
                    <a:lnTo>
                      <a:pt x="178" y="601"/>
                    </a:lnTo>
                    <a:lnTo>
                      <a:pt x="289" y="690"/>
                    </a:lnTo>
                    <a:lnTo>
                      <a:pt x="445" y="735"/>
                    </a:lnTo>
                    <a:lnTo>
                      <a:pt x="623" y="757"/>
                    </a:lnTo>
                    <a:lnTo>
                      <a:pt x="623" y="757"/>
                    </a:lnTo>
                    <a:lnTo>
                      <a:pt x="801" y="735"/>
                    </a:lnTo>
                    <a:lnTo>
                      <a:pt x="956" y="712"/>
                    </a:lnTo>
                    <a:lnTo>
                      <a:pt x="956" y="712"/>
                    </a:lnTo>
                    <a:lnTo>
                      <a:pt x="845" y="512"/>
                    </a:lnTo>
                    <a:lnTo>
                      <a:pt x="712" y="356"/>
                    </a:lnTo>
                    <a:lnTo>
                      <a:pt x="556" y="223"/>
                    </a:lnTo>
                    <a:lnTo>
                      <a:pt x="423" y="112"/>
                    </a:lnTo>
                    <a:lnTo>
                      <a:pt x="423" y="112"/>
                    </a:lnTo>
                    <a:lnTo>
                      <a:pt x="289" y="45"/>
                    </a:lnTo>
                    <a:lnTo>
                      <a:pt x="200" y="1"/>
                    </a:lnTo>
                    <a:lnTo>
                      <a:pt x="134" y="1"/>
                    </a:lnTo>
                    <a:lnTo>
                      <a:pt x="67" y="1"/>
                    </a:lnTo>
                    <a:lnTo>
                      <a:pt x="67" y="1"/>
                    </a:lnTo>
                    <a:lnTo>
                      <a:pt x="22" y="45"/>
                    </a:lnTo>
                    <a:lnTo>
                      <a:pt x="0" y="90"/>
                    </a:lnTo>
                    <a:lnTo>
                      <a:pt x="0" y="156"/>
                    </a:lnTo>
                    <a:lnTo>
                      <a:pt x="0" y="245"/>
                    </a:lnTo>
                  </a:path>
                </a:pathLst>
              </a:custGeom>
              <a:noFill/>
              <a:ln>
                <a:noFill/>
              </a:ln>
            </p:spPr>
            <p:txBody>
              <a:bodyPr spcFirstLastPara="1" wrap="square" lIns="68569" tIns="68569" rIns="68569" bIns="68569" anchor="ctr" anchorCtr="0">
                <a:noAutofit/>
              </a:bodyPr>
              <a:lstStyle/>
              <a:p>
                <a:pPr defTabSz="685800">
                  <a:buClrTx/>
                </a:pPr>
                <a:endParaRPr sz="3000" kern="1200">
                  <a:solidFill>
                    <a:srgbClr val="FF0000"/>
                  </a:solidFill>
                  <a:latin typeface="等线" panose="020F0502020204030204"/>
                  <a:ea typeface="+mn-ea"/>
                  <a:cs typeface="+mn-cs"/>
                </a:endParaRPr>
              </a:p>
            </p:txBody>
          </p:sp>
          <p:sp>
            <p:nvSpPr>
              <p:cNvPr id="24" name="Google Shape;2102;p75"/>
              <p:cNvSpPr/>
              <p:nvPr/>
            </p:nvSpPr>
            <p:spPr>
              <a:xfrm rot="2192941">
                <a:off x="6773971" y="2209385"/>
                <a:ext cx="98498" cy="178905"/>
              </a:xfrm>
              <a:custGeom>
                <a:avLst/>
                <a:gdLst/>
                <a:ahLst/>
                <a:cxnLst/>
                <a:rect l="l" t="t" r="r" b="b"/>
                <a:pathLst>
                  <a:path w="735" h="1335" fill="none" extrusionOk="0">
                    <a:moveTo>
                      <a:pt x="667" y="200"/>
                    </a:moveTo>
                    <a:lnTo>
                      <a:pt x="667" y="200"/>
                    </a:lnTo>
                    <a:lnTo>
                      <a:pt x="578" y="89"/>
                    </a:lnTo>
                    <a:lnTo>
                      <a:pt x="512" y="22"/>
                    </a:lnTo>
                    <a:lnTo>
                      <a:pt x="423" y="0"/>
                    </a:lnTo>
                    <a:lnTo>
                      <a:pt x="334" y="0"/>
                    </a:lnTo>
                    <a:lnTo>
                      <a:pt x="334" y="0"/>
                    </a:lnTo>
                    <a:lnTo>
                      <a:pt x="245" y="22"/>
                    </a:lnTo>
                    <a:lnTo>
                      <a:pt x="178" y="45"/>
                    </a:lnTo>
                    <a:lnTo>
                      <a:pt x="134" y="89"/>
                    </a:lnTo>
                    <a:lnTo>
                      <a:pt x="67" y="134"/>
                    </a:lnTo>
                    <a:lnTo>
                      <a:pt x="67" y="134"/>
                    </a:lnTo>
                    <a:lnTo>
                      <a:pt x="22" y="200"/>
                    </a:lnTo>
                    <a:lnTo>
                      <a:pt x="0" y="289"/>
                    </a:lnTo>
                    <a:lnTo>
                      <a:pt x="0" y="401"/>
                    </a:lnTo>
                    <a:lnTo>
                      <a:pt x="0" y="534"/>
                    </a:lnTo>
                    <a:lnTo>
                      <a:pt x="0" y="534"/>
                    </a:lnTo>
                    <a:lnTo>
                      <a:pt x="22" y="667"/>
                    </a:lnTo>
                    <a:lnTo>
                      <a:pt x="89" y="823"/>
                    </a:lnTo>
                    <a:lnTo>
                      <a:pt x="156" y="979"/>
                    </a:lnTo>
                    <a:lnTo>
                      <a:pt x="245" y="1157"/>
                    </a:lnTo>
                    <a:lnTo>
                      <a:pt x="245" y="1157"/>
                    </a:lnTo>
                    <a:lnTo>
                      <a:pt x="289" y="1246"/>
                    </a:lnTo>
                    <a:lnTo>
                      <a:pt x="378" y="1335"/>
                    </a:lnTo>
                    <a:lnTo>
                      <a:pt x="378" y="1335"/>
                    </a:lnTo>
                    <a:lnTo>
                      <a:pt x="467" y="1224"/>
                    </a:lnTo>
                    <a:lnTo>
                      <a:pt x="556" y="1090"/>
                    </a:lnTo>
                    <a:lnTo>
                      <a:pt x="645" y="934"/>
                    </a:lnTo>
                    <a:lnTo>
                      <a:pt x="712" y="779"/>
                    </a:lnTo>
                    <a:lnTo>
                      <a:pt x="712" y="779"/>
                    </a:lnTo>
                    <a:lnTo>
                      <a:pt x="734" y="601"/>
                    </a:lnTo>
                    <a:lnTo>
                      <a:pt x="734" y="467"/>
                    </a:lnTo>
                    <a:lnTo>
                      <a:pt x="712" y="312"/>
                    </a:lnTo>
                    <a:lnTo>
                      <a:pt x="667" y="200"/>
                    </a:lnTo>
                    <a:lnTo>
                      <a:pt x="667" y="200"/>
                    </a:lnTo>
                  </a:path>
                </a:pathLst>
              </a:custGeom>
              <a:noFill/>
              <a:ln>
                <a:noFill/>
              </a:ln>
            </p:spPr>
            <p:txBody>
              <a:bodyPr spcFirstLastPara="1" wrap="square" lIns="68569" tIns="68569" rIns="68569" bIns="68569" anchor="ctr" anchorCtr="0">
                <a:noAutofit/>
              </a:bodyPr>
              <a:lstStyle/>
              <a:p>
                <a:pPr defTabSz="685800">
                  <a:buClrTx/>
                </a:pPr>
                <a:endParaRPr sz="3000" kern="1200">
                  <a:solidFill>
                    <a:srgbClr val="FF0000"/>
                  </a:solidFill>
                  <a:latin typeface="等线" panose="020F0502020204030204"/>
                  <a:ea typeface="+mn-ea"/>
                  <a:cs typeface="+mn-cs"/>
                </a:endParaRPr>
              </a:p>
            </p:txBody>
          </p:sp>
          <p:sp>
            <p:nvSpPr>
              <p:cNvPr id="25" name="Google Shape;2103;p75"/>
              <p:cNvSpPr/>
              <p:nvPr/>
            </p:nvSpPr>
            <p:spPr>
              <a:xfrm rot="2192941">
                <a:off x="6591195" y="2839941"/>
                <a:ext cx="86571" cy="77592"/>
              </a:xfrm>
              <a:custGeom>
                <a:avLst/>
                <a:gdLst/>
                <a:ahLst/>
                <a:cxnLst/>
                <a:rect l="l" t="t" r="r" b="b"/>
                <a:pathLst>
                  <a:path w="646" h="579" extrusionOk="0">
                    <a:moveTo>
                      <a:pt x="579" y="0"/>
                    </a:moveTo>
                    <a:lnTo>
                      <a:pt x="290" y="178"/>
                    </a:lnTo>
                    <a:lnTo>
                      <a:pt x="0" y="312"/>
                    </a:lnTo>
                    <a:lnTo>
                      <a:pt x="45" y="401"/>
                    </a:lnTo>
                    <a:lnTo>
                      <a:pt x="89" y="468"/>
                    </a:lnTo>
                    <a:lnTo>
                      <a:pt x="134" y="534"/>
                    </a:lnTo>
                    <a:lnTo>
                      <a:pt x="201" y="556"/>
                    </a:lnTo>
                    <a:lnTo>
                      <a:pt x="290" y="579"/>
                    </a:lnTo>
                    <a:lnTo>
                      <a:pt x="356" y="579"/>
                    </a:lnTo>
                    <a:lnTo>
                      <a:pt x="423" y="556"/>
                    </a:lnTo>
                    <a:lnTo>
                      <a:pt x="512" y="512"/>
                    </a:lnTo>
                    <a:lnTo>
                      <a:pt x="579" y="468"/>
                    </a:lnTo>
                    <a:lnTo>
                      <a:pt x="623" y="379"/>
                    </a:lnTo>
                    <a:lnTo>
                      <a:pt x="645" y="290"/>
                    </a:lnTo>
                    <a:lnTo>
                      <a:pt x="623" y="156"/>
                    </a:lnTo>
                    <a:lnTo>
                      <a:pt x="579" y="0"/>
                    </a:lnTo>
                    <a:close/>
                  </a:path>
                </a:pathLst>
              </a:custGeom>
              <a:solidFill>
                <a:srgbClr val="958888"/>
              </a:solidFill>
              <a:ln>
                <a:noFill/>
              </a:ln>
            </p:spPr>
            <p:txBody>
              <a:bodyPr spcFirstLastPara="1" wrap="square" lIns="68569" tIns="68569" rIns="68569" bIns="68569" anchor="ctr" anchorCtr="0">
                <a:noAutofit/>
              </a:bodyPr>
              <a:lstStyle/>
              <a:p>
                <a:pPr defTabSz="685800">
                  <a:buClrTx/>
                </a:pPr>
                <a:endParaRPr sz="3000" kern="1200">
                  <a:solidFill>
                    <a:srgbClr val="FF0000"/>
                  </a:solidFill>
                  <a:latin typeface="等线" panose="020F0502020204030204"/>
                  <a:ea typeface="+mn-ea"/>
                  <a:cs typeface="+mn-cs"/>
                </a:endParaRPr>
              </a:p>
            </p:txBody>
          </p:sp>
          <p:sp>
            <p:nvSpPr>
              <p:cNvPr id="26" name="Google Shape;2104;p75"/>
              <p:cNvSpPr/>
              <p:nvPr/>
            </p:nvSpPr>
            <p:spPr>
              <a:xfrm rot="2192941">
                <a:off x="6150700" y="1627659"/>
                <a:ext cx="998652" cy="981807"/>
              </a:xfrm>
              <a:custGeom>
                <a:avLst/>
                <a:gdLst/>
                <a:ahLst/>
                <a:cxnLst/>
                <a:rect l="l" t="t" r="r" b="b"/>
                <a:pathLst>
                  <a:path w="7452" h="8320" extrusionOk="0">
                    <a:moveTo>
                      <a:pt x="4315" y="601"/>
                    </a:moveTo>
                    <a:lnTo>
                      <a:pt x="4493" y="624"/>
                    </a:lnTo>
                    <a:lnTo>
                      <a:pt x="4649" y="646"/>
                    </a:lnTo>
                    <a:lnTo>
                      <a:pt x="4805" y="690"/>
                    </a:lnTo>
                    <a:lnTo>
                      <a:pt x="4938" y="757"/>
                    </a:lnTo>
                    <a:lnTo>
                      <a:pt x="5049" y="846"/>
                    </a:lnTo>
                    <a:lnTo>
                      <a:pt x="5161" y="935"/>
                    </a:lnTo>
                    <a:lnTo>
                      <a:pt x="5250" y="1024"/>
                    </a:lnTo>
                    <a:lnTo>
                      <a:pt x="5338" y="1157"/>
                    </a:lnTo>
                    <a:lnTo>
                      <a:pt x="5383" y="1313"/>
                    </a:lnTo>
                    <a:lnTo>
                      <a:pt x="5405" y="1469"/>
                    </a:lnTo>
                    <a:lnTo>
                      <a:pt x="5383" y="1536"/>
                    </a:lnTo>
                    <a:lnTo>
                      <a:pt x="5361" y="1625"/>
                    </a:lnTo>
                    <a:lnTo>
                      <a:pt x="5294" y="1669"/>
                    </a:lnTo>
                    <a:lnTo>
                      <a:pt x="5227" y="1736"/>
                    </a:lnTo>
                    <a:lnTo>
                      <a:pt x="5138" y="1691"/>
                    </a:lnTo>
                    <a:lnTo>
                      <a:pt x="4871" y="1580"/>
                    </a:lnTo>
                    <a:lnTo>
                      <a:pt x="3893" y="1135"/>
                    </a:lnTo>
                    <a:lnTo>
                      <a:pt x="3826" y="1002"/>
                    </a:lnTo>
                    <a:lnTo>
                      <a:pt x="3804" y="891"/>
                    </a:lnTo>
                    <a:lnTo>
                      <a:pt x="3804" y="779"/>
                    </a:lnTo>
                    <a:lnTo>
                      <a:pt x="3848" y="713"/>
                    </a:lnTo>
                    <a:lnTo>
                      <a:pt x="3915" y="646"/>
                    </a:lnTo>
                    <a:lnTo>
                      <a:pt x="4004" y="624"/>
                    </a:lnTo>
                    <a:lnTo>
                      <a:pt x="4160" y="601"/>
                    </a:lnTo>
                    <a:close/>
                    <a:moveTo>
                      <a:pt x="5984" y="1647"/>
                    </a:moveTo>
                    <a:lnTo>
                      <a:pt x="6050" y="1691"/>
                    </a:lnTo>
                    <a:lnTo>
                      <a:pt x="6139" y="1803"/>
                    </a:lnTo>
                    <a:lnTo>
                      <a:pt x="6161" y="1869"/>
                    </a:lnTo>
                    <a:lnTo>
                      <a:pt x="6139" y="1958"/>
                    </a:lnTo>
                    <a:lnTo>
                      <a:pt x="6117" y="2025"/>
                    </a:lnTo>
                    <a:lnTo>
                      <a:pt x="6095" y="2069"/>
                    </a:lnTo>
                    <a:lnTo>
                      <a:pt x="6006" y="2158"/>
                    </a:lnTo>
                    <a:lnTo>
                      <a:pt x="5872" y="2203"/>
                    </a:lnTo>
                    <a:lnTo>
                      <a:pt x="5783" y="2203"/>
                    </a:lnTo>
                    <a:lnTo>
                      <a:pt x="5694" y="2158"/>
                    </a:lnTo>
                    <a:lnTo>
                      <a:pt x="5628" y="2069"/>
                    </a:lnTo>
                    <a:lnTo>
                      <a:pt x="5583" y="1958"/>
                    </a:lnTo>
                    <a:lnTo>
                      <a:pt x="5605" y="1847"/>
                    </a:lnTo>
                    <a:lnTo>
                      <a:pt x="5650" y="1758"/>
                    </a:lnTo>
                    <a:lnTo>
                      <a:pt x="5761" y="1691"/>
                    </a:lnTo>
                    <a:lnTo>
                      <a:pt x="5872" y="1647"/>
                    </a:lnTo>
                    <a:close/>
                    <a:moveTo>
                      <a:pt x="5450" y="4427"/>
                    </a:moveTo>
                    <a:lnTo>
                      <a:pt x="5539" y="4449"/>
                    </a:lnTo>
                    <a:lnTo>
                      <a:pt x="5605" y="4516"/>
                    </a:lnTo>
                    <a:lnTo>
                      <a:pt x="5694" y="4627"/>
                    </a:lnTo>
                    <a:lnTo>
                      <a:pt x="5739" y="4739"/>
                    </a:lnTo>
                    <a:lnTo>
                      <a:pt x="5761" y="4894"/>
                    </a:lnTo>
                    <a:lnTo>
                      <a:pt x="5761" y="5028"/>
                    </a:lnTo>
                    <a:lnTo>
                      <a:pt x="5739" y="5206"/>
                    </a:lnTo>
                    <a:lnTo>
                      <a:pt x="5672" y="5361"/>
                    </a:lnTo>
                    <a:lnTo>
                      <a:pt x="5583" y="5517"/>
                    </a:lnTo>
                    <a:lnTo>
                      <a:pt x="5494" y="5651"/>
                    </a:lnTo>
                    <a:lnTo>
                      <a:pt x="5405" y="5762"/>
                    </a:lnTo>
                    <a:lnTo>
                      <a:pt x="5316" y="5673"/>
                    </a:lnTo>
                    <a:lnTo>
                      <a:pt x="5272" y="5584"/>
                    </a:lnTo>
                    <a:lnTo>
                      <a:pt x="5183" y="5406"/>
                    </a:lnTo>
                    <a:lnTo>
                      <a:pt x="5116" y="5250"/>
                    </a:lnTo>
                    <a:lnTo>
                      <a:pt x="5049" y="5094"/>
                    </a:lnTo>
                    <a:lnTo>
                      <a:pt x="5027" y="4961"/>
                    </a:lnTo>
                    <a:lnTo>
                      <a:pt x="5027" y="4828"/>
                    </a:lnTo>
                    <a:lnTo>
                      <a:pt x="5027" y="4716"/>
                    </a:lnTo>
                    <a:lnTo>
                      <a:pt x="5049" y="4627"/>
                    </a:lnTo>
                    <a:lnTo>
                      <a:pt x="5094" y="4561"/>
                    </a:lnTo>
                    <a:lnTo>
                      <a:pt x="5161" y="4516"/>
                    </a:lnTo>
                    <a:lnTo>
                      <a:pt x="5205" y="4472"/>
                    </a:lnTo>
                    <a:lnTo>
                      <a:pt x="5272" y="4449"/>
                    </a:lnTo>
                    <a:lnTo>
                      <a:pt x="5361" y="4427"/>
                    </a:lnTo>
                    <a:close/>
                    <a:moveTo>
                      <a:pt x="3848" y="5562"/>
                    </a:moveTo>
                    <a:lnTo>
                      <a:pt x="3937" y="5606"/>
                    </a:lnTo>
                    <a:lnTo>
                      <a:pt x="4071" y="5673"/>
                    </a:lnTo>
                    <a:lnTo>
                      <a:pt x="4204" y="5784"/>
                    </a:lnTo>
                    <a:lnTo>
                      <a:pt x="4360" y="5917"/>
                    </a:lnTo>
                    <a:lnTo>
                      <a:pt x="4493" y="6073"/>
                    </a:lnTo>
                    <a:lnTo>
                      <a:pt x="4604" y="6273"/>
                    </a:lnTo>
                    <a:lnTo>
                      <a:pt x="4449" y="6296"/>
                    </a:lnTo>
                    <a:lnTo>
                      <a:pt x="4271" y="6318"/>
                    </a:lnTo>
                    <a:lnTo>
                      <a:pt x="4093" y="6296"/>
                    </a:lnTo>
                    <a:lnTo>
                      <a:pt x="3937" y="6251"/>
                    </a:lnTo>
                    <a:lnTo>
                      <a:pt x="3826" y="6162"/>
                    </a:lnTo>
                    <a:lnTo>
                      <a:pt x="3737" y="6073"/>
                    </a:lnTo>
                    <a:lnTo>
                      <a:pt x="3670" y="5940"/>
                    </a:lnTo>
                    <a:lnTo>
                      <a:pt x="3648" y="5806"/>
                    </a:lnTo>
                    <a:lnTo>
                      <a:pt x="3648" y="5717"/>
                    </a:lnTo>
                    <a:lnTo>
                      <a:pt x="3648" y="5651"/>
                    </a:lnTo>
                    <a:lnTo>
                      <a:pt x="3670" y="5606"/>
                    </a:lnTo>
                    <a:lnTo>
                      <a:pt x="3715" y="5562"/>
                    </a:lnTo>
                    <a:close/>
                    <a:moveTo>
                      <a:pt x="1958" y="6029"/>
                    </a:moveTo>
                    <a:lnTo>
                      <a:pt x="2158" y="6051"/>
                    </a:lnTo>
                    <a:lnTo>
                      <a:pt x="2313" y="6095"/>
                    </a:lnTo>
                    <a:lnTo>
                      <a:pt x="2425" y="6162"/>
                    </a:lnTo>
                    <a:lnTo>
                      <a:pt x="2491" y="6251"/>
                    </a:lnTo>
                    <a:lnTo>
                      <a:pt x="2536" y="6340"/>
                    </a:lnTo>
                    <a:lnTo>
                      <a:pt x="2536" y="6429"/>
                    </a:lnTo>
                    <a:lnTo>
                      <a:pt x="2514" y="6496"/>
                    </a:lnTo>
                    <a:lnTo>
                      <a:pt x="2491" y="6540"/>
                    </a:lnTo>
                    <a:lnTo>
                      <a:pt x="2447" y="6585"/>
                    </a:lnTo>
                    <a:lnTo>
                      <a:pt x="2380" y="6629"/>
                    </a:lnTo>
                    <a:lnTo>
                      <a:pt x="2269" y="6674"/>
                    </a:lnTo>
                    <a:lnTo>
                      <a:pt x="2158" y="6696"/>
                    </a:lnTo>
                    <a:lnTo>
                      <a:pt x="2047" y="6674"/>
                    </a:lnTo>
                    <a:lnTo>
                      <a:pt x="1935" y="6629"/>
                    </a:lnTo>
                    <a:lnTo>
                      <a:pt x="1824" y="6540"/>
                    </a:lnTo>
                    <a:lnTo>
                      <a:pt x="1757" y="6429"/>
                    </a:lnTo>
                    <a:lnTo>
                      <a:pt x="1713" y="6340"/>
                    </a:lnTo>
                    <a:lnTo>
                      <a:pt x="1691" y="6251"/>
                    </a:lnTo>
                    <a:lnTo>
                      <a:pt x="1668" y="6162"/>
                    </a:lnTo>
                    <a:lnTo>
                      <a:pt x="1691" y="6118"/>
                    </a:lnTo>
                    <a:lnTo>
                      <a:pt x="1713" y="6073"/>
                    </a:lnTo>
                    <a:lnTo>
                      <a:pt x="1780" y="6029"/>
                    </a:lnTo>
                    <a:close/>
                    <a:moveTo>
                      <a:pt x="3737" y="1"/>
                    </a:moveTo>
                    <a:lnTo>
                      <a:pt x="3381" y="23"/>
                    </a:lnTo>
                    <a:lnTo>
                      <a:pt x="3047" y="90"/>
                    </a:lnTo>
                    <a:lnTo>
                      <a:pt x="2692" y="179"/>
                    </a:lnTo>
                    <a:lnTo>
                      <a:pt x="2358" y="312"/>
                    </a:lnTo>
                    <a:lnTo>
                      <a:pt x="2024" y="468"/>
                    </a:lnTo>
                    <a:lnTo>
                      <a:pt x="1958" y="512"/>
                    </a:lnTo>
                    <a:lnTo>
                      <a:pt x="1891" y="535"/>
                    </a:lnTo>
                    <a:lnTo>
                      <a:pt x="1579" y="735"/>
                    </a:lnTo>
                    <a:lnTo>
                      <a:pt x="1290" y="957"/>
                    </a:lnTo>
                    <a:lnTo>
                      <a:pt x="1023" y="1202"/>
                    </a:lnTo>
                    <a:lnTo>
                      <a:pt x="801" y="1447"/>
                    </a:lnTo>
                    <a:lnTo>
                      <a:pt x="601" y="1736"/>
                    </a:lnTo>
                    <a:lnTo>
                      <a:pt x="423" y="2047"/>
                    </a:lnTo>
                    <a:lnTo>
                      <a:pt x="267" y="2381"/>
                    </a:lnTo>
                    <a:lnTo>
                      <a:pt x="156" y="2714"/>
                    </a:lnTo>
                    <a:lnTo>
                      <a:pt x="67" y="3093"/>
                    </a:lnTo>
                    <a:lnTo>
                      <a:pt x="22" y="3448"/>
                    </a:lnTo>
                    <a:lnTo>
                      <a:pt x="0" y="3804"/>
                    </a:lnTo>
                    <a:lnTo>
                      <a:pt x="22" y="4138"/>
                    </a:lnTo>
                    <a:lnTo>
                      <a:pt x="89" y="4494"/>
                    </a:lnTo>
                    <a:lnTo>
                      <a:pt x="178" y="4828"/>
                    </a:lnTo>
                    <a:lnTo>
                      <a:pt x="312" y="5161"/>
                    </a:lnTo>
                    <a:lnTo>
                      <a:pt x="467" y="5495"/>
                    </a:lnTo>
                    <a:lnTo>
                      <a:pt x="668" y="5828"/>
                    </a:lnTo>
                    <a:lnTo>
                      <a:pt x="868" y="6095"/>
                    </a:lnTo>
                    <a:lnTo>
                      <a:pt x="1112" y="6362"/>
                    </a:lnTo>
                    <a:lnTo>
                      <a:pt x="1379" y="6585"/>
                    </a:lnTo>
                    <a:lnTo>
                      <a:pt x="1668" y="6785"/>
                    </a:lnTo>
                    <a:lnTo>
                      <a:pt x="1958" y="6963"/>
                    </a:lnTo>
                    <a:lnTo>
                      <a:pt x="2291" y="7119"/>
                    </a:lnTo>
                    <a:lnTo>
                      <a:pt x="2647" y="7230"/>
                    </a:lnTo>
                    <a:lnTo>
                      <a:pt x="2736" y="7274"/>
                    </a:lnTo>
                    <a:lnTo>
                      <a:pt x="3337" y="7474"/>
                    </a:lnTo>
                    <a:lnTo>
                      <a:pt x="3848" y="7652"/>
                    </a:lnTo>
                    <a:lnTo>
                      <a:pt x="4315" y="7830"/>
                    </a:lnTo>
                    <a:lnTo>
                      <a:pt x="4671" y="7986"/>
                    </a:lnTo>
                    <a:lnTo>
                      <a:pt x="4960" y="8142"/>
                    </a:lnTo>
                    <a:lnTo>
                      <a:pt x="5183" y="8320"/>
                    </a:lnTo>
                    <a:lnTo>
                      <a:pt x="5494" y="8253"/>
                    </a:lnTo>
                    <a:lnTo>
                      <a:pt x="5806" y="8119"/>
                    </a:lnTo>
                    <a:lnTo>
                      <a:pt x="6095" y="7964"/>
                    </a:lnTo>
                    <a:lnTo>
                      <a:pt x="6384" y="7786"/>
                    </a:lnTo>
                    <a:lnTo>
                      <a:pt x="6651" y="7586"/>
                    </a:lnTo>
                    <a:lnTo>
                      <a:pt x="6895" y="7385"/>
                    </a:lnTo>
                    <a:lnTo>
                      <a:pt x="6873" y="7230"/>
                    </a:lnTo>
                    <a:lnTo>
                      <a:pt x="6851" y="7096"/>
                    </a:lnTo>
                    <a:lnTo>
                      <a:pt x="6851" y="6941"/>
                    </a:lnTo>
                    <a:lnTo>
                      <a:pt x="6873" y="6785"/>
                    </a:lnTo>
                    <a:lnTo>
                      <a:pt x="6918" y="6385"/>
                    </a:lnTo>
                    <a:lnTo>
                      <a:pt x="7007" y="5895"/>
                    </a:lnTo>
                    <a:lnTo>
                      <a:pt x="7118" y="5361"/>
                    </a:lnTo>
                    <a:lnTo>
                      <a:pt x="7274" y="4761"/>
                    </a:lnTo>
                    <a:lnTo>
                      <a:pt x="7296" y="4672"/>
                    </a:lnTo>
                    <a:lnTo>
                      <a:pt x="7385" y="4294"/>
                    </a:lnTo>
                    <a:lnTo>
                      <a:pt x="7452" y="3938"/>
                    </a:lnTo>
                    <a:lnTo>
                      <a:pt x="7452" y="3582"/>
                    </a:lnTo>
                    <a:lnTo>
                      <a:pt x="7429" y="3248"/>
                    </a:lnTo>
                    <a:lnTo>
                      <a:pt x="7385" y="2892"/>
                    </a:lnTo>
                    <a:lnTo>
                      <a:pt x="7296" y="2559"/>
                    </a:lnTo>
                    <a:lnTo>
                      <a:pt x="7162" y="2225"/>
                    </a:lnTo>
                    <a:lnTo>
                      <a:pt x="6984" y="1891"/>
                    </a:lnTo>
                    <a:lnTo>
                      <a:pt x="6807" y="1580"/>
                    </a:lnTo>
                    <a:lnTo>
                      <a:pt x="6584" y="1291"/>
                    </a:lnTo>
                    <a:lnTo>
                      <a:pt x="6339" y="1024"/>
                    </a:lnTo>
                    <a:lnTo>
                      <a:pt x="6073" y="802"/>
                    </a:lnTo>
                    <a:lnTo>
                      <a:pt x="5806" y="601"/>
                    </a:lnTo>
                    <a:lnTo>
                      <a:pt x="5494" y="423"/>
                    </a:lnTo>
                    <a:lnTo>
                      <a:pt x="5161" y="268"/>
                    </a:lnTo>
                    <a:lnTo>
                      <a:pt x="4805" y="157"/>
                    </a:lnTo>
                    <a:lnTo>
                      <a:pt x="4449" y="68"/>
                    </a:lnTo>
                    <a:lnTo>
                      <a:pt x="4093" y="23"/>
                    </a:lnTo>
                    <a:lnTo>
                      <a:pt x="3737" y="1"/>
                    </a:lnTo>
                    <a:close/>
                  </a:path>
                </a:pathLst>
              </a:custGeom>
              <a:solidFill>
                <a:srgbClr val="FFE04F"/>
              </a:solidFill>
              <a:ln>
                <a:noFill/>
              </a:ln>
            </p:spPr>
            <p:txBody>
              <a:bodyPr spcFirstLastPara="1" wrap="square" lIns="68569" tIns="68569" rIns="68569" bIns="68569" anchor="ctr" anchorCtr="0">
                <a:noAutofit/>
              </a:bodyPr>
              <a:lstStyle/>
              <a:p>
                <a:pPr defTabSz="685800">
                  <a:buClrTx/>
                </a:pPr>
                <a:endParaRPr sz="3000" kern="1200">
                  <a:solidFill>
                    <a:srgbClr val="FF0000"/>
                  </a:solidFill>
                  <a:latin typeface="等线" panose="020F0502020204030204"/>
                  <a:ea typeface="+mn-ea"/>
                  <a:cs typeface="+mn-cs"/>
                </a:endParaRPr>
              </a:p>
            </p:txBody>
          </p:sp>
          <p:sp>
            <p:nvSpPr>
              <p:cNvPr id="27" name="Google Shape;2105;p75"/>
              <p:cNvSpPr/>
              <p:nvPr/>
            </p:nvSpPr>
            <p:spPr>
              <a:xfrm rot="2192941">
                <a:off x="6558517" y="2356349"/>
                <a:ext cx="274321" cy="333956"/>
              </a:xfrm>
              <a:custGeom>
                <a:avLst/>
                <a:gdLst/>
                <a:ahLst/>
                <a:cxnLst/>
                <a:rect l="l" t="t" r="r" b="b"/>
                <a:pathLst>
                  <a:path w="2047" h="2492" fill="none" extrusionOk="0">
                    <a:moveTo>
                      <a:pt x="2047" y="1825"/>
                    </a:moveTo>
                    <a:lnTo>
                      <a:pt x="801" y="1"/>
                    </a:lnTo>
                    <a:lnTo>
                      <a:pt x="801" y="1"/>
                    </a:lnTo>
                    <a:lnTo>
                      <a:pt x="557" y="223"/>
                    </a:lnTo>
                    <a:lnTo>
                      <a:pt x="290" y="401"/>
                    </a:lnTo>
                    <a:lnTo>
                      <a:pt x="290" y="401"/>
                    </a:lnTo>
                    <a:lnTo>
                      <a:pt x="134" y="468"/>
                    </a:lnTo>
                    <a:lnTo>
                      <a:pt x="0" y="512"/>
                    </a:lnTo>
                    <a:lnTo>
                      <a:pt x="0" y="512"/>
                    </a:lnTo>
                    <a:lnTo>
                      <a:pt x="156" y="757"/>
                    </a:lnTo>
                    <a:lnTo>
                      <a:pt x="156" y="757"/>
                    </a:lnTo>
                    <a:lnTo>
                      <a:pt x="312" y="1068"/>
                    </a:lnTo>
                    <a:lnTo>
                      <a:pt x="512" y="1513"/>
                    </a:lnTo>
                    <a:lnTo>
                      <a:pt x="512" y="1513"/>
                    </a:lnTo>
                    <a:lnTo>
                      <a:pt x="712" y="2003"/>
                    </a:lnTo>
                    <a:lnTo>
                      <a:pt x="890" y="2492"/>
                    </a:lnTo>
                    <a:lnTo>
                      <a:pt x="890" y="2492"/>
                    </a:lnTo>
                    <a:lnTo>
                      <a:pt x="1202" y="2358"/>
                    </a:lnTo>
                    <a:lnTo>
                      <a:pt x="1491" y="2203"/>
                    </a:lnTo>
                    <a:lnTo>
                      <a:pt x="1780" y="2025"/>
                    </a:lnTo>
                    <a:lnTo>
                      <a:pt x="2047" y="1825"/>
                    </a:lnTo>
                  </a:path>
                </a:pathLst>
              </a:custGeom>
              <a:noFill/>
              <a:ln>
                <a:noFill/>
              </a:ln>
            </p:spPr>
            <p:txBody>
              <a:bodyPr spcFirstLastPara="1" wrap="square" lIns="68569" tIns="68569" rIns="68569" bIns="68569" anchor="ctr" anchorCtr="0">
                <a:noAutofit/>
              </a:bodyPr>
              <a:lstStyle/>
              <a:p>
                <a:pPr defTabSz="685800">
                  <a:buClrTx/>
                </a:pPr>
                <a:endParaRPr sz="3000" kern="1200">
                  <a:solidFill>
                    <a:srgbClr val="FF0000"/>
                  </a:solidFill>
                  <a:latin typeface="等线" panose="020F0502020204030204"/>
                  <a:ea typeface="+mn-ea"/>
                  <a:cs typeface="+mn-cs"/>
                </a:endParaRPr>
              </a:p>
            </p:txBody>
          </p:sp>
          <p:sp>
            <p:nvSpPr>
              <p:cNvPr id="28" name="Google Shape;2106;p75"/>
              <p:cNvSpPr/>
              <p:nvPr/>
            </p:nvSpPr>
            <p:spPr>
              <a:xfrm rot="2192941">
                <a:off x="6218846" y="1507590"/>
                <a:ext cx="998651" cy="1114972"/>
              </a:xfrm>
              <a:custGeom>
                <a:avLst/>
                <a:gdLst/>
                <a:ahLst/>
                <a:cxnLst/>
                <a:rect l="l" t="t" r="r" b="b"/>
                <a:pathLst>
                  <a:path w="7452" h="8320" fill="none" extrusionOk="0">
                    <a:moveTo>
                      <a:pt x="6984" y="1891"/>
                    </a:moveTo>
                    <a:lnTo>
                      <a:pt x="6984" y="1891"/>
                    </a:lnTo>
                    <a:lnTo>
                      <a:pt x="6807" y="1580"/>
                    </a:lnTo>
                    <a:lnTo>
                      <a:pt x="6584" y="1291"/>
                    </a:lnTo>
                    <a:lnTo>
                      <a:pt x="6339" y="1024"/>
                    </a:lnTo>
                    <a:lnTo>
                      <a:pt x="6073" y="802"/>
                    </a:lnTo>
                    <a:lnTo>
                      <a:pt x="5806" y="601"/>
                    </a:lnTo>
                    <a:lnTo>
                      <a:pt x="5494" y="423"/>
                    </a:lnTo>
                    <a:lnTo>
                      <a:pt x="5161" y="268"/>
                    </a:lnTo>
                    <a:lnTo>
                      <a:pt x="4805" y="157"/>
                    </a:lnTo>
                    <a:lnTo>
                      <a:pt x="4805" y="157"/>
                    </a:lnTo>
                    <a:lnTo>
                      <a:pt x="4449" y="68"/>
                    </a:lnTo>
                    <a:lnTo>
                      <a:pt x="4093" y="23"/>
                    </a:lnTo>
                    <a:lnTo>
                      <a:pt x="3737" y="1"/>
                    </a:lnTo>
                    <a:lnTo>
                      <a:pt x="3381" y="23"/>
                    </a:lnTo>
                    <a:lnTo>
                      <a:pt x="3047" y="90"/>
                    </a:lnTo>
                    <a:lnTo>
                      <a:pt x="2692" y="179"/>
                    </a:lnTo>
                    <a:lnTo>
                      <a:pt x="2358" y="312"/>
                    </a:lnTo>
                    <a:lnTo>
                      <a:pt x="2024" y="468"/>
                    </a:lnTo>
                    <a:lnTo>
                      <a:pt x="2024" y="468"/>
                    </a:lnTo>
                    <a:lnTo>
                      <a:pt x="1958" y="512"/>
                    </a:lnTo>
                    <a:lnTo>
                      <a:pt x="1958" y="512"/>
                    </a:lnTo>
                    <a:lnTo>
                      <a:pt x="1891" y="535"/>
                    </a:lnTo>
                    <a:lnTo>
                      <a:pt x="1891" y="535"/>
                    </a:lnTo>
                    <a:lnTo>
                      <a:pt x="1579" y="735"/>
                    </a:lnTo>
                    <a:lnTo>
                      <a:pt x="1290" y="957"/>
                    </a:lnTo>
                    <a:lnTo>
                      <a:pt x="1023" y="1202"/>
                    </a:lnTo>
                    <a:lnTo>
                      <a:pt x="801" y="1447"/>
                    </a:lnTo>
                    <a:lnTo>
                      <a:pt x="601" y="1736"/>
                    </a:lnTo>
                    <a:lnTo>
                      <a:pt x="423" y="2047"/>
                    </a:lnTo>
                    <a:lnTo>
                      <a:pt x="267" y="2381"/>
                    </a:lnTo>
                    <a:lnTo>
                      <a:pt x="156" y="2714"/>
                    </a:lnTo>
                    <a:lnTo>
                      <a:pt x="156" y="2714"/>
                    </a:lnTo>
                    <a:lnTo>
                      <a:pt x="67" y="3093"/>
                    </a:lnTo>
                    <a:lnTo>
                      <a:pt x="22" y="3448"/>
                    </a:lnTo>
                    <a:lnTo>
                      <a:pt x="0" y="3804"/>
                    </a:lnTo>
                    <a:lnTo>
                      <a:pt x="22" y="4138"/>
                    </a:lnTo>
                    <a:lnTo>
                      <a:pt x="89" y="4494"/>
                    </a:lnTo>
                    <a:lnTo>
                      <a:pt x="178" y="4828"/>
                    </a:lnTo>
                    <a:lnTo>
                      <a:pt x="312" y="5161"/>
                    </a:lnTo>
                    <a:lnTo>
                      <a:pt x="467" y="5495"/>
                    </a:lnTo>
                    <a:lnTo>
                      <a:pt x="467" y="5495"/>
                    </a:lnTo>
                    <a:lnTo>
                      <a:pt x="668" y="5828"/>
                    </a:lnTo>
                    <a:lnTo>
                      <a:pt x="868" y="6095"/>
                    </a:lnTo>
                    <a:lnTo>
                      <a:pt x="1112" y="6362"/>
                    </a:lnTo>
                    <a:lnTo>
                      <a:pt x="1379" y="6585"/>
                    </a:lnTo>
                    <a:lnTo>
                      <a:pt x="1668" y="6785"/>
                    </a:lnTo>
                    <a:lnTo>
                      <a:pt x="1958" y="6963"/>
                    </a:lnTo>
                    <a:lnTo>
                      <a:pt x="2291" y="7119"/>
                    </a:lnTo>
                    <a:lnTo>
                      <a:pt x="2647" y="7230"/>
                    </a:lnTo>
                    <a:lnTo>
                      <a:pt x="2647" y="7230"/>
                    </a:lnTo>
                    <a:lnTo>
                      <a:pt x="2736" y="7274"/>
                    </a:lnTo>
                    <a:lnTo>
                      <a:pt x="2736" y="7274"/>
                    </a:lnTo>
                    <a:lnTo>
                      <a:pt x="3337" y="7474"/>
                    </a:lnTo>
                    <a:lnTo>
                      <a:pt x="3848" y="7652"/>
                    </a:lnTo>
                    <a:lnTo>
                      <a:pt x="4315" y="7830"/>
                    </a:lnTo>
                    <a:lnTo>
                      <a:pt x="4671" y="7986"/>
                    </a:lnTo>
                    <a:lnTo>
                      <a:pt x="4671" y="7986"/>
                    </a:lnTo>
                    <a:lnTo>
                      <a:pt x="4960" y="8142"/>
                    </a:lnTo>
                    <a:lnTo>
                      <a:pt x="5183" y="8320"/>
                    </a:lnTo>
                    <a:lnTo>
                      <a:pt x="5183" y="8320"/>
                    </a:lnTo>
                    <a:lnTo>
                      <a:pt x="5494" y="8253"/>
                    </a:lnTo>
                    <a:lnTo>
                      <a:pt x="5494" y="8253"/>
                    </a:lnTo>
                    <a:lnTo>
                      <a:pt x="5316" y="7764"/>
                    </a:lnTo>
                    <a:lnTo>
                      <a:pt x="5116" y="7274"/>
                    </a:lnTo>
                    <a:lnTo>
                      <a:pt x="5116" y="7274"/>
                    </a:lnTo>
                    <a:lnTo>
                      <a:pt x="4916" y="6829"/>
                    </a:lnTo>
                    <a:lnTo>
                      <a:pt x="4760" y="6518"/>
                    </a:lnTo>
                    <a:lnTo>
                      <a:pt x="4760" y="6518"/>
                    </a:lnTo>
                    <a:lnTo>
                      <a:pt x="4604" y="6273"/>
                    </a:lnTo>
                    <a:lnTo>
                      <a:pt x="4604" y="6273"/>
                    </a:lnTo>
                    <a:lnTo>
                      <a:pt x="4449" y="6296"/>
                    </a:lnTo>
                    <a:lnTo>
                      <a:pt x="4271" y="6318"/>
                    </a:lnTo>
                    <a:lnTo>
                      <a:pt x="4271" y="6318"/>
                    </a:lnTo>
                    <a:lnTo>
                      <a:pt x="4093" y="6296"/>
                    </a:lnTo>
                    <a:lnTo>
                      <a:pt x="3937" y="6251"/>
                    </a:lnTo>
                    <a:lnTo>
                      <a:pt x="3826" y="6162"/>
                    </a:lnTo>
                    <a:lnTo>
                      <a:pt x="3737" y="6073"/>
                    </a:lnTo>
                    <a:lnTo>
                      <a:pt x="3737" y="6073"/>
                    </a:lnTo>
                    <a:lnTo>
                      <a:pt x="3670" y="5940"/>
                    </a:lnTo>
                    <a:lnTo>
                      <a:pt x="3648" y="5806"/>
                    </a:lnTo>
                    <a:lnTo>
                      <a:pt x="3648" y="5806"/>
                    </a:lnTo>
                    <a:lnTo>
                      <a:pt x="3648" y="5717"/>
                    </a:lnTo>
                    <a:lnTo>
                      <a:pt x="3648" y="5651"/>
                    </a:lnTo>
                    <a:lnTo>
                      <a:pt x="3670" y="5606"/>
                    </a:lnTo>
                    <a:lnTo>
                      <a:pt x="3715" y="5562"/>
                    </a:lnTo>
                    <a:lnTo>
                      <a:pt x="3715" y="5562"/>
                    </a:lnTo>
                    <a:lnTo>
                      <a:pt x="3782" y="5562"/>
                    </a:lnTo>
                    <a:lnTo>
                      <a:pt x="3848" y="5562"/>
                    </a:lnTo>
                    <a:lnTo>
                      <a:pt x="3937" y="5606"/>
                    </a:lnTo>
                    <a:lnTo>
                      <a:pt x="4071" y="5673"/>
                    </a:lnTo>
                    <a:lnTo>
                      <a:pt x="4071" y="5673"/>
                    </a:lnTo>
                    <a:lnTo>
                      <a:pt x="4204" y="5784"/>
                    </a:lnTo>
                    <a:lnTo>
                      <a:pt x="4360" y="5917"/>
                    </a:lnTo>
                    <a:lnTo>
                      <a:pt x="4493" y="6073"/>
                    </a:lnTo>
                    <a:lnTo>
                      <a:pt x="4604" y="6273"/>
                    </a:lnTo>
                    <a:lnTo>
                      <a:pt x="4604" y="6273"/>
                    </a:lnTo>
                    <a:lnTo>
                      <a:pt x="4738" y="6229"/>
                    </a:lnTo>
                    <a:lnTo>
                      <a:pt x="4894" y="6162"/>
                    </a:lnTo>
                    <a:lnTo>
                      <a:pt x="4894" y="6162"/>
                    </a:lnTo>
                    <a:lnTo>
                      <a:pt x="5161" y="5984"/>
                    </a:lnTo>
                    <a:lnTo>
                      <a:pt x="5405" y="5762"/>
                    </a:lnTo>
                    <a:lnTo>
                      <a:pt x="5405" y="5762"/>
                    </a:lnTo>
                    <a:lnTo>
                      <a:pt x="5316" y="5673"/>
                    </a:lnTo>
                    <a:lnTo>
                      <a:pt x="5272" y="5584"/>
                    </a:lnTo>
                    <a:lnTo>
                      <a:pt x="5272" y="5584"/>
                    </a:lnTo>
                    <a:lnTo>
                      <a:pt x="5183" y="5406"/>
                    </a:lnTo>
                    <a:lnTo>
                      <a:pt x="5116" y="5250"/>
                    </a:lnTo>
                    <a:lnTo>
                      <a:pt x="5049" y="5094"/>
                    </a:lnTo>
                    <a:lnTo>
                      <a:pt x="5027" y="4961"/>
                    </a:lnTo>
                    <a:lnTo>
                      <a:pt x="5027" y="4961"/>
                    </a:lnTo>
                    <a:lnTo>
                      <a:pt x="5027" y="4828"/>
                    </a:lnTo>
                    <a:lnTo>
                      <a:pt x="5027" y="4716"/>
                    </a:lnTo>
                    <a:lnTo>
                      <a:pt x="5049" y="4627"/>
                    </a:lnTo>
                    <a:lnTo>
                      <a:pt x="5094" y="4561"/>
                    </a:lnTo>
                    <a:lnTo>
                      <a:pt x="5094" y="4561"/>
                    </a:lnTo>
                    <a:lnTo>
                      <a:pt x="5161" y="4516"/>
                    </a:lnTo>
                    <a:lnTo>
                      <a:pt x="5205" y="4472"/>
                    </a:lnTo>
                    <a:lnTo>
                      <a:pt x="5272" y="4449"/>
                    </a:lnTo>
                    <a:lnTo>
                      <a:pt x="5361" y="4427"/>
                    </a:lnTo>
                    <a:lnTo>
                      <a:pt x="5361" y="4427"/>
                    </a:lnTo>
                    <a:lnTo>
                      <a:pt x="5450" y="4427"/>
                    </a:lnTo>
                    <a:lnTo>
                      <a:pt x="5539" y="4449"/>
                    </a:lnTo>
                    <a:lnTo>
                      <a:pt x="5605" y="4516"/>
                    </a:lnTo>
                    <a:lnTo>
                      <a:pt x="5694" y="4627"/>
                    </a:lnTo>
                    <a:lnTo>
                      <a:pt x="5694" y="4627"/>
                    </a:lnTo>
                    <a:lnTo>
                      <a:pt x="5739" y="4739"/>
                    </a:lnTo>
                    <a:lnTo>
                      <a:pt x="5761" y="4894"/>
                    </a:lnTo>
                    <a:lnTo>
                      <a:pt x="5761" y="5028"/>
                    </a:lnTo>
                    <a:lnTo>
                      <a:pt x="5739" y="5206"/>
                    </a:lnTo>
                    <a:lnTo>
                      <a:pt x="5739" y="5206"/>
                    </a:lnTo>
                    <a:lnTo>
                      <a:pt x="5672" y="5361"/>
                    </a:lnTo>
                    <a:lnTo>
                      <a:pt x="5583" y="5517"/>
                    </a:lnTo>
                    <a:lnTo>
                      <a:pt x="5494" y="5651"/>
                    </a:lnTo>
                    <a:lnTo>
                      <a:pt x="5405" y="5762"/>
                    </a:lnTo>
                    <a:lnTo>
                      <a:pt x="6651" y="7586"/>
                    </a:lnTo>
                    <a:lnTo>
                      <a:pt x="6651" y="7586"/>
                    </a:lnTo>
                    <a:lnTo>
                      <a:pt x="6895" y="7385"/>
                    </a:lnTo>
                    <a:lnTo>
                      <a:pt x="6895" y="7385"/>
                    </a:lnTo>
                    <a:lnTo>
                      <a:pt x="6873" y="7230"/>
                    </a:lnTo>
                    <a:lnTo>
                      <a:pt x="6851" y="7096"/>
                    </a:lnTo>
                    <a:lnTo>
                      <a:pt x="6851" y="6941"/>
                    </a:lnTo>
                    <a:lnTo>
                      <a:pt x="6873" y="6785"/>
                    </a:lnTo>
                    <a:lnTo>
                      <a:pt x="6873" y="6785"/>
                    </a:lnTo>
                    <a:lnTo>
                      <a:pt x="6918" y="6385"/>
                    </a:lnTo>
                    <a:lnTo>
                      <a:pt x="7007" y="5895"/>
                    </a:lnTo>
                    <a:lnTo>
                      <a:pt x="7118" y="5361"/>
                    </a:lnTo>
                    <a:lnTo>
                      <a:pt x="7274" y="4761"/>
                    </a:lnTo>
                    <a:lnTo>
                      <a:pt x="7274" y="4761"/>
                    </a:lnTo>
                    <a:lnTo>
                      <a:pt x="7296" y="4672"/>
                    </a:lnTo>
                    <a:lnTo>
                      <a:pt x="7296" y="4672"/>
                    </a:lnTo>
                    <a:lnTo>
                      <a:pt x="7385" y="4294"/>
                    </a:lnTo>
                    <a:lnTo>
                      <a:pt x="7452" y="3938"/>
                    </a:lnTo>
                    <a:lnTo>
                      <a:pt x="7452" y="3582"/>
                    </a:lnTo>
                    <a:lnTo>
                      <a:pt x="7429" y="3248"/>
                    </a:lnTo>
                    <a:lnTo>
                      <a:pt x="7385" y="2892"/>
                    </a:lnTo>
                    <a:lnTo>
                      <a:pt x="7296" y="2559"/>
                    </a:lnTo>
                    <a:lnTo>
                      <a:pt x="7162" y="2225"/>
                    </a:lnTo>
                    <a:lnTo>
                      <a:pt x="6984" y="1891"/>
                    </a:lnTo>
                  </a:path>
                </a:pathLst>
              </a:custGeom>
              <a:noFill/>
              <a:ln>
                <a:noFill/>
              </a:ln>
            </p:spPr>
            <p:txBody>
              <a:bodyPr spcFirstLastPara="1" wrap="square" lIns="68569" tIns="68569" rIns="68569" bIns="68569" anchor="ctr" anchorCtr="0">
                <a:noAutofit/>
              </a:bodyPr>
              <a:lstStyle/>
              <a:p>
                <a:pPr defTabSz="685800">
                  <a:buClrTx/>
                </a:pPr>
                <a:endParaRPr sz="3000" kern="1200">
                  <a:solidFill>
                    <a:srgbClr val="FF0000"/>
                  </a:solidFill>
                  <a:latin typeface="等线" panose="020F0502020204030204"/>
                  <a:ea typeface="+mn-ea"/>
                  <a:cs typeface="+mn-cs"/>
                </a:endParaRPr>
              </a:p>
            </p:txBody>
          </p:sp>
          <p:sp>
            <p:nvSpPr>
              <p:cNvPr id="29" name="Google Shape;2107;p75"/>
              <p:cNvSpPr/>
              <p:nvPr/>
            </p:nvSpPr>
            <p:spPr>
              <a:xfrm rot="2192941">
                <a:off x="6944075" y="1737077"/>
                <a:ext cx="214820" cy="152103"/>
              </a:xfrm>
              <a:custGeom>
                <a:avLst/>
                <a:gdLst/>
                <a:ahLst/>
                <a:cxnLst/>
                <a:rect l="l" t="t" r="r" b="b"/>
                <a:pathLst>
                  <a:path w="1603" h="1135" fill="none" extrusionOk="0">
                    <a:moveTo>
                      <a:pt x="1424" y="1135"/>
                    </a:moveTo>
                    <a:lnTo>
                      <a:pt x="1424" y="1135"/>
                    </a:lnTo>
                    <a:lnTo>
                      <a:pt x="1335" y="1090"/>
                    </a:lnTo>
                    <a:lnTo>
                      <a:pt x="1068" y="979"/>
                    </a:lnTo>
                    <a:lnTo>
                      <a:pt x="90" y="534"/>
                    </a:lnTo>
                    <a:lnTo>
                      <a:pt x="90" y="534"/>
                    </a:lnTo>
                    <a:lnTo>
                      <a:pt x="23" y="401"/>
                    </a:lnTo>
                    <a:lnTo>
                      <a:pt x="1" y="290"/>
                    </a:lnTo>
                    <a:lnTo>
                      <a:pt x="1" y="178"/>
                    </a:lnTo>
                    <a:lnTo>
                      <a:pt x="45" y="112"/>
                    </a:lnTo>
                    <a:lnTo>
                      <a:pt x="112" y="45"/>
                    </a:lnTo>
                    <a:lnTo>
                      <a:pt x="201" y="23"/>
                    </a:lnTo>
                    <a:lnTo>
                      <a:pt x="357" y="0"/>
                    </a:lnTo>
                    <a:lnTo>
                      <a:pt x="512" y="0"/>
                    </a:lnTo>
                    <a:lnTo>
                      <a:pt x="512" y="0"/>
                    </a:lnTo>
                    <a:lnTo>
                      <a:pt x="690" y="23"/>
                    </a:lnTo>
                    <a:lnTo>
                      <a:pt x="846" y="45"/>
                    </a:lnTo>
                    <a:lnTo>
                      <a:pt x="1002" y="89"/>
                    </a:lnTo>
                    <a:lnTo>
                      <a:pt x="1135" y="156"/>
                    </a:lnTo>
                    <a:lnTo>
                      <a:pt x="1246" y="245"/>
                    </a:lnTo>
                    <a:lnTo>
                      <a:pt x="1358" y="334"/>
                    </a:lnTo>
                    <a:lnTo>
                      <a:pt x="1447" y="423"/>
                    </a:lnTo>
                    <a:lnTo>
                      <a:pt x="1535" y="556"/>
                    </a:lnTo>
                    <a:lnTo>
                      <a:pt x="1535" y="556"/>
                    </a:lnTo>
                    <a:lnTo>
                      <a:pt x="1580" y="712"/>
                    </a:lnTo>
                    <a:lnTo>
                      <a:pt x="1602" y="868"/>
                    </a:lnTo>
                    <a:lnTo>
                      <a:pt x="1602" y="868"/>
                    </a:lnTo>
                    <a:lnTo>
                      <a:pt x="1580" y="935"/>
                    </a:lnTo>
                    <a:lnTo>
                      <a:pt x="1558" y="1024"/>
                    </a:lnTo>
                    <a:lnTo>
                      <a:pt x="1491" y="1068"/>
                    </a:lnTo>
                    <a:lnTo>
                      <a:pt x="1424" y="1135"/>
                    </a:lnTo>
                  </a:path>
                </a:pathLst>
              </a:custGeom>
              <a:noFill/>
              <a:ln>
                <a:noFill/>
              </a:ln>
            </p:spPr>
            <p:txBody>
              <a:bodyPr spcFirstLastPara="1" wrap="square" lIns="68569" tIns="68569" rIns="68569" bIns="68569" anchor="ctr" anchorCtr="0">
                <a:noAutofit/>
              </a:bodyPr>
              <a:lstStyle/>
              <a:p>
                <a:pPr defTabSz="685800">
                  <a:buClrTx/>
                </a:pPr>
                <a:endParaRPr sz="3000" kern="1200">
                  <a:solidFill>
                    <a:srgbClr val="FF0000"/>
                  </a:solidFill>
                  <a:latin typeface="等线" panose="020F0502020204030204"/>
                  <a:ea typeface="+mn-ea"/>
                  <a:cs typeface="+mn-cs"/>
                </a:endParaRPr>
              </a:p>
            </p:txBody>
          </p:sp>
          <p:sp>
            <p:nvSpPr>
              <p:cNvPr id="30" name="Google Shape;2108;p75"/>
              <p:cNvSpPr/>
              <p:nvPr/>
            </p:nvSpPr>
            <p:spPr>
              <a:xfrm rot="2192941">
                <a:off x="7088866" y="1958388"/>
                <a:ext cx="77592" cy="74644"/>
              </a:xfrm>
              <a:custGeom>
                <a:avLst/>
                <a:gdLst/>
                <a:ahLst/>
                <a:cxnLst/>
                <a:rect l="l" t="t" r="r" b="b"/>
                <a:pathLst>
                  <a:path w="579" h="557" fill="none" extrusionOk="0">
                    <a:moveTo>
                      <a:pt x="45" y="423"/>
                    </a:moveTo>
                    <a:lnTo>
                      <a:pt x="45" y="423"/>
                    </a:lnTo>
                    <a:lnTo>
                      <a:pt x="0" y="312"/>
                    </a:lnTo>
                    <a:lnTo>
                      <a:pt x="22" y="201"/>
                    </a:lnTo>
                    <a:lnTo>
                      <a:pt x="67" y="112"/>
                    </a:lnTo>
                    <a:lnTo>
                      <a:pt x="178" y="45"/>
                    </a:lnTo>
                    <a:lnTo>
                      <a:pt x="178" y="45"/>
                    </a:lnTo>
                    <a:lnTo>
                      <a:pt x="289" y="1"/>
                    </a:lnTo>
                    <a:lnTo>
                      <a:pt x="401" y="1"/>
                    </a:lnTo>
                    <a:lnTo>
                      <a:pt x="467" y="45"/>
                    </a:lnTo>
                    <a:lnTo>
                      <a:pt x="556" y="157"/>
                    </a:lnTo>
                    <a:lnTo>
                      <a:pt x="556" y="157"/>
                    </a:lnTo>
                    <a:lnTo>
                      <a:pt x="578" y="223"/>
                    </a:lnTo>
                    <a:lnTo>
                      <a:pt x="556" y="312"/>
                    </a:lnTo>
                    <a:lnTo>
                      <a:pt x="556" y="312"/>
                    </a:lnTo>
                    <a:lnTo>
                      <a:pt x="534" y="379"/>
                    </a:lnTo>
                    <a:lnTo>
                      <a:pt x="512" y="423"/>
                    </a:lnTo>
                    <a:lnTo>
                      <a:pt x="423" y="512"/>
                    </a:lnTo>
                    <a:lnTo>
                      <a:pt x="423" y="512"/>
                    </a:lnTo>
                    <a:lnTo>
                      <a:pt x="289" y="557"/>
                    </a:lnTo>
                    <a:lnTo>
                      <a:pt x="200" y="557"/>
                    </a:lnTo>
                    <a:lnTo>
                      <a:pt x="111" y="512"/>
                    </a:lnTo>
                    <a:lnTo>
                      <a:pt x="45" y="423"/>
                    </a:lnTo>
                  </a:path>
                </a:pathLst>
              </a:custGeom>
              <a:noFill/>
              <a:ln>
                <a:noFill/>
              </a:ln>
            </p:spPr>
            <p:txBody>
              <a:bodyPr spcFirstLastPara="1" wrap="square" lIns="68569" tIns="68569" rIns="68569" bIns="68569" anchor="ctr" anchorCtr="0">
                <a:noAutofit/>
              </a:bodyPr>
              <a:lstStyle/>
              <a:p>
                <a:pPr defTabSz="685800">
                  <a:buClrTx/>
                </a:pPr>
                <a:endParaRPr sz="3000" kern="1200">
                  <a:solidFill>
                    <a:srgbClr val="FF0000"/>
                  </a:solidFill>
                  <a:latin typeface="等线" panose="020F0502020204030204"/>
                  <a:ea typeface="+mn-ea"/>
                  <a:cs typeface="+mn-cs"/>
                </a:endParaRPr>
              </a:p>
            </p:txBody>
          </p:sp>
          <p:sp>
            <p:nvSpPr>
              <p:cNvPr id="31" name="Google Shape;2109;p75"/>
              <p:cNvSpPr/>
              <p:nvPr/>
            </p:nvSpPr>
            <p:spPr>
              <a:xfrm rot="2192941">
                <a:off x="6309444" y="2127775"/>
                <a:ext cx="116322" cy="89519"/>
              </a:xfrm>
              <a:custGeom>
                <a:avLst/>
                <a:gdLst/>
                <a:ahLst/>
                <a:cxnLst/>
                <a:rect l="l" t="t" r="r" b="b"/>
                <a:pathLst>
                  <a:path w="868" h="668" fill="none" extrusionOk="0">
                    <a:moveTo>
                      <a:pt x="712" y="601"/>
                    </a:moveTo>
                    <a:lnTo>
                      <a:pt x="712" y="601"/>
                    </a:lnTo>
                    <a:lnTo>
                      <a:pt x="601" y="646"/>
                    </a:lnTo>
                    <a:lnTo>
                      <a:pt x="490" y="668"/>
                    </a:lnTo>
                    <a:lnTo>
                      <a:pt x="379" y="646"/>
                    </a:lnTo>
                    <a:lnTo>
                      <a:pt x="267" y="601"/>
                    </a:lnTo>
                    <a:lnTo>
                      <a:pt x="267" y="601"/>
                    </a:lnTo>
                    <a:lnTo>
                      <a:pt x="156" y="512"/>
                    </a:lnTo>
                    <a:lnTo>
                      <a:pt x="89" y="401"/>
                    </a:lnTo>
                    <a:lnTo>
                      <a:pt x="89" y="401"/>
                    </a:lnTo>
                    <a:lnTo>
                      <a:pt x="45" y="312"/>
                    </a:lnTo>
                    <a:lnTo>
                      <a:pt x="23" y="223"/>
                    </a:lnTo>
                    <a:lnTo>
                      <a:pt x="0" y="134"/>
                    </a:lnTo>
                    <a:lnTo>
                      <a:pt x="23" y="90"/>
                    </a:lnTo>
                    <a:lnTo>
                      <a:pt x="45" y="45"/>
                    </a:lnTo>
                    <a:lnTo>
                      <a:pt x="112" y="1"/>
                    </a:lnTo>
                    <a:lnTo>
                      <a:pt x="178" y="1"/>
                    </a:lnTo>
                    <a:lnTo>
                      <a:pt x="290" y="1"/>
                    </a:lnTo>
                    <a:lnTo>
                      <a:pt x="290" y="1"/>
                    </a:lnTo>
                    <a:lnTo>
                      <a:pt x="490" y="23"/>
                    </a:lnTo>
                    <a:lnTo>
                      <a:pt x="645" y="67"/>
                    </a:lnTo>
                    <a:lnTo>
                      <a:pt x="757" y="134"/>
                    </a:lnTo>
                    <a:lnTo>
                      <a:pt x="823" y="223"/>
                    </a:lnTo>
                    <a:lnTo>
                      <a:pt x="823" y="223"/>
                    </a:lnTo>
                    <a:lnTo>
                      <a:pt x="868" y="312"/>
                    </a:lnTo>
                    <a:lnTo>
                      <a:pt x="868" y="401"/>
                    </a:lnTo>
                    <a:lnTo>
                      <a:pt x="868" y="401"/>
                    </a:lnTo>
                    <a:lnTo>
                      <a:pt x="846" y="468"/>
                    </a:lnTo>
                    <a:lnTo>
                      <a:pt x="823" y="512"/>
                    </a:lnTo>
                    <a:lnTo>
                      <a:pt x="779" y="557"/>
                    </a:lnTo>
                    <a:lnTo>
                      <a:pt x="712" y="601"/>
                    </a:lnTo>
                    <a:lnTo>
                      <a:pt x="712" y="601"/>
                    </a:lnTo>
                  </a:path>
                </a:pathLst>
              </a:custGeom>
              <a:noFill/>
              <a:ln>
                <a:noFill/>
              </a:ln>
            </p:spPr>
            <p:txBody>
              <a:bodyPr spcFirstLastPara="1" wrap="square" lIns="68569" tIns="68569" rIns="68569" bIns="68569" anchor="ctr" anchorCtr="0">
                <a:noAutofit/>
              </a:bodyPr>
              <a:lstStyle/>
              <a:p>
                <a:pPr defTabSz="685800">
                  <a:buClrTx/>
                </a:pPr>
                <a:endParaRPr sz="3000" kern="1200">
                  <a:solidFill>
                    <a:srgbClr val="FF0000"/>
                  </a:solidFill>
                  <a:latin typeface="等线" panose="020F0502020204030204"/>
                  <a:ea typeface="+mn-ea"/>
                  <a:cs typeface="+mn-cs"/>
                </a:endParaRPr>
              </a:p>
            </p:txBody>
          </p:sp>
          <p:sp>
            <p:nvSpPr>
              <p:cNvPr id="32" name="Google Shape;2110;p75"/>
              <p:cNvSpPr/>
              <p:nvPr/>
            </p:nvSpPr>
            <p:spPr>
              <a:xfrm rot="2192941">
                <a:off x="6495592" y="2596528"/>
                <a:ext cx="328059" cy="301257"/>
              </a:xfrm>
              <a:custGeom>
                <a:avLst/>
                <a:gdLst/>
                <a:ahLst/>
                <a:cxnLst/>
                <a:rect l="l" t="t" r="r" b="b"/>
                <a:pathLst>
                  <a:path w="2448" h="2248" extrusionOk="0">
                    <a:moveTo>
                      <a:pt x="1713" y="0"/>
                    </a:moveTo>
                    <a:lnTo>
                      <a:pt x="1469" y="201"/>
                    </a:lnTo>
                    <a:lnTo>
                      <a:pt x="1202" y="401"/>
                    </a:lnTo>
                    <a:lnTo>
                      <a:pt x="913" y="579"/>
                    </a:lnTo>
                    <a:lnTo>
                      <a:pt x="624" y="734"/>
                    </a:lnTo>
                    <a:lnTo>
                      <a:pt x="312" y="868"/>
                    </a:lnTo>
                    <a:lnTo>
                      <a:pt x="1" y="935"/>
                    </a:lnTo>
                    <a:lnTo>
                      <a:pt x="1" y="1090"/>
                    </a:lnTo>
                    <a:lnTo>
                      <a:pt x="45" y="1202"/>
                    </a:lnTo>
                    <a:lnTo>
                      <a:pt x="112" y="1313"/>
                    </a:lnTo>
                    <a:lnTo>
                      <a:pt x="223" y="1402"/>
                    </a:lnTo>
                    <a:lnTo>
                      <a:pt x="245" y="1557"/>
                    </a:lnTo>
                    <a:lnTo>
                      <a:pt x="290" y="1691"/>
                    </a:lnTo>
                    <a:lnTo>
                      <a:pt x="379" y="1802"/>
                    </a:lnTo>
                    <a:lnTo>
                      <a:pt x="490" y="1891"/>
                    </a:lnTo>
                    <a:lnTo>
                      <a:pt x="512" y="2025"/>
                    </a:lnTo>
                    <a:lnTo>
                      <a:pt x="557" y="2114"/>
                    </a:lnTo>
                    <a:lnTo>
                      <a:pt x="646" y="2203"/>
                    </a:lnTo>
                    <a:lnTo>
                      <a:pt x="735" y="2247"/>
                    </a:lnTo>
                    <a:lnTo>
                      <a:pt x="1046" y="2158"/>
                    </a:lnTo>
                    <a:lnTo>
                      <a:pt x="1335" y="2047"/>
                    </a:lnTo>
                    <a:lnTo>
                      <a:pt x="1625" y="1913"/>
                    </a:lnTo>
                    <a:lnTo>
                      <a:pt x="1914" y="1735"/>
                    </a:lnTo>
                    <a:lnTo>
                      <a:pt x="2181" y="1535"/>
                    </a:lnTo>
                    <a:lnTo>
                      <a:pt x="2425" y="1313"/>
                    </a:lnTo>
                    <a:lnTo>
                      <a:pt x="2447" y="1179"/>
                    </a:lnTo>
                    <a:lnTo>
                      <a:pt x="2425" y="1068"/>
                    </a:lnTo>
                    <a:lnTo>
                      <a:pt x="2359" y="979"/>
                    </a:lnTo>
                    <a:lnTo>
                      <a:pt x="2247" y="935"/>
                    </a:lnTo>
                    <a:lnTo>
                      <a:pt x="2247" y="779"/>
                    </a:lnTo>
                    <a:lnTo>
                      <a:pt x="2203" y="646"/>
                    </a:lnTo>
                    <a:lnTo>
                      <a:pt x="2114" y="534"/>
                    </a:lnTo>
                    <a:lnTo>
                      <a:pt x="2003" y="445"/>
                    </a:lnTo>
                    <a:lnTo>
                      <a:pt x="1980" y="290"/>
                    </a:lnTo>
                    <a:lnTo>
                      <a:pt x="1914" y="178"/>
                    </a:lnTo>
                    <a:lnTo>
                      <a:pt x="1825" y="89"/>
                    </a:lnTo>
                    <a:lnTo>
                      <a:pt x="1713" y="0"/>
                    </a:lnTo>
                    <a:close/>
                  </a:path>
                </a:pathLst>
              </a:custGeom>
              <a:solidFill>
                <a:srgbClr val="DBC7C7"/>
              </a:solidFill>
              <a:ln>
                <a:noFill/>
              </a:ln>
            </p:spPr>
            <p:txBody>
              <a:bodyPr spcFirstLastPara="1" wrap="square" lIns="68569" tIns="68569" rIns="68569" bIns="68569" anchor="ctr" anchorCtr="0">
                <a:noAutofit/>
              </a:bodyPr>
              <a:lstStyle/>
              <a:p>
                <a:pPr defTabSz="685800">
                  <a:buClrTx/>
                </a:pPr>
                <a:endParaRPr sz="3000" kern="1200">
                  <a:solidFill>
                    <a:srgbClr val="FF0000"/>
                  </a:solidFill>
                  <a:latin typeface="等线" panose="020F0502020204030204"/>
                  <a:ea typeface="+mn-ea"/>
                  <a:cs typeface="+mn-cs"/>
                </a:endParaRPr>
              </a:p>
            </p:txBody>
          </p:sp>
          <p:sp>
            <p:nvSpPr>
              <p:cNvPr id="33" name="Google Shape;2111;p75"/>
              <p:cNvSpPr/>
              <p:nvPr/>
            </p:nvSpPr>
            <p:spPr>
              <a:xfrm rot="2192941">
                <a:off x="6495592" y="2596528"/>
                <a:ext cx="328059" cy="301257"/>
              </a:xfrm>
              <a:custGeom>
                <a:avLst/>
                <a:gdLst/>
                <a:ahLst/>
                <a:cxnLst/>
                <a:rect l="l" t="t" r="r" b="b"/>
                <a:pathLst>
                  <a:path w="2448" h="2248" fill="none" extrusionOk="0">
                    <a:moveTo>
                      <a:pt x="1713" y="0"/>
                    </a:moveTo>
                    <a:lnTo>
                      <a:pt x="1713" y="0"/>
                    </a:lnTo>
                    <a:lnTo>
                      <a:pt x="1469" y="201"/>
                    </a:lnTo>
                    <a:lnTo>
                      <a:pt x="1469" y="201"/>
                    </a:lnTo>
                    <a:lnTo>
                      <a:pt x="1202" y="401"/>
                    </a:lnTo>
                    <a:lnTo>
                      <a:pt x="913" y="579"/>
                    </a:lnTo>
                    <a:lnTo>
                      <a:pt x="624" y="734"/>
                    </a:lnTo>
                    <a:lnTo>
                      <a:pt x="312" y="868"/>
                    </a:lnTo>
                    <a:lnTo>
                      <a:pt x="312" y="868"/>
                    </a:lnTo>
                    <a:lnTo>
                      <a:pt x="1" y="935"/>
                    </a:lnTo>
                    <a:lnTo>
                      <a:pt x="1" y="935"/>
                    </a:lnTo>
                    <a:lnTo>
                      <a:pt x="1" y="1090"/>
                    </a:lnTo>
                    <a:lnTo>
                      <a:pt x="45" y="1202"/>
                    </a:lnTo>
                    <a:lnTo>
                      <a:pt x="112" y="1313"/>
                    </a:lnTo>
                    <a:lnTo>
                      <a:pt x="223" y="1402"/>
                    </a:lnTo>
                    <a:lnTo>
                      <a:pt x="223" y="1402"/>
                    </a:lnTo>
                    <a:lnTo>
                      <a:pt x="646" y="1246"/>
                    </a:lnTo>
                    <a:lnTo>
                      <a:pt x="646" y="1246"/>
                    </a:lnTo>
                    <a:lnTo>
                      <a:pt x="223" y="1402"/>
                    </a:lnTo>
                    <a:lnTo>
                      <a:pt x="223" y="1402"/>
                    </a:lnTo>
                    <a:lnTo>
                      <a:pt x="245" y="1557"/>
                    </a:lnTo>
                    <a:lnTo>
                      <a:pt x="290" y="1691"/>
                    </a:lnTo>
                    <a:lnTo>
                      <a:pt x="379" y="1802"/>
                    </a:lnTo>
                    <a:lnTo>
                      <a:pt x="490" y="1891"/>
                    </a:lnTo>
                    <a:lnTo>
                      <a:pt x="490" y="1891"/>
                    </a:lnTo>
                    <a:lnTo>
                      <a:pt x="824" y="1758"/>
                    </a:lnTo>
                    <a:lnTo>
                      <a:pt x="1224" y="1557"/>
                    </a:lnTo>
                    <a:lnTo>
                      <a:pt x="1224" y="1557"/>
                    </a:lnTo>
                    <a:lnTo>
                      <a:pt x="824" y="1758"/>
                    </a:lnTo>
                    <a:lnTo>
                      <a:pt x="490" y="1891"/>
                    </a:lnTo>
                    <a:lnTo>
                      <a:pt x="490" y="1891"/>
                    </a:lnTo>
                    <a:lnTo>
                      <a:pt x="512" y="2025"/>
                    </a:lnTo>
                    <a:lnTo>
                      <a:pt x="557" y="2114"/>
                    </a:lnTo>
                    <a:lnTo>
                      <a:pt x="646" y="2203"/>
                    </a:lnTo>
                    <a:lnTo>
                      <a:pt x="735" y="2247"/>
                    </a:lnTo>
                    <a:lnTo>
                      <a:pt x="735" y="2247"/>
                    </a:lnTo>
                    <a:lnTo>
                      <a:pt x="1046" y="2158"/>
                    </a:lnTo>
                    <a:lnTo>
                      <a:pt x="1335" y="2047"/>
                    </a:lnTo>
                    <a:lnTo>
                      <a:pt x="1335" y="2047"/>
                    </a:lnTo>
                    <a:lnTo>
                      <a:pt x="1625" y="1913"/>
                    </a:lnTo>
                    <a:lnTo>
                      <a:pt x="1914" y="1735"/>
                    </a:lnTo>
                    <a:lnTo>
                      <a:pt x="1914" y="1735"/>
                    </a:lnTo>
                    <a:lnTo>
                      <a:pt x="2181" y="1535"/>
                    </a:lnTo>
                    <a:lnTo>
                      <a:pt x="2425" y="1313"/>
                    </a:lnTo>
                    <a:lnTo>
                      <a:pt x="2425" y="1313"/>
                    </a:lnTo>
                    <a:lnTo>
                      <a:pt x="2447" y="1179"/>
                    </a:lnTo>
                    <a:lnTo>
                      <a:pt x="2425" y="1068"/>
                    </a:lnTo>
                    <a:lnTo>
                      <a:pt x="2359" y="979"/>
                    </a:lnTo>
                    <a:lnTo>
                      <a:pt x="2247" y="935"/>
                    </a:lnTo>
                    <a:lnTo>
                      <a:pt x="2247" y="935"/>
                    </a:lnTo>
                    <a:lnTo>
                      <a:pt x="1980" y="1090"/>
                    </a:lnTo>
                    <a:lnTo>
                      <a:pt x="1980" y="1090"/>
                    </a:lnTo>
                    <a:lnTo>
                      <a:pt x="2247" y="935"/>
                    </a:lnTo>
                    <a:lnTo>
                      <a:pt x="2247" y="935"/>
                    </a:lnTo>
                    <a:lnTo>
                      <a:pt x="2247" y="779"/>
                    </a:lnTo>
                    <a:lnTo>
                      <a:pt x="2203" y="646"/>
                    </a:lnTo>
                    <a:lnTo>
                      <a:pt x="2114" y="534"/>
                    </a:lnTo>
                    <a:lnTo>
                      <a:pt x="2003" y="445"/>
                    </a:lnTo>
                    <a:lnTo>
                      <a:pt x="2003" y="445"/>
                    </a:lnTo>
                    <a:lnTo>
                      <a:pt x="1558" y="734"/>
                    </a:lnTo>
                    <a:lnTo>
                      <a:pt x="1157" y="979"/>
                    </a:lnTo>
                    <a:lnTo>
                      <a:pt x="1157" y="979"/>
                    </a:lnTo>
                    <a:lnTo>
                      <a:pt x="1558" y="734"/>
                    </a:lnTo>
                    <a:lnTo>
                      <a:pt x="2003" y="445"/>
                    </a:lnTo>
                    <a:lnTo>
                      <a:pt x="2003" y="445"/>
                    </a:lnTo>
                    <a:lnTo>
                      <a:pt x="1980" y="290"/>
                    </a:lnTo>
                    <a:lnTo>
                      <a:pt x="1914" y="178"/>
                    </a:lnTo>
                    <a:lnTo>
                      <a:pt x="1825" y="89"/>
                    </a:lnTo>
                    <a:lnTo>
                      <a:pt x="1713" y="0"/>
                    </a:lnTo>
                  </a:path>
                </a:pathLst>
              </a:custGeom>
              <a:noFill/>
              <a:ln>
                <a:noFill/>
              </a:ln>
            </p:spPr>
            <p:txBody>
              <a:bodyPr spcFirstLastPara="1" wrap="square" lIns="68569" tIns="68569" rIns="68569" bIns="68569" anchor="ctr" anchorCtr="0">
                <a:noAutofit/>
              </a:bodyPr>
              <a:lstStyle/>
              <a:p>
                <a:pPr defTabSz="685800">
                  <a:buClrTx/>
                </a:pPr>
                <a:endParaRPr sz="3000" kern="1200">
                  <a:solidFill>
                    <a:srgbClr val="FF0000"/>
                  </a:solidFill>
                  <a:latin typeface="等线" panose="020F0502020204030204"/>
                  <a:ea typeface="+mn-ea"/>
                  <a:cs typeface="+mn-cs"/>
                </a:endParaRPr>
              </a:p>
            </p:txBody>
          </p:sp>
          <p:sp>
            <p:nvSpPr>
              <p:cNvPr id="34" name="Google Shape;2112;p75"/>
              <p:cNvSpPr/>
              <p:nvPr/>
            </p:nvSpPr>
            <p:spPr>
              <a:xfrm rot="2192941">
                <a:off x="6680511" y="2797011"/>
                <a:ext cx="15009" cy="9113"/>
              </a:xfrm>
              <a:custGeom>
                <a:avLst/>
                <a:gdLst/>
                <a:ahLst/>
                <a:cxnLst/>
                <a:rect l="l" t="t" r="r" b="b"/>
                <a:pathLst>
                  <a:path w="112" h="68" fill="none" extrusionOk="0">
                    <a:moveTo>
                      <a:pt x="0" y="67"/>
                    </a:moveTo>
                    <a:lnTo>
                      <a:pt x="0" y="67"/>
                    </a:lnTo>
                    <a:lnTo>
                      <a:pt x="111" y="1"/>
                    </a:lnTo>
                    <a:lnTo>
                      <a:pt x="111" y="1"/>
                    </a:lnTo>
                    <a:lnTo>
                      <a:pt x="0" y="67"/>
                    </a:lnTo>
                    <a:lnTo>
                      <a:pt x="0" y="67"/>
                    </a:lnTo>
                  </a:path>
                </a:pathLst>
              </a:custGeom>
              <a:noFill/>
              <a:ln>
                <a:noFill/>
              </a:ln>
            </p:spPr>
            <p:txBody>
              <a:bodyPr spcFirstLastPara="1" wrap="square" lIns="68569" tIns="68569" rIns="68569" bIns="68569" anchor="ctr" anchorCtr="0">
                <a:noAutofit/>
              </a:bodyPr>
              <a:lstStyle/>
              <a:p>
                <a:pPr defTabSz="685800">
                  <a:buClrTx/>
                </a:pPr>
                <a:endParaRPr sz="3000" kern="1200">
                  <a:solidFill>
                    <a:srgbClr val="FF0000"/>
                  </a:solidFill>
                  <a:latin typeface="等线" panose="020F0502020204030204"/>
                  <a:ea typeface="+mn-ea"/>
                  <a:cs typeface="+mn-cs"/>
                </a:endParaRPr>
              </a:p>
            </p:txBody>
          </p:sp>
          <p:sp>
            <p:nvSpPr>
              <p:cNvPr id="35" name="Google Shape;2113;p75"/>
              <p:cNvSpPr/>
              <p:nvPr/>
            </p:nvSpPr>
            <p:spPr>
              <a:xfrm rot="2192941">
                <a:off x="6478216" y="1616694"/>
                <a:ext cx="602246" cy="816798"/>
              </a:xfrm>
              <a:custGeom>
                <a:avLst/>
                <a:gdLst/>
                <a:ahLst/>
                <a:cxnLst/>
                <a:rect l="l" t="t" r="r" b="b"/>
                <a:pathLst>
                  <a:path w="4494" h="6095" extrusionOk="0">
                    <a:moveTo>
                      <a:pt x="2492" y="0"/>
                    </a:moveTo>
                    <a:lnTo>
                      <a:pt x="2336" y="23"/>
                    </a:lnTo>
                    <a:lnTo>
                      <a:pt x="2247" y="45"/>
                    </a:lnTo>
                    <a:lnTo>
                      <a:pt x="2180" y="112"/>
                    </a:lnTo>
                    <a:lnTo>
                      <a:pt x="2136" y="178"/>
                    </a:lnTo>
                    <a:lnTo>
                      <a:pt x="2136" y="290"/>
                    </a:lnTo>
                    <a:lnTo>
                      <a:pt x="2158" y="401"/>
                    </a:lnTo>
                    <a:lnTo>
                      <a:pt x="2225" y="534"/>
                    </a:lnTo>
                    <a:lnTo>
                      <a:pt x="3203" y="979"/>
                    </a:lnTo>
                    <a:lnTo>
                      <a:pt x="3470" y="1090"/>
                    </a:lnTo>
                    <a:lnTo>
                      <a:pt x="3559" y="1135"/>
                    </a:lnTo>
                    <a:lnTo>
                      <a:pt x="3626" y="1068"/>
                    </a:lnTo>
                    <a:lnTo>
                      <a:pt x="3693" y="1024"/>
                    </a:lnTo>
                    <a:lnTo>
                      <a:pt x="3715" y="935"/>
                    </a:lnTo>
                    <a:lnTo>
                      <a:pt x="3737" y="868"/>
                    </a:lnTo>
                    <a:lnTo>
                      <a:pt x="3715" y="712"/>
                    </a:lnTo>
                    <a:lnTo>
                      <a:pt x="3670" y="556"/>
                    </a:lnTo>
                    <a:lnTo>
                      <a:pt x="3582" y="423"/>
                    </a:lnTo>
                    <a:lnTo>
                      <a:pt x="3493" y="334"/>
                    </a:lnTo>
                    <a:lnTo>
                      <a:pt x="3381" y="245"/>
                    </a:lnTo>
                    <a:lnTo>
                      <a:pt x="3270" y="156"/>
                    </a:lnTo>
                    <a:lnTo>
                      <a:pt x="3137" y="89"/>
                    </a:lnTo>
                    <a:lnTo>
                      <a:pt x="2981" y="45"/>
                    </a:lnTo>
                    <a:lnTo>
                      <a:pt x="2825" y="23"/>
                    </a:lnTo>
                    <a:lnTo>
                      <a:pt x="2647" y="0"/>
                    </a:lnTo>
                    <a:close/>
                    <a:moveTo>
                      <a:pt x="4204" y="1046"/>
                    </a:moveTo>
                    <a:lnTo>
                      <a:pt x="4093" y="1090"/>
                    </a:lnTo>
                    <a:lnTo>
                      <a:pt x="3982" y="1157"/>
                    </a:lnTo>
                    <a:lnTo>
                      <a:pt x="3937" y="1246"/>
                    </a:lnTo>
                    <a:lnTo>
                      <a:pt x="3915" y="1357"/>
                    </a:lnTo>
                    <a:lnTo>
                      <a:pt x="3960" y="1468"/>
                    </a:lnTo>
                    <a:lnTo>
                      <a:pt x="4026" y="1557"/>
                    </a:lnTo>
                    <a:lnTo>
                      <a:pt x="4115" y="1602"/>
                    </a:lnTo>
                    <a:lnTo>
                      <a:pt x="4204" y="1602"/>
                    </a:lnTo>
                    <a:lnTo>
                      <a:pt x="4338" y="1557"/>
                    </a:lnTo>
                    <a:lnTo>
                      <a:pt x="4427" y="1468"/>
                    </a:lnTo>
                    <a:lnTo>
                      <a:pt x="4449" y="1424"/>
                    </a:lnTo>
                    <a:lnTo>
                      <a:pt x="4471" y="1357"/>
                    </a:lnTo>
                    <a:lnTo>
                      <a:pt x="4493" y="1268"/>
                    </a:lnTo>
                    <a:lnTo>
                      <a:pt x="4471" y="1202"/>
                    </a:lnTo>
                    <a:lnTo>
                      <a:pt x="4382" y="1090"/>
                    </a:lnTo>
                    <a:lnTo>
                      <a:pt x="4316" y="1046"/>
                    </a:lnTo>
                    <a:close/>
                    <a:moveTo>
                      <a:pt x="112" y="5428"/>
                    </a:moveTo>
                    <a:lnTo>
                      <a:pt x="45" y="5472"/>
                    </a:lnTo>
                    <a:lnTo>
                      <a:pt x="23" y="5517"/>
                    </a:lnTo>
                    <a:lnTo>
                      <a:pt x="0" y="5561"/>
                    </a:lnTo>
                    <a:lnTo>
                      <a:pt x="23" y="5650"/>
                    </a:lnTo>
                    <a:lnTo>
                      <a:pt x="45" y="5739"/>
                    </a:lnTo>
                    <a:lnTo>
                      <a:pt x="89" y="5828"/>
                    </a:lnTo>
                    <a:lnTo>
                      <a:pt x="156" y="5939"/>
                    </a:lnTo>
                    <a:lnTo>
                      <a:pt x="267" y="6028"/>
                    </a:lnTo>
                    <a:lnTo>
                      <a:pt x="379" y="6073"/>
                    </a:lnTo>
                    <a:lnTo>
                      <a:pt x="490" y="6095"/>
                    </a:lnTo>
                    <a:lnTo>
                      <a:pt x="601" y="6073"/>
                    </a:lnTo>
                    <a:lnTo>
                      <a:pt x="712" y="6028"/>
                    </a:lnTo>
                    <a:lnTo>
                      <a:pt x="779" y="5984"/>
                    </a:lnTo>
                    <a:lnTo>
                      <a:pt x="823" y="5939"/>
                    </a:lnTo>
                    <a:lnTo>
                      <a:pt x="846" y="5895"/>
                    </a:lnTo>
                    <a:lnTo>
                      <a:pt x="868" y="5828"/>
                    </a:lnTo>
                    <a:lnTo>
                      <a:pt x="868" y="5739"/>
                    </a:lnTo>
                    <a:lnTo>
                      <a:pt x="823" y="5650"/>
                    </a:lnTo>
                    <a:lnTo>
                      <a:pt x="757" y="5561"/>
                    </a:lnTo>
                    <a:lnTo>
                      <a:pt x="645" y="5494"/>
                    </a:lnTo>
                    <a:lnTo>
                      <a:pt x="490" y="5450"/>
                    </a:lnTo>
                    <a:lnTo>
                      <a:pt x="290" y="5428"/>
                    </a:lnTo>
                    <a:close/>
                  </a:path>
                </a:pathLst>
              </a:custGeom>
              <a:solidFill>
                <a:srgbClr val="FFFFFF"/>
              </a:solidFill>
              <a:ln>
                <a:noFill/>
              </a:ln>
            </p:spPr>
            <p:txBody>
              <a:bodyPr spcFirstLastPara="1" wrap="square" lIns="68569" tIns="68569" rIns="68569" bIns="68569" anchor="ctr" anchorCtr="0">
                <a:noAutofit/>
              </a:bodyPr>
              <a:lstStyle/>
              <a:p>
                <a:pPr defTabSz="685800">
                  <a:buClrTx/>
                </a:pPr>
                <a:endParaRPr sz="3000" kern="1200">
                  <a:solidFill>
                    <a:srgbClr val="FF0000"/>
                  </a:solidFill>
                  <a:latin typeface="等线" panose="020F0502020204030204"/>
                  <a:ea typeface="+mn-ea"/>
                  <a:cs typeface="+mn-cs"/>
                </a:endParaRPr>
              </a:p>
            </p:txBody>
          </p:sp>
          <p:sp>
            <p:nvSpPr>
              <p:cNvPr id="36" name="Google Shape;2114;p75"/>
              <p:cNvSpPr/>
              <p:nvPr/>
            </p:nvSpPr>
            <p:spPr>
              <a:xfrm rot="2192941">
                <a:off x="6309444" y="2127775"/>
                <a:ext cx="116322" cy="89519"/>
              </a:xfrm>
              <a:custGeom>
                <a:avLst/>
                <a:gdLst/>
                <a:ahLst/>
                <a:cxnLst/>
                <a:rect l="l" t="t" r="r" b="b"/>
                <a:pathLst>
                  <a:path w="868" h="668" fill="none" extrusionOk="0">
                    <a:moveTo>
                      <a:pt x="267" y="601"/>
                    </a:moveTo>
                    <a:lnTo>
                      <a:pt x="267" y="601"/>
                    </a:lnTo>
                    <a:lnTo>
                      <a:pt x="379" y="646"/>
                    </a:lnTo>
                    <a:lnTo>
                      <a:pt x="490" y="668"/>
                    </a:lnTo>
                    <a:lnTo>
                      <a:pt x="601" y="646"/>
                    </a:lnTo>
                    <a:lnTo>
                      <a:pt x="712" y="601"/>
                    </a:lnTo>
                    <a:lnTo>
                      <a:pt x="712" y="601"/>
                    </a:lnTo>
                    <a:lnTo>
                      <a:pt x="779" y="557"/>
                    </a:lnTo>
                    <a:lnTo>
                      <a:pt x="823" y="512"/>
                    </a:lnTo>
                    <a:lnTo>
                      <a:pt x="846" y="468"/>
                    </a:lnTo>
                    <a:lnTo>
                      <a:pt x="868" y="401"/>
                    </a:lnTo>
                    <a:lnTo>
                      <a:pt x="868" y="401"/>
                    </a:lnTo>
                    <a:lnTo>
                      <a:pt x="868" y="312"/>
                    </a:lnTo>
                    <a:lnTo>
                      <a:pt x="823" y="223"/>
                    </a:lnTo>
                    <a:lnTo>
                      <a:pt x="823" y="223"/>
                    </a:lnTo>
                    <a:lnTo>
                      <a:pt x="757" y="134"/>
                    </a:lnTo>
                    <a:lnTo>
                      <a:pt x="645" y="67"/>
                    </a:lnTo>
                    <a:lnTo>
                      <a:pt x="490" y="23"/>
                    </a:lnTo>
                    <a:lnTo>
                      <a:pt x="290" y="1"/>
                    </a:lnTo>
                    <a:lnTo>
                      <a:pt x="290" y="1"/>
                    </a:lnTo>
                    <a:lnTo>
                      <a:pt x="178" y="1"/>
                    </a:lnTo>
                    <a:lnTo>
                      <a:pt x="112" y="1"/>
                    </a:lnTo>
                    <a:lnTo>
                      <a:pt x="45" y="45"/>
                    </a:lnTo>
                    <a:lnTo>
                      <a:pt x="23" y="90"/>
                    </a:lnTo>
                    <a:lnTo>
                      <a:pt x="0" y="134"/>
                    </a:lnTo>
                    <a:lnTo>
                      <a:pt x="23" y="223"/>
                    </a:lnTo>
                    <a:lnTo>
                      <a:pt x="45" y="312"/>
                    </a:lnTo>
                    <a:lnTo>
                      <a:pt x="89" y="401"/>
                    </a:lnTo>
                    <a:lnTo>
                      <a:pt x="89" y="401"/>
                    </a:lnTo>
                    <a:lnTo>
                      <a:pt x="156" y="512"/>
                    </a:lnTo>
                    <a:lnTo>
                      <a:pt x="267" y="601"/>
                    </a:lnTo>
                  </a:path>
                </a:pathLst>
              </a:custGeom>
              <a:noFill/>
              <a:ln>
                <a:noFill/>
              </a:ln>
            </p:spPr>
            <p:txBody>
              <a:bodyPr spcFirstLastPara="1" wrap="square" lIns="68569" tIns="68569" rIns="68569" bIns="68569" anchor="ctr" anchorCtr="0">
                <a:noAutofit/>
              </a:bodyPr>
              <a:lstStyle/>
              <a:p>
                <a:pPr defTabSz="685800">
                  <a:buClrTx/>
                </a:pPr>
                <a:endParaRPr sz="3000" kern="1200">
                  <a:solidFill>
                    <a:srgbClr val="FF0000"/>
                  </a:solidFill>
                  <a:latin typeface="等线" panose="020F0502020204030204"/>
                  <a:ea typeface="+mn-ea"/>
                  <a:cs typeface="+mn-cs"/>
                </a:endParaRPr>
              </a:p>
            </p:txBody>
          </p:sp>
          <p:sp>
            <p:nvSpPr>
              <p:cNvPr id="37" name="Google Shape;2115;p75"/>
              <p:cNvSpPr/>
              <p:nvPr/>
            </p:nvSpPr>
            <p:spPr>
              <a:xfrm rot="2192941">
                <a:off x="7088866" y="1958388"/>
                <a:ext cx="77592" cy="74644"/>
              </a:xfrm>
              <a:custGeom>
                <a:avLst/>
                <a:gdLst/>
                <a:ahLst/>
                <a:cxnLst/>
                <a:rect l="l" t="t" r="r" b="b"/>
                <a:pathLst>
                  <a:path w="579" h="557" fill="none" extrusionOk="0">
                    <a:moveTo>
                      <a:pt x="178" y="45"/>
                    </a:moveTo>
                    <a:lnTo>
                      <a:pt x="178" y="45"/>
                    </a:lnTo>
                    <a:lnTo>
                      <a:pt x="67" y="112"/>
                    </a:lnTo>
                    <a:lnTo>
                      <a:pt x="22" y="201"/>
                    </a:lnTo>
                    <a:lnTo>
                      <a:pt x="0" y="312"/>
                    </a:lnTo>
                    <a:lnTo>
                      <a:pt x="45" y="423"/>
                    </a:lnTo>
                    <a:lnTo>
                      <a:pt x="45" y="423"/>
                    </a:lnTo>
                    <a:lnTo>
                      <a:pt x="111" y="512"/>
                    </a:lnTo>
                    <a:lnTo>
                      <a:pt x="200" y="557"/>
                    </a:lnTo>
                    <a:lnTo>
                      <a:pt x="289" y="557"/>
                    </a:lnTo>
                    <a:lnTo>
                      <a:pt x="423" y="512"/>
                    </a:lnTo>
                    <a:lnTo>
                      <a:pt x="423" y="512"/>
                    </a:lnTo>
                    <a:lnTo>
                      <a:pt x="512" y="423"/>
                    </a:lnTo>
                    <a:lnTo>
                      <a:pt x="534" y="379"/>
                    </a:lnTo>
                    <a:lnTo>
                      <a:pt x="556" y="312"/>
                    </a:lnTo>
                    <a:lnTo>
                      <a:pt x="556" y="312"/>
                    </a:lnTo>
                    <a:lnTo>
                      <a:pt x="578" y="223"/>
                    </a:lnTo>
                    <a:lnTo>
                      <a:pt x="556" y="157"/>
                    </a:lnTo>
                    <a:lnTo>
                      <a:pt x="556" y="157"/>
                    </a:lnTo>
                    <a:lnTo>
                      <a:pt x="467" y="45"/>
                    </a:lnTo>
                    <a:lnTo>
                      <a:pt x="401" y="1"/>
                    </a:lnTo>
                    <a:lnTo>
                      <a:pt x="289" y="1"/>
                    </a:lnTo>
                    <a:lnTo>
                      <a:pt x="178" y="45"/>
                    </a:lnTo>
                  </a:path>
                </a:pathLst>
              </a:custGeom>
              <a:noFill/>
              <a:ln>
                <a:noFill/>
              </a:ln>
            </p:spPr>
            <p:txBody>
              <a:bodyPr spcFirstLastPara="1" wrap="square" lIns="68569" tIns="68569" rIns="68569" bIns="68569" anchor="ctr" anchorCtr="0">
                <a:noAutofit/>
              </a:bodyPr>
              <a:lstStyle/>
              <a:p>
                <a:pPr defTabSz="685800">
                  <a:buClrTx/>
                </a:pPr>
                <a:endParaRPr sz="3000" kern="1200">
                  <a:solidFill>
                    <a:srgbClr val="FF0000"/>
                  </a:solidFill>
                  <a:latin typeface="等线" panose="020F0502020204030204"/>
                  <a:ea typeface="+mn-ea"/>
                  <a:cs typeface="+mn-cs"/>
                </a:endParaRPr>
              </a:p>
            </p:txBody>
          </p:sp>
          <p:sp>
            <p:nvSpPr>
              <p:cNvPr id="38" name="Google Shape;2116;p75"/>
              <p:cNvSpPr/>
              <p:nvPr/>
            </p:nvSpPr>
            <p:spPr>
              <a:xfrm rot="2192941">
                <a:off x="6944075" y="1737077"/>
                <a:ext cx="214820" cy="152103"/>
              </a:xfrm>
              <a:custGeom>
                <a:avLst/>
                <a:gdLst/>
                <a:ahLst/>
                <a:cxnLst/>
                <a:rect l="l" t="t" r="r" b="b"/>
                <a:pathLst>
                  <a:path w="1603" h="1135" fill="none" extrusionOk="0">
                    <a:moveTo>
                      <a:pt x="90" y="534"/>
                    </a:moveTo>
                    <a:lnTo>
                      <a:pt x="90" y="534"/>
                    </a:lnTo>
                    <a:lnTo>
                      <a:pt x="1068" y="979"/>
                    </a:lnTo>
                    <a:lnTo>
                      <a:pt x="1335" y="1090"/>
                    </a:lnTo>
                    <a:lnTo>
                      <a:pt x="1424" y="1135"/>
                    </a:lnTo>
                    <a:lnTo>
                      <a:pt x="1424" y="1135"/>
                    </a:lnTo>
                    <a:lnTo>
                      <a:pt x="1491" y="1068"/>
                    </a:lnTo>
                    <a:lnTo>
                      <a:pt x="1558" y="1024"/>
                    </a:lnTo>
                    <a:lnTo>
                      <a:pt x="1580" y="935"/>
                    </a:lnTo>
                    <a:lnTo>
                      <a:pt x="1602" y="868"/>
                    </a:lnTo>
                    <a:lnTo>
                      <a:pt x="1602" y="868"/>
                    </a:lnTo>
                    <a:lnTo>
                      <a:pt x="1580" y="712"/>
                    </a:lnTo>
                    <a:lnTo>
                      <a:pt x="1535" y="556"/>
                    </a:lnTo>
                    <a:lnTo>
                      <a:pt x="1535" y="556"/>
                    </a:lnTo>
                    <a:lnTo>
                      <a:pt x="1447" y="423"/>
                    </a:lnTo>
                    <a:lnTo>
                      <a:pt x="1358" y="334"/>
                    </a:lnTo>
                    <a:lnTo>
                      <a:pt x="1246" y="245"/>
                    </a:lnTo>
                    <a:lnTo>
                      <a:pt x="1135" y="156"/>
                    </a:lnTo>
                    <a:lnTo>
                      <a:pt x="1002" y="89"/>
                    </a:lnTo>
                    <a:lnTo>
                      <a:pt x="846" y="45"/>
                    </a:lnTo>
                    <a:lnTo>
                      <a:pt x="690" y="23"/>
                    </a:lnTo>
                    <a:lnTo>
                      <a:pt x="512" y="0"/>
                    </a:lnTo>
                    <a:lnTo>
                      <a:pt x="512" y="0"/>
                    </a:lnTo>
                    <a:lnTo>
                      <a:pt x="357" y="0"/>
                    </a:lnTo>
                    <a:lnTo>
                      <a:pt x="201" y="23"/>
                    </a:lnTo>
                    <a:lnTo>
                      <a:pt x="112" y="45"/>
                    </a:lnTo>
                    <a:lnTo>
                      <a:pt x="45" y="112"/>
                    </a:lnTo>
                    <a:lnTo>
                      <a:pt x="1" y="178"/>
                    </a:lnTo>
                    <a:lnTo>
                      <a:pt x="1" y="290"/>
                    </a:lnTo>
                    <a:lnTo>
                      <a:pt x="23" y="401"/>
                    </a:lnTo>
                    <a:lnTo>
                      <a:pt x="90" y="534"/>
                    </a:lnTo>
                    <a:lnTo>
                      <a:pt x="90" y="534"/>
                    </a:lnTo>
                  </a:path>
                </a:pathLst>
              </a:custGeom>
              <a:noFill/>
              <a:ln>
                <a:noFill/>
              </a:ln>
            </p:spPr>
            <p:txBody>
              <a:bodyPr spcFirstLastPara="1" wrap="square" lIns="68569" tIns="68569" rIns="68569" bIns="68569" anchor="ctr" anchorCtr="0">
                <a:noAutofit/>
              </a:bodyPr>
              <a:lstStyle/>
              <a:p>
                <a:pPr defTabSz="685800">
                  <a:buClrTx/>
                </a:pPr>
                <a:endParaRPr sz="3000" kern="1200">
                  <a:solidFill>
                    <a:srgbClr val="FF0000"/>
                  </a:solidFill>
                  <a:latin typeface="等线" panose="020F0502020204030204"/>
                  <a:ea typeface="+mn-ea"/>
                  <a:cs typeface="+mn-cs"/>
                </a:endParaRPr>
              </a:p>
            </p:txBody>
          </p:sp>
          <p:sp>
            <p:nvSpPr>
              <p:cNvPr id="39" name="Google Shape;2117;p75"/>
              <p:cNvSpPr/>
              <p:nvPr/>
            </p:nvSpPr>
            <p:spPr>
              <a:xfrm rot="2192941">
                <a:off x="7240189" y="1540964"/>
                <a:ext cx="32967" cy="65665"/>
              </a:xfrm>
              <a:custGeom>
                <a:avLst/>
                <a:gdLst/>
                <a:ahLst/>
                <a:cxnLst/>
                <a:rect l="l" t="t" r="r" b="b"/>
                <a:pathLst>
                  <a:path w="246" h="490" extrusionOk="0">
                    <a:moveTo>
                      <a:pt x="179" y="0"/>
                    </a:moveTo>
                    <a:lnTo>
                      <a:pt x="112" y="23"/>
                    </a:lnTo>
                    <a:lnTo>
                      <a:pt x="68" y="45"/>
                    </a:lnTo>
                    <a:lnTo>
                      <a:pt x="68" y="89"/>
                    </a:lnTo>
                    <a:lnTo>
                      <a:pt x="23" y="245"/>
                    </a:lnTo>
                    <a:lnTo>
                      <a:pt x="1" y="423"/>
                    </a:lnTo>
                    <a:lnTo>
                      <a:pt x="23" y="445"/>
                    </a:lnTo>
                    <a:lnTo>
                      <a:pt x="45" y="490"/>
                    </a:lnTo>
                    <a:lnTo>
                      <a:pt x="90" y="490"/>
                    </a:lnTo>
                    <a:lnTo>
                      <a:pt x="157" y="467"/>
                    </a:lnTo>
                    <a:lnTo>
                      <a:pt x="179" y="445"/>
                    </a:lnTo>
                    <a:lnTo>
                      <a:pt x="201" y="401"/>
                    </a:lnTo>
                    <a:lnTo>
                      <a:pt x="223" y="267"/>
                    </a:lnTo>
                    <a:lnTo>
                      <a:pt x="246" y="112"/>
                    </a:lnTo>
                    <a:lnTo>
                      <a:pt x="246" y="67"/>
                    </a:lnTo>
                    <a:lnTo>
                      <a:pt x="223" y="45"/>
                    </a:lnTo>
                    <a:lnTo>
                      <a:pt x="201" y="23"/>
                    </a:lnTo>
                    <a:lnTo>
                      <a:pt x="179" y="0"/>
                    </a:lnTo>
                    <a:close/>
                  </a:path>
                </a:pathLst>
              </a:custGeom>
              <a:solidFill>
                <a:srgbClr val="010202"/>
              </a:solidFill>
              <a:ln>
                <a:noFill/>
              </a:ln>
            </p:spPr>
            <p:txBody>
              <a:bodyPr spcFirstLastPara="1" wrap="square" lIns="68569" tIns="68569" rIns="68569" bIns="68569" anchor="ctr" anchorCtr="0">
                <a:noAutofit/>
              </a:bodyPr>
              <a:lstStyle/>
              <a:p>
                <a:pPr defTabSz="685800">
                  <a:buClrTx/>
                </a:pPr>
                <a:endParaRPr sz="3000" kern="1200">
                  <a:solidFill>
                    <a:srgbClr val="FF0000"/>
                  </a:solidFill>
                  <a:latin typeface="等线" panose="020F0502020204030204"/>
                  <a:ea typeface="+mn-ea"/>
                  <a:cs typeface="+mn-cs"/>
                </a:endParaRPr>
              </a:p>
            </p:txBody>
          </p:sp>
          <p:sp>
            <p:nvSpPr>
              <p:cNvPr id="40" name="Google Shape;2118;p75"/>
              <p:cNvSpPr/>
              <p:nvPr/>
            </p:nvSpPr>
            <p:spPr>
              <a:xfrm rot="2192941">
                <a:off x="7326533" y="1447148"/>
                <a:ext cx="44894" cy="104395"/>
              </a:xfrm>
              <a:custGeom>
                <a:avLst/>
                <a:gdLst/>
                <a:ahLst/>
                <a:cxnLst/>
                <a:rect l="l" t="t" r="r" b="b"/>
                <a:pathLst>
                  <a:path w="335" h="779" extrusionOk="0">
                    <a:moveTo>
                      <a:pt x="246" y="0"/>
                    </a:moveTo>
                    <a:lnTo>
                      <a:pt x="179" y="23"/>
                    </a:lnTo>
                    <a:lnTo>
                      <a:pt x="157" y="45"/>
                    </a:lnTo>
                    <a:lnTo>
                      <a:pt x="157" y="89"/>
                    </a:lnTo>
                    <a:lnTo>
                      <a:pt x="134" y="223"/>
                    </a:lnTo>
                    <a:lnTo>
                      <a:pt x="90" y="379"/>
                    </a:lnTo>
                    <a:lnTo>
                      <a:pt x="1" y="668"/>
                    </a:lnTo>
                    <a:lnTo>
                      <a:pt x="1" y="712"/>
                    </a:lnTo>
                    <a:lnTo>
                      <a:pt x="23" y="734"/>
                    </a:lnTo>
                    <a:lnTo>
                      <a:pt x="45" y="757"/>
                    </a:lnTo>
                    <a:lnTo>
                      <a:pt x="68" y="779"/>
                    </a:lnTo>
                    <a:lnTo>
                      <a:pt x="134" y="757"/>
                    </a:lnTo>
                    <a:lnTo>
                      <a:pt x="157" y="734"/>
                    </a:lnTo>
                    <a:lnTo>
                      <a:pt x="179" y="690"/>
                    </a:lnTo>
                    <a:lnTo>
                      <a:pt x="268" y="401"/>
                    </a:lnTo>
                    <a:lnTo>
                      <a:pt x="312" y="223"/>
                    </a:lnTo>
                    <a:lnTo>
                      <a:pt x="335" y="67"/>
                    </a:lnTo>
                    <a:lnTo>
                      <a:pt x="335" y="45"/>
                    </a:lnTo>
                    <a:lnTo>
                      <a:pt x="312" y="0"/>
                    </a:lnTo>
                    <a:close/>
                  </a:path>
                </a:pathLst>
              </a:custGeom>
              <a:solidFill>
                <a:srgbClr val="010202"/>
              </a:solidFill>
              <a:ln>
                <a:noFill/>
              </a:ln>
            </p:spPr>
            <p:txBody>
              <a:bodyPr spcFirstLastPara="1" wrap="square" lIns="68569" tIns="68569" rIns="68569" bIns="68569" anchor="ctr" anchorCtr="0">
                <a:noAutofit/>
              </a:bodyPr>
              <a:lstStyle/>
              <a:p>
                <a:pPr defTabSz="685800">
                  <a:buClrTx/>
                </a:pPr>
                <a:endParaRPr sz="3000" kern="1200">
                  <a:solidFill>
                    <a:srgbClr val="FF0000"/>
                  </a:solidFill>
                  <a:latin typeface="等线" panose="020F0502020204030204"/>
                  <a:ea typeface="+mn-ea"/>
                  <a:cs typeface="+mn-cs"/>
                </a:endParaRPr>
              </a:p>
            </p:txBody>
          </p:sp>
          <p:sp>
            <p:nvSpPr>
              <p:cNvPr id="41" name="Google Shape;2119;p75"/>
              <p:cNvSpPr/>
              <p:nvPr/>
            </p:nvSpPr>
            <p:spPr>
              <a:xfrm rot="2192941">
                <a:off x="6049216" y="1661371"/>
                <a:ext cx="1046359" cy="1127576"/>
              </a:xfrm>
              <a:custGeom>
                <a:avLst/>
                <a:gdLst/>
                <a:ahLst/>
                <a:cxnLst/>
                <a:rect l="l" t="t" r="r" b="b"/>
                <a:pathLst>
                  <a:path w="7808" h="9877" extrusionOk="0">
                    <a:moveTo>
                      <a:pt x="3959" y="201"/>
                    </a:moveTo>
                    <a:lnTo>
                      <a:pt x="4293" y="223"/>
                    </a:lnTo>
                    <a:lnTo>
                      <a:pt x="4605" y="268"/>
                    </a:lnTo>
                    <a:lnTo>
                      <a:pt x="4916" y="357"/>
                    </a:lnTo>
                    <a:lnTo>
                      <a:pt x="5227" y="446"/>
                    </a:lnTo>
                    <a:lnTo>
                      <a:pt x="5516" y="579"/>
                    </a:lnTo>
                    <a:lnTo>
                      <a:pt x="5806" y="735"/>
                    </a:lnTo>
                    <a:lnTo>
                      <a:pt x="6050" y="913"/>
                    </a:lnTo>
                    <a:lnTo>
                      <a:pt x="6295" y="1113"/>
                    </a:lnTo>
                    <a:lnTo>
                      <a:pt x="6517" y="1335"/>
                    </a:lnTo>
                    <a:lnTo>
                      <a:pt x="6695" y="1580"/>
                    </a:lnTo>
                    <a:lnTo>
                      <a:pt x="6873" y="1847"/>
                    </a:lnTo>
                    <a:lnTo>
                      <a:pt x="7029" y="2114"/>
                    </a:lnTo>
                    <a:lnTo>
                      <a:pt x="7162" y="2403"/>
                    </a:lnTo>
                    <a:lnTo>
                      <a:pt x="7296" y="2737"/>
                    </a:lnTo>
                    <a:lnTo>
                      <a:pt x="7363" y="3070"/>
                    </a:lnTo>
                    <a:lnTo>
                      <a:pt x="7407" y="3404"/>
                    </a:lnTo>
                    <a:lnTo>
                      <a:pt x="7407" y="3738"/>
                    </a:lnTo>
                    <a:lnTo>
                      <a:pt x="7385" y="4071"/>
                    </a:lnTo>
                    <a:lnTo>
                      <a:pt x="7340" y="4405"/>
                    </a:lnTo>
                    <a:lnTo>
                      <a:pt x="7274" y="4739"/>
                    </a:lnTo>
                    <a:lnTo>
                      <a:pt x="7185" y="5094"/>
                    </a:lnTo>
                    <a:lnTo>
                      <a:pt x="7051" y="5628"/>
                    </a:lnTo>
                    <a:lnTo>
                      <a:pt x="6918" y="6207"/>
                    </a:lnTo>
                    <a:lnTo>
                      <a:pt x="6873" y="6496"/>
                    </a:lnTo>
                    <a:lnTo>
                      <a:pt x="6851" y="6785"/>
                    </a:lnTo>
                    <a:lnTo>
                      <a:pt x="6829" y="7074"/>
                    </a:lnTo>
                    <a:lnTo>
                      <a:pt x="6851" y="7341"/>
                    </a:lnTo>
                    <a:lnTo>
                      <a:pt x="6873" y="7474"/>
                    </a:lnTo>
                    <a:lnTo>
                      <a:pt x="6918" y="7563"/>
                    </a:lnTo>
                    <a:lnTo>
                      <a:pt x="7051" y="7719"/>
                    </a:lnTo>
                    <a:lnTo>
                      <a:pt x="7162" y="7897"/>
                    </a:lnTo>
                    <a:lnTo>
                      <a:pt x="7207" y="7986"/>
                    </a:lnTo>
                    <a:lnTo>
                      <a:pt x="7318" y="8208"/>
                    </a:lnTo>
                    <a:lnTo>
                      <a:pt x="7385" y="8320"/>
                    </a:lnTo>
                    <a:lnTo>
                      <a:pt x="7429" y="8453"/>
                    </a:lnTo>
                    <a:lnTo>
                      <a:pt x="7474" y="8475"/>
                    </a:lnTo>
                    <a:lnTo>
                      <a:pt x="7496" y="8609"/>
                    </a:lnTo>
                    <a:lnTo>
                      <a:pt x="7496" y="8720"/>
                    </a:lnTo>
                    <a:lnTo>
                      <a:pt x="7474" y="8787"/>
                    </a:lnTo>
                    <a:lnTo>
                      <a:pt x="7452" y="8876"/>
                    </a:lnTo>
                    <a:lnTo>
                      <a:pt x="7385" y="8943"/>
                    </a:lnTo>
                    <a:lnTo>
                      <a:pt x="7318" y="9009"/>
                    </a:lnTo>
                    <a:lnTo>
                      <a:pt x="7140" y="9143"/>
                    </a:lnTo>
                    <a:lnTo>
                      <a:pt x="7096" y="9187"/>
                    </a:lnTo>
                    <a:lnTo>
                      <a:pt x="7073" y="9209"/>
                    </a:lnTo>
                    <a:lnTo>
                      <a:pt x="7073" y="9254"/>
                    </a:lnTo>
                    <a:lnTo>
                      <a:pt x="7118" y="9321"/>
                    </a:lnTo>
                    <a:lnTo>
                      <a:pt x="7118" y="9365"/>
                    </a:lnTo>
                    <a:lnTo>
                      <a:pt x="7118" y="9410"/>
                    </a:lnTo>
                    <a:lnTo>
                      <a:pt x="7096" y="9454"/>
                    </a:lnTo>
                    <a:lnTo>
                      <a:pt x="7051" y="9476"/>
                    </a:lnTo>
                    <a:lnTo>
                      <a:pt x="6896" y="9499"/>
                    </a:lnTo>
                    <a:lnTo>
                      <a:pt x="6673" y="9476"/>
                    </a:lnTo>
                    <a:lnTo>
                      <a:pt x="6629" y="9432"/>
                    </a:lnTo>
                    <a:lnTo>
                      <a:pt x="6584" y="9432"/>
                    </a:lnTo>
                    <a:lnTo>
                      <a:pt x="6339" y="9543"/>
                    </a:lnTo>
                    <a:lnTo>
                      <a:pt x="6250" y="9565"/>
                    </a:lnTo>
                    <a:lnTo>
                      <a:pt x="6162" y="9565"/>
                    </a:lnTo>
                    <a:lnTo>
                      <a:pt x="6095" y="9543"/>
                    </a:lnTo>
                    <a:lnTo>
                      <a:pt x="6006" y="9499"/>
                    </a:lnTo>
                    <a:lnTo>
                      <a:pt x="5917" y="9410"/>
                    </a:lnTo>
                    <a:lnTo>
                      <a:pt x="5806" y="9298"/>
                    </a:lnTo>
                    <a:lnTo>
                      <a:pt x="5717" y="9143"/>
                    </a:lnTo>
                    <a:lnTo>
                      <a:pt x="5561" y="8876"/>
                    </a:lnTo>
                    <a:lnTo>
                      <a:pt x="5427" y="8587"/>
                    </a:lnTo>
                    <a:lnTo>
                      <a:pt x="5383" y="8475"/>
                    </a:lnTo>
                    <a:lnTo>
                      <a:pt x="5368" y="8431"/>
                    </a:lnTo>
                    <a:lnTo>
                      <a:pt x="5383" y="8409"/>
                    </a:lnTo>
                    <a:lnTo>
                      <a:pt x="5361" y="8364"/>
                    </a:lnTo>
                    <a:lnTo>
                      <a:pt x="5339" y="8342"/>
                    </a:lnTo>
                    <a:lnTo>
                      <a:pt x="5316" y="8320"/>
                    </a:lnTo>
                    <a:lnTo>
                      <a:pt x="5311" y="8320"/>
                    </a:lnTo>
                    <a:lnTo>
                      <a:pt x="5116" y="8164"/>
                    </a:lnTo>
                    <a:lnTo>
                      <a:pt x="4894" y="8031"/>
                    </a:lnTo>
                    <a:lnTo>
                      <a:pt x="4649" y="7897"/>
                    </a:lnTo>
                    <a:lnTo>
                      <a:pt x="4404" y="7786"/>
                    </a:lnTo>
                    <a:lnTo>
                      <a:pt x="3871" y="7586"/>
                    </a:lnTo>
                    <a:lnTo>
                      <a:pt x="3359" y="7430"/>
                    </a:lnTo>
                    <a:lnTo>
                      <a:pt x="2825" y="7252"/>
                    </a:lnTo>
                    <a:lnTo>
                      <a:pt x="2314" y="7052"/>
                    </a:lnTo>
                    <a:lnTo>
                      <a:pt x="2047" y="6941"/>
                    </a:lnTo>
                    <a:lnTo>
                      <a:pt x="1824" y="6807"/>
                    </a:lnTo>
                    <a:lnTo>
                      <a:pt x="1580" y="6651"/>
                    </a:lnTo>
                    <a:lnTo>
                      <a:pt x="1379" y="6474"/>
                    </a:lnTo>
                    <a:lnTo>
                      <a:pt x="1135" y="6229"/>
                    </a:lnTo>
                    <a:lnTo>
                      <a:pt x="912" y="5984"/>
                    </a:lnTo>
                    <a:lnTo>
                      <a:pt x="734" y="5717"/>
                    </a:lnTo>
                    <a:lnTo>
                      <a:pt x="579" y="5428"/>
                    </a:lnTo>
                    <a:lnTo>
                      <a:pt x="445" y="5117"/>
                    </a:lnTo>
                    <a:lnTo>
                      <a:pt x="334" y="4805"/>
                    </a:lnTo>
                    <a:lnTo>
                      <a:pt x="267" y="4494"/>
                    </a:lnTo>
                    <a:lnTo>
                      <a:pt x="223" y="4183"/>
                    </a:lnTo>
                    <a:lnTo>
                      <a:pt x="200" y="3849"/>
                    </a:lnTo>
                    <a:lnTo>
                      <a:pt x="200" y="3537"/>
                    </a:lnTo>
                    <a:lnTo>
                      <a:pt x="245" y="3204"/>
                    </a:lnTo>
                    <a:lnTo>
                      <a:pt x="312" y="2892"/>
                    </a:lnTo>
                    <a:lnTo>
                      <a:pt x="401" y="2581"/>
                    </a:lnTo>
                    <a:lnTo>
                      <a:pt x="534" y="2270"/>
                    </a:lnTo>
                    <a:lnTo>
                      <a:pt x="690" y="1980"/>
                    </a:lnTo>
                    <a:lnTo>
                      <a:pt x="868" y="1691"/>
                    </a:lnTo>
                    <a:lnTo>
                      <a:pt x="1090" y="1424"/>
                    </a:lnTo>
                    <a:lnTo>
                      <a:pt x="1313" y="1202"/>
                    </a:lnTo>
                    <a:lnTo>
                      <a:pt x="1557" y="1002"/>
                    </a:lnTo>
                    <a:lnTo>
                      <a:pt x="1824" y="802"/>
                    </a:lnTo>
                    <a:lnTo>
                      <a:pt x="2113" y="646"/>
                    </a:lnTo>
                    <a:lnTo>
                      <a:pt x="2402" y="512"/>
                    </a:lnTo>
                    <a:lnTo>
                      <a:pt x="2692" y="401"/>
                    </a:lnTo>
                    <a:lnTo>
                      <a:pt x="3003" y="312"/>
                    </a:lnTo>
                    <a:lnTo>
                      <a:pt x="3314" y="246"/>
                    </a:lnTo>
                    <a:lnTo>
                      <a:pt x="3648" y="201"/>
                    </a:lnTo>
                    <a:close/>
                    <a:moveTo>
                      <a:pt x="3715" y="1"/>
                    </a:moveTo>
                    <a:lnTo>
                      <a:pt x="3337" y="23"/>
                    </a:lnTo>
                    <a:lnTo>
                      <a:pt x="2959" y="112"/>
                    </a:lnTo>
                    <a:lnTo>
                      <a:pt x="2580" y="223"/>
                    </a:lnTo>
                    <a:lnTo>
                      <a:pt x="2225" y="379"/>
                    </a:lnTo>
                    <a:lnTo>
                      <a:pt x="1891" y="557"/>
                    </a:lnTo>
                    <a:lnTo>
                      <a:pt x="1557" y="779"/>
                    </a:lnTo>
                    <a:lnTo>
                      <a:pt x="1268" y="1024"/>
                    </a:lnTo>
                    <a:lnTo>
                      <a:pt x="1001" y="1291"/>
                    </a:lnTo>
                    <a:lnTo>
                      <a:pt x="757" y="1602"/>
                    </a:lnTo>
                    <a:lnTo>
                      <a:pt x="534" y="1914"/>
                    </a:lnTo>
                    <a:lnTo>
                      <a:pt x="356" y="2270"/>
                    </a:lnTo>
                    <a:lnTo>
                      <a:pt x="200" y="2626"/>
                    </a:lnTo>
                    <a:lnTo>
                      <a:pt x="89" y="2981"/>
                    </a:lnTo>
                    <a:lnTo>
                      <a:pt x="23" y="3382"/>
                    </a:lnTo>
                    <a:lnTo>
                      <a:pt x="0" y="3782"/>
                    </a:lnTo>
                    <a:lnTo>
                      <a:pt x="0" y="4005"/>
                    </a:lnTo>
                    <a:lnTo>
                      <a:pt x="0" y="4227"/>
                    </a:lnTo>
                    <a:lnTo>
                      <a:pt x="45" y="4427"/>
                    </a:lnTo>
                    <a:lnTo>
                      <a:pt x="89" y="4650"/>
                    </a:lnTo>
                    <a:lnTo>
                      <a:pt x="200" y="5094"/>
                    </a:lnTo>
                    <a:lnTo>
                      <a:pt x="378" y="5495"/>
                    </a:lnTo>
                    <a:lnTo>
                      <a:pt x="601" y="5873"/>
                    </a:lnTo>
                    <a:lnTo>
                      <a:pt x="868" y="6251"/>
                    </a:lnTo>
                    <a:lnTo>
                      <a:pt x="1023" y="6407"/>
                    </a:lnTo>
                    <a:lnTo>
                      <a:pt x="1179" y="6563"/>
                    </a:lnTo>
                    <a:lnTo>
                      <a:pt x="1335" y="6718"/>
                    </a:lnTo>
                    <a:lnTo>
                      <a:pt x="1513" y="6852"/>
                    </a:lnTo>
                    <a:lnTo>
                      <a:pt x="1735" y="6985"/>
                    </a:lnTo>
                    <a:lnTo>
                      <a:pt x="1958" y="7119"/>
                    </a:lnTo>
                    <a:lnTo>
                      <a:pt x="2180" y="7230"/>
                    </a:lnTo>
                    <a:lnTo>
                      <a:pt x="2402" y="7319"/>
                    </a:lnTo>
                    <a:lnTo>
                      <a:pt x="2892" y="7474"/>
                    </a:lnTo>
                    <a:lnTo>
                      <a:pt x="3381" y="7630"/>
                    </a:lnTo>
                    <a:lnTo>
                      <a:pt x="3871" y="7786"/>
                    </a:lnTo>
                    <a:lnTo>
                      <a:pt x="4338" y="7964"/>
                    </a:lnTo>
                    <a:lnTo>
                      <a:pt x="4560" y="8075"/>
                    </a:lnTo>
                    <a:lnTo>
                      <a:pt x="4782" y="8186"/>
                    </a:lnTo>
                    <a:lnTo>
                      <a:pt x="5005" y="8320"/>
                    </a:lnTo>
                    <a:lnTo>
                      <a:pt x="5183" y="8458"/>
                    </a:lnTo>
                    <a:lnTo>
                      <a:pt x="5183" y="8542"/>
                    </a:lnTo>
                    <a:lnTo>
                      <a:pt x="5205" y="8653"/>
                    </a:lnTo>
                    <a:lnTo>
                      <a:pt x="5294" y="8876"/>
                    </a:lnTo>
                    <a:lnTo>
                      <a:pt x="5405" y="9076"/>
                    </a:lnTo>
                    <a:lnTo>
                      <a:pt x="5516" y="9276"/>
                    </a:lnTo>
                    <a:lnTo>
                      <a:pt x="5605" y="9454"/>
                    </a:lnTo>
                    <a:lnTo>
                      <a:pt x="5717" y="9610"/>
                    </a:lnTo>
                    <a:lnTo>
                      <a:pt x="5783" y="9699"/>
                    </a:lnTo>
                    <a:lnTo>
                      <a:pt x="5850" y="9743"/>
                    </a:lnTo>
                    <a:lnTo>
                      <a:pt x="5939" y="9788"/>
                    </a:lnTo>
                    <a:lnTo>
                      <a:pt x="6028" y="9810"/>
                    </a:lnTo>
                    <a:lnTo>
                      <a:pt x="6073" y="9810"/>
                    </a:lnTo>
                    <a:lnTo>
                      <a:pt x="6139" y="9788"/>
                    </a:lnTo>
                    <a:lnTo>
                      <a:pt x="6250" y="9743"/>
                    </a:lnTo>
                    <a:lnTo>
                      <a:pt x="6362" y="9699"/>
                    </a:lnTo>
                    <a:lnTo>
                      <a:pt x="6428" y="9677"/>
                    </a:lnTo>
                    <a:lnTo>
                      <a:pt x="6473" y="9677"/>
                    </a:lnTo>
                    <a:lnTo>
                      <a:pt x="6562" y="9699"/>
                    </a:lnTo>
                    <a:lnTo>
                      <a:pt x="6562" y="9721"/>
                    </a:lnTo>
                    <a:lnTo>
                      <a:pt x="6651" y="9788"/>
                    </a:lnTo>
                    <a:lnTo>
                      <a:pt x="6807" y="9854"/>
                    </a:lnTo>
                    <a:lnTo>
                      <a:pt x="6873" y="9877"/>
                    </a:lnTo>
                    <a:lnTo>
                      <a:pt x="6984" y="9877"/>
                    </a:lnTo>
                    <a:lnTo>
                      <a:pt x="7051" y="9854"/>
                    </a:lnTo>
                    <a:lnTo>
                      <a:pt x="7140" y="9810"/>
                    </a:lnTo>
                    <a:lnTo>
                      <a:pt x="7207" y="9765"/>
                    </a:lnTo>
                    <a:lnTo>
                      <a:pt x="7274" y="9699"/>
                    </a:lnTo>
                    <a:lnTo>
                      <a:pt x="7296" y="9654"/>
                    </a:lnTo>
                    <a:lnTo>
                      <a:pt x="7318" y="9610"/>
                    </a:lnTo>
                    <a:lnTo>
                      <a:pt x="7318" y="9499"/>
                    </a:lnTo>
                    <a:lnTo>
                      <a:pt x="7296" y="9410"/>
                    </a:lnTo>
                    <a:lnTo>
                      <a:pt x="7318" y="9321"/>
                    </a:lnTo>
                    <a:lnTo>
                      <a:pt x="7385" y="9187"/>
                    </a:lnTo>
                    <a:lnTo>
                      <a:pt x="7452" y="9098"/>
                    </a:lnTo>
                    <a:lnTo>
                      <a:pt x="7652" y="8943"/>
                    </a:lnTo>
                    <a:lnTo>
                      <a:pt x="7741" y="8854"/>
                    </a:lnTo>
                    <a:lnTo>
                      <a:pt x="7785" y="8765"/>
                    </a:lnTo>
                    <a:lnTo>
                      <a:pt x="7807" y="8653"/>
                    </a:lnTo>
                    <a:lnTo>
                      <a:pt x="7763" y="8498"/>
                    </a:lnTo>
                    <a:lnTo>
                      <a:pt x="7696" y="8364"/>
                    </a:lnTo>
                    <a:lnTo>
                      <a:pt x="7607" y="8253"/>
                    </a:lnTo>
                    <a:lnTo>
                      <a:pt x="7474" y="7942"/>
                    </a:lnTo>
                    <a:lnTo>
                      <a:pt x="7318" y="7675"/>
                    </a:lnTo>
                    <a:lnTo>
                      <a:pt x="7229" y="7541"/>
                    </a:lnTo>
                    <a:lnTo>
                      <a:pt x="7140" y="7452"/>
                    </a:lnTo>
                    <a:lnTo>
                      <a:pt x="7073" y="7319"/>
                    </a:lnTo>
                    <a:lnTo>
                      <a:pt x="7029" y="7163"/>
                    </a:lnTo>
                    <a:lnTo>
                      <a:pt x="7029" y="7007"/>
                    </a:lnTo>
                    <a:lnTo>
                      <a:pt x="7051" y="6852"/>
                    </a:lnTo>
                    <a:lnTo>
                      <a:pt x="7096" y="6518"/>
                    </a:lnTo>
                    <a:lnTo>
                      <a:pt x="7185" y="5984"/>
                    </a:lnTo>
                    <a:lnTo>
                      <a:pt x="7318" y="5473"/>
                    </a:lnTo>
                    <a:lnTo>
                      <a:pt x="7429" y="4961"/>
                    </a:lnTo>
                    <a:lnTo>
                      <a:pt x="7563" y="4449"/>
                    </a:lnTo>
                    <a:lnTo>
                      <a:pt x="7607" y="4027"/>
                    </a:lnTo>
                    <a:lnTo>
                      <a:pt x="7630" y="3626"/>
                    </a:lnTo>
                    <a:lnTo>
                      <a:pt x="7585" y="3226"/>
                    </a:lnTo>
                    <a:lnTo>
                      <a:pt x="7518" y="2848"/>
                    </a:lnTo>
                    <a:lnTo>
                      <a:pt x="7407" y="2470"/>
                    </a:lnTo>
                    <a:lnTo>
                      <a:pt x="7251" y="2114"/>
                    </a:lnTo>
                    <a:lnTo>
                      <a:pt x="7051" y="1780"/>
                    </a:lnTo>
                    <a:lnTo>
                      <a:pt x="6829" y="1447"/>
                    </a:lnTo>
                    <a:lnTo>
                      <a:pt x="6584" y="1158"/>
                    </a:lnTo>
                    <a:lnTo>
                      <a:pt x="6295" y="891"/>
                    </a:lnTo>
                    <a:lnTo>
                      <a:pt x="5984" y="668"/>
                    </a:lnTo>
                    <a:lnTo>
                      <a:pt x="5650" y="446"/>
                    </a:lnTo>
                    <a:lnTo>
                      <a:pt x="5294" y="290"/>
                    </a:lnTo>
                    <a:lnTo>
                      <a:pt x="4916" y="157"/>
                    </a:lnTo>
                    <a:lnTo>
                      <a:pt x="4538" y="45"/>
                    </a:lnTo>
                    <a:lnTo>
                      <a:pt x="4115" y="1"/>
                    </a:lnTo>
                    <a:close/>
                  </a:path>
                </a:pathLst>
              </a:custGeom>
              <a:solidFill>
                <a:srgbClr val="010202"/>
              </a:solidFill>
              <a:ln>
                <a:noFill/>
              </a:ln>
            </p:spPr>
            <p:txBody>
              <a:bodyPr spcFirstLastPara="1" wrap="square" lIns="68569" tIns="68569" rIns="68569" bIns="68569" anchor="ctr" anchorCtr="0">
                <a:noAutofit/>
              </a:bodyPr>
              <a:lstStyle/>
              <a:p>
                <a:pPr defTabSz="685800">
                  <a:buClrTx/>
                </a:pPr>
                <a:endParaRPr sz="3000" kern="1200">
                  <a:solidFill>
                    <a:srgbClr val="FF0000"/>
                  </a:solidFill>
                  <a:latin typeface="等线" panose="020F0502020204030204"/>
                  <a:ea typeface="+mn-ea"/>
                  <a:cs typeface="+mn-cs"/>
                </a:endParaRPr>
              </a:p>
            </p:txBody>
          </p:sp>
          <p:sp>
            <p:nvSpPr>
              <p:cNvPr id="42" name="Google Shape;2120;p75"/>
              <p:cNvSpPr/>
              <p:nvPr/>
            </p:nvSpPr>
            <p:spPr>
              <a:xfrm rot="2192941">
                <a:off x="6479318" y="2151196"/>
                <a:ext cx="459122" cy="548641"/>
              </a:xfrm>
              <a:custGeom>
                <a:avLst/>
                <a:gdLst/>
                <a:ahLst/>
                <a:cxnLst/>
                <a:rect l="l" t="t" r="r" b="b"/>
                <a:pathLst>
                  <a:path w="3426" h="4094" extrusionOk="0">
                    <a:moveTo>
                      <a:pt x="1646" y="646"/>
                    </a:moveTo>
                    <a:lnTo>
                      <a:pt x="1713" y="668"/>
                    </a:lnTo>
                    <a:lnTo>
                      <a:pt x="1802" y="713"/>
                    </a:lnTo>
                    <a:lnTo>
                      <a:pt x="2069" y="868"/>
                    </a:lnTo>
                    <a:lnTo>
                      <a:pt x="2024" y="1002"/>
                    </a:lnTo>
                    <a:lnTo>
                      <a:pt x="1957" y="1135"/>
                    </a:lnTo>
                    <a:lnTo>
                      <a:pt x="1868" y="1269"/>
                    </a:lnTo>
                    <a:lnTo>
                      <a:pt x="1846" y="1297"/>
                    </a:lnTo>
                    <a:lnTo>
                      <a:pt x="1846" y="1297"/>
                    </a:lnTo>
                    <a:lnTo>
                      <a:pt x="1824" y="1269"/>
                    </a:lnTo>
                    <a:lnTo>
                      <a:pt x="1735" y="1113"/>
                    </a:lnTo>
                    <a:lnTo>
                      <a:pt x="1646" y="980"/>
                    </a:lnTo>
                    <a:lnTo>
                      <a:pt x="1624" y="824"/>
                    </a:lnTo>
                    <a:lnTo>
                      <a:pt x="1579" y="757"/>
                    </a:lnTo>
                    <a:lnTo>
                      <a:pt x="1579" y="690"/>
                    </a:lnTo>
                    <a:lnTo>
                      <a:pt x="1602" y="668"/>
                    </a:lnTo>
                    <a:lnTo>
                      <a:pt x="1646" y="646"/>
                    </a:lnTo>
                    <a:close/>
                    <a:moveTo>
                      <a:pt x="423" y="1425"/>
                    </a:moveTo>
                    <a:lnTo>
                      <a:pt x="445" y="1447"/>
                    </a:lnTo>
                    <a:lnTo>
                      <a:pt x="489" y="1469"/>
                    </a:lnTo>
                    <a:lnTo>
                      <a:pt x="534" y="1513"/>
                    </a:lnTo>
                    <a:lnTo>
                      <a:pt x="601" y="1536"/>
                    </a:lnTo>
                    <a:lnTo>
                      <a:pt x="667" y="1602"/>
                    </a:lnTo>
                    <a:lnTo>
                      <a:pt x="779" y="1736"/>
                    </a:lnTo>
                    <a:lnTo>
                      <a:pt x="887" y="1898"/>
                    </a:lnTo>
                    <a:lnTo>
                      <a:pt x="887" y="1898"/>
                    </a:lnTo>
                    <a:lnTo>
                      <a:pt x="823" y="1914"/>
                    </a:lnTo>
                    <a:lnTo>
                      <a:pt x="712" y="1914"/>
                    </a:lnTo>
                    <a:lnTo>
                      <a:pt x="601" y="1892"/>
                    </a:lnTo>
                    <a:lnTo>
                      <a:pt x="512" y="1869"/>
                    </a:lnTo>
                    <a:lnTo>
                      <a:pt x="423" y="1825"/>
                    </a:lnTo>
                    <a:lnTo>
                      <a:pt x="334" y="1758"/>
                    </a:lnTo>
                    <a:lnTo>
                      <a:pt x="245" y="1691"/>
                    </a:lnTo>
                    <a:lnTo>
                      <a:pt x="311" y="1536"/>
                    </a:lnTo>
                    <a:lnTo>
                      <a:pt x="334" y="1491"/>
                    </a:lnTo>
                    <a:lnTo>
                      <a:pt x="378" y="1447"/>
                    </a:lnTo>
                    <a:lnTo>
                      <a:pt x="423" y="1425"/>
                    </a:lnTo>
                    <a:close/>
                    <a:moveTo>
                      <a:pt x="1868" y="1"/>
                    </a:moveTo>
                    <a:lnTo>
                      <a:pt x="1757" y="23"/>
                    </a:lnTo>
                    <a:lnTo>
                      <a:pt x="1646" y="68"/>
                    </a:lnTo>
                    <a:lnTo>
                      <a:pt x="1557" y="112"/>
                    </a:lnTo>
                    <a:lnTo>
                      <a:pt x="1468" y="179"/>
                    </a:lnTo>
                    <a:lnTo>
                      <a:pt x="1424" y="268"/>
                    </a:lnTo>
                    <a:lnTo>
                      <a:pt x="1379" y="357"/>
                    </a:lnTo>
                    <a:lnTo>
                      <a:pt x="1357" y="446"/>
                    </a:lnTo>
                    <a:lnTo>
                      <a:pt x="1357" y="557"/>
                    </a:lnTo>
                    <a:lnTo>
                      <a:pt x="1379" y="757"/>
                    </a:lnTo>
                    <a:lnTo>
                      <a:pt x="1468" y="980"/>
                    </a:lnTo>
                    <a:lnTo>
                      <a:pt x="1557" y="1202"/>
                    </a:lnTo>
                    <a:lnTo>
                      <a:pt x="1668" y="1380"/>
                    </a:lnTo>
                    <a:lnTo>
                      <a:pt x="1713" y="1447"/>
                    </a:lnTo>
                    <a:lnTo>
                      <a:pt x="1624" y="1536"/>
                    </a:lnTo>
                    <a:lnTo>
                      <a:pt x="1446" y="1669"/>
                    </a:lnTo>
                    <a:lnTo>
                      <a:pt x="1357" y="1736"/>
                    </a:lnTo>
                    <a:lnTo>
                      <a:pt x="1246" y="1780"/>
                    </a:lnTo>
                    <a:lnTo>
                      <a:pt x="1045" y="1780"/>
                    </a:lnTo>
                    <a:lnTo>
                      <a:pt x="957" y="1647"/>
                    </a:lnTo>
                    <a:lnTo>
                      <a:pt x="868" y="1536"/>
                    </a:lnTo>
                    <a:lnTo>
                      <a:pt x="734" y="1402"/>
                    </a:lnTo>
                    <a:lnTo>
                      <a:pt x="601" y="1291"/>
                    </a:lnTo>
                    <a:lnTo>
                      <a:pt x="423" y="1180"/>
                    </a:lnTo>
                    <a:lnTo>
                      <a:pt x="334" y="1158"/>
                    </a:lnTo>
                    <a:lnTo>
                      <a:pt x="156" y="1158"/>
                    </a:lnTo>
                    <a:lnTo>
                      <a:pt x="89" y="1202"/>
                    </a:lnTo>
                    <a:lnTo>
                      <a:pt x="45" y="1269"/>
                    </a:lnTo>
                    <a:lnTo>
                      <a:pt x="0" y="1336"/>
                    </a:lnTo>
                    <a:lnTo>
                      <a:pt x="0" y="1402"/>
                    </a:lnTo>
                    <a:lnTo>
                      <a:pt x="0" y="1491"/>
                    </a:lnTo>
                    <a:lnTo>
                      <a:pt x="22" y="1669"/>
                    </a:lnTo>
                    <a:lnTo>
                      <a:pt x="89" y="1803"/>
                    </a:lnTo>
                    <a:lnTo>
                      <a:pt x="156" y="1892"/>
                    </a:lnTo>
                    <a:lnTo>
                      <a:pt x="267" y="1981"/>
                    </a:lnTo>
                    <a:lnTo>
                      <a:pt x="378" y="2047"/>
                    </a:lnTo>
                    <a:lnTo>
                      <a:pt x="534" y="2092"/>
                    </a:lnTo>
                    <a:lnTo>
                      <a:pt x="801" y="2092"/>
                    </a:lnTo>
                    <a:lnTo>
                      <a:pt x="957" y="2070"/>
                    </a:lnTo>
                    <a:lnTo>
                      <a:pt x="979" y="2047"/>
                    </a:lnTo>
                    <a:lnTo>
                      <a:pt x="1045" y="2092"/>
                    </a:lnTo>
                    <a:lnTo>
                      <a:pt x="1090" y="2181"/>
                    </a:lnTo>
                    <a:lnTo>
                      <a:pt x="1223" y="2425"/>
                    </a:lnTo>
                    <a:lnTo>
                      <a:pt x="1401" y="2848"/>
                    </a:lnTo>
                    <a:lnTo>
                      <a:pt x="1602" y="3337"/>
                    </a:lnTo>
                    <a:lnTo>
                      <a:pt x="1691" y="3515"/>
                    </a:lnTo>
                    <a:lnTo>
                      <a:pt x="1757" y="3671"/>
                    </a:lnTo>
                    <a:lnTo>
                      <a:pt x="1779" y="3760"/>
                    </a:lnTo>
                    <a:lnTo>
                      <a:pt x="1757" y="3827"/>
                    </a:lnTo>
                    <a:lnTo>
                      <a:pt x="1713" y="3871"/>
                    </a:lnTo>
                    <a:lnTo>
                      <a:pt x="1602" y="3916"/>
                    </a:lnTo>
                    <a:lnTo>
                      <a:pt x="1579" y="3938"/>
                    </a:lnTo>
                    <a:lnTo>
                      <a:pt x="1557" y="3960"/>
                    </a:lnTo>
                    <a:lnTo>
                      <a:pt x="1535" y="4027"/>
                    </a:lnTo>
                    <a:lnTo>
                      <a:pt x="1557" y="4071"/>
                    </a:lnTo>
                    <a:lnTo>
                      <a:pt x="1579" y="4094"/>
                    </a:lnTo>
                    <a:lnTo>
                      <a:pt x="1646" y="4094"/>
                    </a:lnTo>
                    <a:lnTo>
                      <a:pt x="1935" y="4027"/>
                    </a:lnTo>
                    <a:lnTo>
                      <a:pt x="2002" y="3982"/>
                    </a:lnTo>
                    <a:lnTo>
                      <a:pt x="2024" y="3938"/>
                    </a:lnTo>
                    <a:lnTo>
                      <a:pt x="2024" y="3893"/>
                    </a:lnTo>
                    <a:lnTo>
                      <a:pt x="1824" y="3382"/>
                    </a:lnTo>
                    <a:lnTo>
                      <a:pt x="1624" y="2870"/>
                    </a:lnTo>
                    <a:lnTo>
                      <a:pt x="1379" y="2381"/>
                    </a:lnTo>
                    <a:lnTo>
                      <a:pt x="1183" y="1989"/>
                    </a:lnTo>
                    <a:lnTo>
                      <a:pt x="1183" y="1989"/>
                    </a:lnTo>
                    <a:lnTo>
                      <a:pt x="1290" y="1936"/>
                    </a:lnTo>
                    <a:lnTo>
                      <a:pt x="1513" y="1825"/>
                    </a:lnTo>
                    <a:lnTo>
                      <a:pt x="1713" y="1691"/>
                    </a:lnTo>
                    <a:lnTo>
                      <a:pt x="1811" y="1593"/>
                    </a:lnTo>
                    <a:lnTo>
                      <a:pt x="3003" y="3337"/>
                    </a:lnTo>
                    <a:lnTo>
                      <a:pt x="3047" y="3360"/>
                    </a:lnTo>
                    <a:lnTo>
                      <a:pt x="3114" y="3360"/>
                    </a:lnTo>
                    <a:lnTo>
                      <a:pt x="3159" y="3337"/>
                    </a:lnTo>
                    <a:lnTo>
                      <a:pt x="3381" y="3137"/>
                    </a:lnTo>
                    <a:lnTo>
                      <a:pt x="3403" y="3093"/>
                    </a:lnTo>
                    <a:lnTo>
                      <a:pt x="3425" y="3070"/>
                    </a:lnTo>
                    <a:lnTo>
                      <a:pt x="3403" y="3026"/>
                    </a:lnTo>
                    <a:lnTo>
                      <a:pt x="3403" y="3004"/>
                    </a:lnTo>
                    <a:lnTo>
                      <a:pt x="3336" y="2982"/>
                    </a:lnTo>
                    <a:lnTo>
                      <a:pt x="3292" y="2982"/>
                    </a:lnTo>
                    <a:lnTo>
                      <a:pt x="3270" y="3004"/>
                    </a:lnTo>
                    <a:lnTo>
                      <a:pt x="3115" y="3130"/>
                    </a:lnTo>
                    <a:lnTo>
                      <a:pt x="3115" y="3130"/>
                    </a:lnTo>
                    <a:lnTo>
                      <a:pt x="2469" y="2181"/>
                    </a:lnTo>
                    <a:lnTo>
                      <a:pt x="2224" y="1869"/>
                    </a:lnTo>
                    <a:lnTo>
                      <a:pt x="2113" y="1714"/>
                    </a:lnTo>
                    <a:lnTo>
                      <a:pt x="2024" y="1558"/>
                    </a:lnTo>
                    <a:lnTo>
                      <a:pt x="1980" y="1491"/>
                    </a:lnTo>
                    <a:lnTo>
                      <a:pt x="1935" y="1447"/>
                    </a:lnTo>
                    <a:lnTo>
                      <a:pt x="1935" y="1402"/>
                    </a:lnTo>
                    <a:lnTo>
                      <a:pt x="1980" y="1380"/>
                    </a:lnTo>
                    <a:lnTo>
                      <a:pt x="2069" y="1269"/>
                    </a:lnTo>
                    <a:lnTo>
                      <a:pt x="2180" y="1069"/>
                    </a:lnTo>
                    <a:lnTo>
                      <a:pt x="2247" y="913"/>
                    </a:lnTo>
                    <a:lnTo>
                      <a:pt x="2269" y="713"/>
                    </a:lnTo>
                    <a:lnTo>
                      <a:pt x="2247" y="513"/>
                    </a:lnTo>
                    <a:lnTo>
                      <a:pt x="2224" y="312"/>
                    </a:lnTo>
                    <a:lnTo>
                      <a:pt x="2180" y="246"/>
                    </a:lnTo>
                    <a:lnTo>
                      <a:pt x="2135" y="157"/>
                    </a:lnTo>
                    <a:lnTo>
                      <a:pt x="2091" y="90"/>
                    </a:lnTo>
                    <a:lnTo>
                      <a:pt x="2024" y="45"/>
                    </a:lnTo>
                    <a:lnTo>
                      <a:pt x="1957" y="23"/>
                    </a:lnTo>
                    <a:lnTo>
                      <a:pt x="1868" y="1"/>
                    </a:lnTo>
                    <a:close/>
                  </a:path>
                </a:pathLst>
              </a:custGeom>
              <a:solidFill>
                <a:srgbClr val="010202"/>
              </a:solidFill>
              <a:ln>
                <a:noFill/>
              </a:ln>
            </p:spPr>
            <p:txBody>
              <a:bodyPr spcFirstLastPara="1" wrap="square" lIns="68569" tIns="68569" rIns="68569" bIns="68569" anchor="ctr" anchorCtr="0">
                <a:noAutofit/>
              </a:bodyPr>
              <a:lstStyle/>
              <a:p>
                <a:pPr defTabSz="685800">
                  <a:buClrTx/>
                </a:pPr>
                <a:endParaRPr sz="3000" kern="1200">
                  <a:solidFill>
                    <a:srgbClr val="FF0000"/>
                  </a:solidFill>
                  <a:latin typeface="等线" panose="020F0502020204030204"/>
                  <a:ea typeface="+mn-ea"/>
                  <a:cs typeface="+mn-cs"/>
                </a:endParaRPr>
              </a:p>
            </p:txBody>
          </p:sp>
          <p:sp>
            <p:nvSpPr>
              <p:cNvPr id="43" name="Google Shape;2121;p75"/>
              <p:cNvSpPr/>
              <p:nvPr/>
            </p:nvSpPr>
            <p:spPr>
              <a:xfrm rot="2192941">
                <a:off x="7448105" y="2042316"/>
                <a:ext cx="68748" cy="65665"/>
              </a:xfrm>
              <a:custGeom>
                <a:avLst/>
                <a:gdLst/>
                <a:ahLst/>
                <a:cxnLst/>
                <a:rect l="l" t="t" r="r" b="b"/>
                <a:pathLst>
                  <a:path w="513" h="490" extrusionOk="0">
                    <a:moveTo>
                      <a:pt x="379" y="0"/>
                    </a:moveTo>
                    <a:lnTo>
                      <a:pt x="356" y="22"/>
                    </a:lnTo>
                    <a:lnTo>
                      <a:pt x="201" y="178"/>
                    </a:lnTo>
                    <a:lnTo>
                      <a:pt x="23" y="312"/>
                    </a:lnTo>
                    <a:lnTo>
                      <a:pt x="1" y="356"/>
                    </a:lnTo>
                    <a:lnTo>
                      <a:pt x="1" y="401"/>
                    </a:lnTo>
                    <a:lnTo>
                      <a:pt x="23" y="445"/>
                    </a:lnTo>
                    <a:lnTo>
                      <a:pt x="90" y="490"/>
                    </a:lnTo>
                    <a:lnTo>
                      <a:pt x="134" y="467"/>
                    </a:lnTo>
                    <a:lnTo>
                      <a:pt x="156" y="445"/>
                    </a:lnTo>
                    <a:lnTo>
                      <a:pt x="312" y="312"/>
                    </a:lnTo>
                    <a:lnTo>
                      <a:pt x="468" y="156"/>
                    </a:lnTo>
                    <a:lnTo>
                      <a:pt x="490" y="111"/>
                    </a:lnTo>
                    <a:lnTo>
                      <a:pt x="512" y="67"/>
                    </a:lnTo>
                    <a:lnTo>
                      <a:pt x="468" y="22"/>
                    </a:lnTo>
                    <a:lnTo>
                      <a:pt x="445" y="0"/>
                    </a:lnTo>
                    <a:close/>
                  </a:path>
                </a:pathLst>
              </a:custGeom>
              <a:solidFill>
                <a:srgbClr val="010202"/>
              </a:solidFill>
              <a:ln>
                <a:noFill/>
              </a:ln>
            </p:spPr>
            <p:txBody>
              <a:bodyPr spcFirstLastPara="1" wrap="square" lIns="68569" tIns="68569" rIns="68569" bIns="68569" anchor="ctr" anchorCtr="0">
                <a:noAutofit/>
              </a:bodyPr>
              <a:lstStyle/>
              <a:p>
                <a:pPr defTabSz="685800">
                  <a:buClrTx/>
                </a:pPr>
                <a:endParaRPr sz="3000" kern="1200">
                  <a:solidFill>
                    <a:srgbClr val="FF0000"/>
                  </a:solidFill>
                  <a:latin typeface="等线" panose="020F0502020204030204"/>
                  <a:ea typeface="+mn-ea"/>
                  <a:cs typeface="+mn-cs"/>
                </a:endParaRPr>
              </a:p>
            </p:txBody>
          </p:sp>
          <p:sp>
            <p:nvSpPr>
              <p:cNvPr id="44" name="Google Shape;2122;p75"/>
              <p:cNvSpPr/>
              <p:nvPr/>
            </p:nvSpPr>
            <p:spPr>
              <a:xfrm rot="2192941">
                <a:off x="7315888" y="2043486"/>
                <a:ext cx="92468" cy="77726"/>
              </a:xfrm>
              <a:custGeom>
                <a:avLst/>
                <a:gdLst/>
                <a:ahLst/>
                <a:cxnLst/>
                <a:rect l="l" t="t" r="r" b="b"/>
                <a:pathLst>
                  <a:path w="690" h="580" extrusionOk="0">
                    <a:moveTo>
                      <a:pt x="601" y="1"/>
                    </a:moveTo>
                    <a:lnTo>
                      <a:pt x="556" y="23"/>
                    </a:lnTo>
                    <a:lnTo>
                      <a:pt x="45" y="401"/>
                    </a:lnTo>
                    <a:lnTo>
                      <a:pt x="0" y="446"/>
                    </a:lnTo>
                    <a:lnTo>
                      <a:pt x="0" y="468"/>
                    </a:lnTo>
                    <a:lnTo>
                      <a:pt x="0" y="535"/>
                    </a:lnTo>
                    <a:lnTo>
                      <a:pt x="22" y="579"/>
                    </a:lnTo>
                    <a:lnTo>
                      <a:pt x="89" y="579"/>
                    </a:lnTo>
                    <a:lnTo>
                      <a:pt x="134" y="557"/>
                    </a:lnTo>
                    <a:lnTo>
                      <a:pt x="645" y="179"/>
                    </a:lnTo>
                    <a:lnTo>
                      <a:pt x="667" y="157"/>
                    </a:lnTo>
                    <a:lnTo>
                      <a:pt x="690" y="112"/>
                    </a:lnTo>
                    <a:lnTo>
                      <a:pt x="667" y="45"/>
                    </a:lnTo>
                    <a:lnTo>
                      <a:pt x="645" y="23"/>
                    </a:lnTo>
                    <a:lnTo>
                      <a:pt x="623" y="1"/>
                    </a:lnTo>
                    <a:close/>
                  </a:path>
                </a:pathLst>
              </a:custGeom>
              <a:solidFill>
                <a:srgbClr val="010202"/>
              </a:solidFill>
              <a:ln>
                <a:noFill/>
              </a:ln>
            </p:spPr>
            <p:txBody>
              <a:bodyPr spcFirstLastPara="1" wrap="square" lIns="68569" tIns="68569" rIns="68569" bIns="68569" anchor="ctr" anchorCtr="0">
                <a:noAutofit/>
              </a:bodyPr>
              <a:lstStyle/>
              <a:p>
                <a:pPr defTabSz="685800">
                  <a:buClrTx/>
                </a:pPr>
                <a:endParaRPr sz="3000" kern="1200">
                  <a:solidFill>
                    <a:srgbClr val="FF0000"/>
                  </a:solidFill>
                  <a:latin typeface="等线" panose="020F0502020204030204"/>
                  <a:ea typeface="+mn-ea"/>
                  <a:cs typeface="+mn-cs"/>
                </a:endParaRPr>
              </a:p>
            </p:txBody>
          </p:sp>
          <p:sp>
            <p:nvSpPr>
              <p:cNvPr id="45" name="Google Shape;2123;p75"/>
              <p:cNvSpPr/>
              <p:nvPr/>
            </p:nvSpPr>
            <p:spPr>
              <a:xfrm rot="2192941">
                <a:off x="6992895" y="2627234"/>
                <a:ext cx="92468" cy="41811"/>
              </a:xfrm>
              <a:custGeom>
                <a:avLst/>
                <a:gdLst/>
                <a:ahLst/>
                <a:cxnLst/>
                <a:rect l="l" t="t" r="r" b="b"/>
                <a:pathLst>
                  <a:path w="690" h="312" extrusionOk="0">
                    <a:moveTo>
                      <a:pt x="45" y="0"/>
                    </a:moveTo>
                    <a:lnTo>
                      <a:pt x="0" y="67"/>
                    </a:lnTo>
                    <a:lnTo>
                      <a:pt x="0" y="134"/>
                    </a:lnTo>
                    <a:lnTo>
                      <a:pt x="23" y="156"/>
                    </a:lnTo>
                    <a:lnTo>
                      <a:pt x="45" y="178"/>
                    </a:lnTo>
                    <a:lnTo>
                      <a:pt x="556" y="312"/>
                    </a:lnTo>
                    <a:lnTo>
                      <a:pt x="645" y="312"/>
                    </a:lnTo>
                    <a:lnTo>
                      <a:pt x="690" y="245"/>
                    </a:lnTo>
                    <a:lnTo>
                      <a:pt x="690" y="178"/>
                    </a:lnTo>
                    <a:lnTo>
                      <a:pt x="668" y="156"/>
                    </a:lnTo>
                    <a:lnTo>
                      <a:pt x="623" y="134"/>
                    </a:lnTo>
                    <a:lnTo>
                      <a:pt x="112" y="0"/>
                    </a:lnTo>
                    <a:close/>
                  </a:path>
                </a:pathLst>
              </a:custGeom>
              <a:solidFill>
                <a:srgbClr val="010202"/>
              </a:solidFill>
              <a:ln>
                <a:noFill/>
              </a:ln>
            </p:spPr>
            <p:txBody>
              <a:bodyPr spcFirstLastPara="1" wrap="square" lIns="68569" tIns="68569" rIns="68569" bIns="68569" anchor="ctr" anchorCtr="0">
                <a:noAutofit/>
              </a:bodyPr>
              <a:lstStyle/>
              <a:p>
                <a:pPr defTabSz="685800">
                  <a:buClrTx/>
                </a:pPr>
                <a:endParaRPr sz="3000" kern="1200">
                  <a:solidFill>
                    <a:srgbClr val="FF0000"/>
                  </a:solidFill>
                  <a:latin typeface="等线" panose="020F0502020204030204"/>
                  <a:ea typeface="+mn-ea"/>
                  <a:cs typeface="+mn-cs"/>
                </a:endParaRPr>
              </a:p>
            </p:txBody>
          </p:sp>
          <p:sp>
            <p:nvSpPr>
              <p:cNvPr id="46" name="Google Shape;2124;p75"/>
              <p:cNvSpPr/>
              <p:nvPr/>
            </p:nvSpPr>
            <p:spPr>
              <a:xfrm rot="2192941">
                <a:off x="7101740" y="2749180"/>
                <a:ext cx="53872" cy="41945"/>
              </a:xfrm>
              <a:custGeom>
                <a:avLst/>
                <a:gdLst/>
                <a:ahLst/>
                <a:cxnLst/>
                <a:rect l="l" t="t" r="r" b="b"/>
                <a:pathLst>
                  <a:path w="402" h="313" extrusionOk="0">
                    <a:moveTo>
                      <a:pt x="67" y="1"/>
                    </a:moveTo>
                    <a:lnTo>
                      <a:pt x="45" y="23"/>
                    </a:lnTo>
                    <a:lnTo>
                      <a:pt x="1" y="68"/>
                    </a:lnTo>
                    <a:lnTo>
                      <a:pt x="1" y="156"/>
                    </a:lnTo>
                    <a:lnTo>
                      <a:pt x="23" y="179"/>
                    </a:lnTo>
                    <a:lnTo>
                      <a:pt x="45" y="201"/>
                    </a:lnTo>
                    <a:lnTo>
                      <a:pt x="156" y="245"/>
                    </a:lnTo>
                    <a:lnTo>
                      <a:pt x="268" y="290"/>
                    </a:lnTo>
                    <a:lnTo>
                      <a:pt x="290" y="312"/>
                    </a:lnTo>
                    <a:lnTo>
                      <a:pt x="334" y="312"/>
                    </a:lnTo>
                    <a:lnTo>
                      <a:pt x="379" y="245"/>
                    </a:lnTo>
                    <a:lnTo>
                      <a:pt x="401" y="179"/>
                    </a:lnTo>
                    <a:lnTo>
                      <a:pt x="401" y="156"/>
                    </a:lnTo>
                    <a:lnTo>
                      <a:pt x="357" y="134"/>
                    </a:lnTo>
                    <a:lnTo>
                      <a:pt x="245" y="68"/>
                    </a:lnTo>
                    <a:lnTo>
                      <a:pt x="112" y="23"/>
                    </a:lnTo>
                    <a:lnTo>
                      <a:pt x="67" y="1"/>
                    </a:lnTo>
                    <a:close/>
                  </a:path>
                </a:pathLst>
              </a:custGeom>
              <a:solidFill>
                <a:srgbClr val="010202"/>
              </a:solidFill>
              <a:ln>
                <a:noFill/>
              </a:ln>
            </p:spPr>
            <p:txBody>
              <a:bodyPr spcFirstLastPara="1" wrap="square" lIns="68569" tIns="68569" rIns="68569" bIns="68569" anchor="ctr" anchorCtr="0">
                <a:noAutofit/>
              </a:bodyPr>
              <a:lstStyle/>
              <a:p>
                <a:pPr defTabSz="685800">
                  <a:buClrTx/>
                </a:pPr>
                <a:endParaRPr sz="3000" kern="1200">
                  <a:solidFill>
                    <a:srgbClr val="FF0000"/>
                  </a:solidFill>
                  <a:latin typeface="等线" panose="020F0502020204030204"/>
                  <a:ea typeface="+mn-ea"/>
                  <a:cs typeface="+mn-cs"/>
                </a:endParaRPr>
              </a:p>
            </p:txBody>
          </p:sp>
          <p:sp>
            <p:nvSpPr>
              <p:cNvPr id="47" name="Google Shape;2125;p75"/>
              <p:cNvSpPr/>
              <p:nvPr/>
            </p:nvSpPr>
            <p:spPr>
              <a:xfrm rot="2192941">
                <a:off x="6666108" y="2783249"/>
                <a:ext cx="38863" cy="32967"/>
              </a:xfrm>
              <a:custGeom>
                <a:avLst/>
                <a:gdLst/>
                <a:ahLst/>
                <a:cxnLst/>
                <a:rect l="l" t="t" r="r" b="b"/>
                <a:pathLst>
                  <a:path w="290" h="246" extrusionOk="0">
                    <a:moveTo>
                      <a:pt x="157" y="1"/>
                    </a:moveTo>
                    <a:lnTo>
                      <a:pt x="45" y="90"/>
                    </a:lnTo>
                    <a:lnTo>
                      <a:pt x="23" y="112"/>
                    </a:lnTo>
                    <a:lnTo>
                      <a:pt x="1" y="156"/>
                    </a:lnTo>
                    <a:lnTo>
                      <a:pt x="23" y="179"/>
                    </a:lnTo>
                    <a:lnTo>
                      <a:pt x="23" y="223"/>
                    </a:lnTo>
                    <a:lnTo>
                      <a:pt x="90" y="245"/>
                    </a:lnTo>
                    <a:lnTo>
                      <a:pt x="134" y="245"/>
                    </a:lnTo>
                    <a:lnTo>
                      <a:pt x="179" y="223"/>
                    </a:lnTo>
                    <a:lnTo>
                      <a:pt x="245" y="156"/>
                    </a:lnTo>
                    <a:lnTo>
                      <a:pt x="290" y="134"/>
                    </a:lnTo>
                    <a:lnTo>
                      <a:pt x="290" y="112"/>
                    </a:lnTo>
                    <a:lnTo>
                      <a:pt x="290" y="45"/>
                    </a:lnTo>
                    <a:lnTo>
                      <a:pt x="245" y="1"/>
                    </a:lnTo>
                    <a:close/>
                  </a:path>
                </a:pathLst>
              </a:custGeom>
              <a:solidFill>
                <a:srgbClr val="010202"/>
              </a:solidFill>
              <a:ln>
                <a:noFill/>
              </a:ln>
            </p:spPr>
            <p:txBody>
              <a:bodyPr spcFirstLastPara="1" wrap="square" lIns="68569" tIns="68569" rIns="68569" bIns="68569" anchor="ctr" anchorCtr="0">
                <a:noAutofit/>
              </a:bodyPr>
              <a:lstStyle/>
              <a:p>
                <a:pPr defTabSz="685800">
                  <a:buClrTx/>
                </a:pPr>
                <a:endParaRPr sz="3000" kern="1200">
                  <a:solidFill>
                    <a:srgbClr val="FF0000"/>
                  </a:solidFill>
                  <a:latin typeface="等线" panose="020F0502020204030204"/>
                  <a:ea typeface="+mn-ea"/>
                  <a:cs typeface="+mn-cs"/>
                </a:endParaRPr>
              </a:p>
            </p:txBody>
          </p:sp>
          <p:sp>
            <p:nvSpPr>
              <p:cNvPr id="48" name="Google Shape;2126;p75"/>
              <p:cNvSpPr/>
              <p:nvPr/>
            </p:nvSpPr>
            <p:spPr>
              <a:xfrm rot="2192941">
                <a:off x="6659516" y="2679665"/>
                <a:ext cx="140176" cy="101446"/>
              </a:xfrm>
              <a:custGeom>
                <a:avLst/>
                <a:gdLst/>
                <a:ahLst/>
                <a:cxnLst/>
                <a:rect l="l" t="t" r="r" b="b"/>
                <a:pathLst>
                  <a:path w="1046" h="757" extrusionOk="0">
                    <a:moveTo>
                      <a:pt x="957" y="0"/>
                    </a:moveTo>
                    <a:lnTo>
                      <a:pt x="912" y="22"/>
                    </a:lnTo>
                    <a:lnTo>
                      <a:pt x="490" y="312"/>
                    </a:lnTo>
                    <a:lnTo>
                      <a:pt x="45" y="578"/>
                    </a:lnTo>
                    <a:lnTo>
                      <a:pt x="22" y="601"/>
                    </a:lnTo>
                    <a:lnTo>
                      <a:pt x="0" y="623"/>
                    </a:lnTo>
                    <a:lnTo>
                      <a:pt x="22" y="690"/>
                    </a:lnTo>
                    <a:lnTo>
                      <a:pt x="22" y="734"/>
                    </a:lnTo>
                    <a:lnTo>
                      <a:pt x="67" y="734"/>
                    </a:lnTo>
                    <a:lnTo>
                      <a:pt x="89" y="756"/>
                    </a:lnTo>
                    <a:lnTo>
                      <a:pt x="134" y="734"/>
                    </a:lnTo>
                    <a:lnTo>
                      <a:pt x="579" y="467"/>
                    </a:lnTo>
                    <a:lnTo>
                      <a:pt x="1001" y="178"/>
                    </a:lnTo>
                    <a:lnTo>
                      <a:pt x="1023" y="156"/>
                    </a:lnTo>
                    <a:lnTo>
                      <a:pt x="1046" y="134"/>
                    </a:lnTo>
                    <a:lnTo>
                      <a:pt x="1023" y="45"/>
                    </a:lnTo>
                    <a:lnTo>
                      <a:pt x="1001" y="22"/>
                    </a:lnTo>
                    <a:lnTo>
                      <a:pt x="979" y="22"/>
                    </a:lnTo>
                    <a:lnTo>
                      <a:pt x="957" y="0"/>
                    </a:lnTo>
                    <a:close/>
                  </a:path>
                </a:pathLst>
              </a:custGeom>
              <a:solidFill>
                <a:srgbClr val="010202"/>
              </a:solidFill>
              <a:ln>
                <a:noFill/>
              </a:ln>
            </p:spPr>
            <p:txBody>
              <a:bodyPr spcFirstLastPara="1" wrap="square" lIns="68569" tIns="68569" rIns="68569" bIns="68569" anchor="ctr" anchorCtr="0">
                <a:noAutofit/>
              </a:bodyPr>
              <a:lstStyle/>
              <a:p>
                <a:pPr defTabSz="685800">
                  <a:buClrTx/>
                </a:pPr>
                <a:endParaRPr sz="3000" kern="1200">
                  <a:solidFill>
                    <a:srgbClr val="FF0000"/>
                  </a:solidFill>
                  <a:latin typeface="等线" panose="020F0502020204030204"/>
                  <a:ea typeface="+mn-ea"/>
                  <a:cs typeface="+mn-cs"/>
                </a:endParaRPr>
              </a:p>
            </p:txBody>
          </p:sp>
          <p:sp>
            <p:nvSpPr>
              <p:cNvPr id="49" name="Google Shape;2127;p75"/>
              <p:cNvSpPr/>
              <p:nvPr/>
            </p:nvSpPr>
            <p:spPr>
              <a:xfrm rot="2192941">
                <a:off x="6735329" y="2781074"/>
                <a:ext cx="59769" cy="47842"/>
              </a:xfrm>
              <a:custGeom>
                <a:avLst/>
                <a:gdLst/>
                <a:ahLst/>
                <a:cxnLst/>
                <a:rect l="l" t="t" r="r" b="b"/>
                <a:pathLst>
                  <a:path w="446" h="357" extrusionOk="0">
                    <a:moveTo>
                      <a:pt x="356" y="0"/>
                    </a:moveTo>
                    <a:lnTo>
                      <a:pt x="312" y="23"/>
                    </a:lnTo>
                    <a:lnTo>
                      <a:pt x="45" y="178"/>
                    </a:lnTo>
                    <a:lnTo>
                      <a:pt x="23" y="223"/>
                    </a:lnTo>
                    <a:lnTo>
                      <a:pt x="0" y="245"/>
                    </a:lnTo>
                    <a:lnTo>
                      <a:pt x="0" y="312"/>
                    </a:lnTo>
                    <a:lnTo>
                      <a:pt x="23" y="334"/>
                    </a:lnTo>
                    <a:lnTo>
                      <a:pt x="67" y="356"/>
                    </a:lnTo>
                    <a:lnTo>
                      <a:pt x="134" y="356"/>
                    </a:lnTo>
                    <a:lnTo>
                      <a:pt x="401" y="178"/>
                    </a:lnTo>
                    <a:lnTo>
                      <a:pt x="423" y="156"/>
                    </a:lnTo>
                    <a:lnTo>
                      <a:pt x="445" y="112"/>
                    </a:lnTo>
                    <a:lnTo>
                      <a:pt x="445" y="45"/>
                    </a:lnTo>
                    <a:lnTo>
                      <a:pt x="423" y="23"/>
                    </a:lnTo>
                    <a:lnTo>
                      <a:pt x="401" y="0"/>
                    </a:lnTo>
                    <a:close/>
                  </a:path>
                </a:pathLst>
              </a:custGeom>
              <a:solidFill>
                <a:srgbClr val="010202"/>
              </a:solidFill>
              <a:ln>
                <a:noFill/>
              </a:ln>
            </p:spPr>
            <p:txBody>
              <a:bodyPr spcFirstLastPara="1" wrap="square" lIns="68569" tIns="68569" rIns="68569" bIns="68569" anchor="ctr" anchorCtr="0">
                <a:noAutofit/>
              </a:bodyPr>
              <a:lstStyle/>
              <a:p>
                <a:pPr defTabSz="685800">
                  <a:buClrTx/>
                </a:pPr>
                <a:endParaRPr sz="3000" kern="1200">
                  <a:solidFill>
                    <a:srgbClr val="FF0000"/>
                  </a:solidFill>
                  <a:latin typeface="等线" panose="020F0502020204030204"/>
                  <a:ea typeface="+mn-ea"/>
                  <a:cs typeface="+mn-cs"/>
                </a:endParaRPr>
              </a:p>
            </p:txBody>
          </p:sp>
          <p:sp>
            <p:nvSpPr>
              <p:cNvPr id="50" name="Google Shape;2128;p75"/>
              <p:cNvSpPr/>
              <p:nvPr/>
            </p:nvSpPr>
            <p:spPr>
              <a:xfrm rot="2192941">
                <a:off x="6711424" y="1232078"/>
                <a:ext cx="41945" cy="50790"/>
              </a:xfrm>
              <a:custGeom>
                <a:avLst/>
                <a:gdLst/>
                <a:ahLst/>
                <a:cxnLst/>
                <a:rect l="l" t="t" r="r" b="b"/>
                <a:pathLst>
                  <a:path w="313" h="379" extrusionOk="0">
                    <a:moveTo>
                      <a:pt x="90" y="1"/>
                    </a:moveTo>
                    <a:lnTo>
                      <a:pt x="23" y="45"/>
                    </a:lnTo>
                    <a:lnTo>
                      <a:pt x="1" y="112"/>
                    </a:lnTo>
                    <a:lnTo>
                      <a:pt x="1" y="156"/>
                    </a:lnTo>
                    <a:lnTo>
                      <a:pt x="1" y="179"/>
                    </a:lnTo>
                    <a:lnTo>
                      <a:pt x="134" y="334"/>
                    </a:lnTo>
                    <a:lnTo>
                      <a:pt x="157" y="357"/>
                    </a:lnTo>
                    <a:lnTo>
                      <a:pt x="201" y="379"/>
                    </a:lnTo>
                    <a:lnTo>
                      <a:pt x="268" y="357"/>
                    </a:lnTo>
                    <a:lnTo>
                      <a:pt x="312" y="290"/>
                    </a:lnTo>
                    <a:lnTo>
                      <a:pt x="312" y="268"/>
                    </a:lnTo>
                    <a:lnTo>
                      <a:pt x="290" y="223"/>
                    </a:lnTo>
                    <a:lnTo>
                      <a:pt x="157" y="45"/>
                    </a:lnTo>
                    <a:lnTo>
                      <a:pt x="112" y="23"/>
                    </a:lnTo>
                    <a:lnTo>
                      <a:pt x="90" y="1"/>
                    </a:lnTo>
                    <a:close/>
                  </a:path>
                </a:pathLst>
              </a:custGeom>
              <a:solidFill>
                <a:srgbClr val="010202"/>
              </a:solidFill>
              <a:ln>
                <a:noFill/>
              </a:ln>
            </p:spPr>
            <p:txBody>
              <a:bodyPr spcFirstLastPara="1" wrap="square" lIns="68569" tIns="68569" rIns="68569" bIns="68569" anchor="ctr" anchorCtr="0">
                <a:noAutofit/>
              </a:bodyPr>
              <a:lstStyle/>
              <a:p>
                <a:pPr defTabSz="685800">
                  <a:buClrTx/>
                </a:pPr>
                <a:endParaRPr sz="3000" kern="1200">
                  <a:solidFill>
                    <a:srgbClr val="FF0000"/>
                  </a:solidFill>
                  <a:latin typeface="等线" panose="020F0502020204030204"/>
                  <a:ea typeface="+mn-ea"/>
                  <a:cs typeface="+mn-cs"/>
                </a:endParaRPr>
              </a:p>
            </p:txBody>
          </p:sp>
          <p:sp>
            <p:nvSpPr>
              <p:cNvPr id="51" name="Google Shape;2129;p75"/>
              <p:cNvSpPr/>
              <p:nvPr/>
            </p:nvSpPr>
            <p:spPr>
              <a:xfrm rot="2192941">
                <a:off x="6037870" y="1623620"/>
                <a:ext cx="50790" cy="27070"/>
              </a:xfrm>
              <a:custGeom>
                <a:avLst/>
                <a:gdLst/>
                <a:ahLst/>
                <a:cxnLst/>
                <a:rect l="l" t="t" r="r" b="b"/>
                <a:pathLst>
                  <a:path w="379" h="202" extrusionOk="0">
                    <a:moveTo>
                      <a:pt x="89" y="1"/>
                    </a:moveTo>
                    <a:lnTo>
                      <a:pt x="45" y="23"/>
                    </a:lnTo>
                    <a:lnTo>
                      <a:pt x="0" y="68"/>
                    </a:lnTo>
                    <a:lnTo>
                      <a:pt x="0" y="112"/>
                    </a:lnTo>
                    <a:lnTo>
                      <a:pt x="0" y="134"/>
                    </a:lnTo>
                    <a:lnTo>
                      <a:pt x="22" y="157"/>
                    </a:lnTo>
                    <a:lnTo>
                      <a:pt x="67" y="179"/>
                    </a:lnTo>
                    <a:lnTo>
                      <a:pt x="267" y="201"/>
                    </a:lnTo>
                    <a:lnTo>
                      <a:pt x="312" y="201"/>
                    </a:lnTo>
                    <a:lnTo>
                      <a:pt x="334" y="179"/>
                    </a:lnTo>
                    <a:lnTo>
                      <a:pt x="378" y="112"/>
                    </a:lnTo>
                    <a:lnTo>
                      <a:pt x="378" y="90"/>
                    </a:lnTo>
                    <a:lnTo>
                      <a:pt x="378" y="45"/>
                    </a:lnTo>
                    <a:lnTo>
                      <a:pt x="356" y="23"/>
                    </a:lnTo>
                    <a:lnTo>
                      <a:pt x="312" y="23"/>
                    </a:lnTo>
                    <a:lnTo>
                      <a:pt x="134" y="1"/>
                    </a:lnTo>
                    <a:close/>
                  </a:path>
                </a:pathLst>
              </a:custGeom>
              <a:solidFill>
                <a:srgbClr val="010202"/>
              </a:solidFill>
              <a:ln>
                <a:noFill/>
              </a:ln>
            </p:spPr>
            <p:txBody>
              <a:bodyPr spcFirstLastPara="1" wrap="square" lIns="68569" tIns="68569" rIns="68569" bIns="68569" anchor="ctr" anchorCtr="0">
                <a:noAutofit/>
              </a:bodyPr>
              <a:lstStyle/>
              <a:p>
                <a:pPr defTabSz="685800">
                  <a:buClrTx/>
                </a:pPr>
                <a:endParaRPr sz="3000" kern="1200">
                  <a:solidFill>
                    <a:srgbClr val="FF0000"/>
                  </a:solidFill>
                  <a:latin typeface="等线" panose="020F0502020204030204"/>
                  <a:ea typeface="+mn-ea"/>
                  <a:cs typeface="+mn-cs"/>
                </a:endParaRPr>
              </a:p>
            </p:txBody>
          </p:sp>
          <p:sp>
            <p:nvSpPr>
              <p:cNvPr id="52" name="Google Shape;2130;p75"/>
              <p:cNvSpPr/>
              <p:nvPr/>
            </p:nvSpPr>
            <p:spPr>
              <a:xfrm rot="2192941">
                <a:off x="6109261" y="1705384"/>
                <a:ext cx="98498" cy="26936"/>
              </a:xfrm>
              <a:custGeom>
                <a:avLst/>
                <a:gdLst/>
                <a:ahLst/>
                <a:cxnLst/>
                <a:rect l="l" t="t" r="r" b="b"/>
                <a:pathLst>
                  <a:path w="735" h="201" extrusionOk="0">
                    <a:moveTo>
                      <a:pt x="67" y="1"/>
                    </a:moveTo>
                    <a:lnTo>
                      <a:pt x="45" y="23"/>
                    </a:lnTo>
                    <a:lnTo>
                      <a:pt x="0" y="90"/>
                    </a:lnTo>
                    <a:lnTo>
                      <a:pt x="23" y="156"/>
                    </a:lnTo>
                    <a:lnTo>
                      <a:pt x="45" y="179"/>
                    </a:lnTo>
                    <a:lnTo>
                      <a:pt x="89" y="179"/>
                    </a:lnTo>
                    <a:lnTo>
                      <a:pt x="312" y="201"/>
                    </a:lnTo>
                    <a:lnTo>
                      <a:pt x="468" y="179"/>
                    </a:lnTo>
                    <a:lnTo>
                      <a:pt x="668" y="179"/>
                    </a:lnTo>
                    <a:lnTo>
                      <a:pt x="712" y="112"/>
                    </a:lnTo>
                    <a:lnTo>
                      <a:pt x="734" y="67"/>
                    </a:lnTo>
                    <a:lnTo>
                      <a:pt x="712" y="45"/>
                    </a:lnTo>
                    <a:lnTo>
                      <a:pt x="690" y="23"/>
                    </a:lnTo>
                    <a:lnTo>
                      <a:pt x="668" y="1"/>
                    </a:lnTo>
                    <a:close/>
                  </a:path>
                </a:pathLst>
              </a:custGeom>
              <a:solidFill>
                <a:srgbClr val="010202"/>
              </a:solidFill>
              <a:ln>
                <a:noFill/>
              </a:ln>
            </p:spPr>
            <p:txBody>
              <a:bodyPr spcFirstLastPara="1" wrap="square" lIns="68569" tIns="68569" rIns="68569" bIns="68569" anchor="ctr" anchorCtr="0">
                <a:noAutofit/>
              </a:bodyPr>
              <a:lstStyle/>
              <a:p>
                <a:pPr defTabSz="685800">
                  <a:buClrTx/>
                </a:pPr>
                <a:endParaRPr sz="3000" kern="1200">
                  <a:solidFill>
                    <a:srgbClr val="FF0000"/>
                  </a:solidFill>
                  <a:latin typeface="等线" panose="020F0502020204030204"/>
                  <a:ea typeface="+mn-ea"/>
                  <a:cs typeface="+mn-cs"/>
                </a:endParaRPr>
              </a:p>
            </p:txBody>
          </p:sp>
          <p:sp>
            <p:nvSpPr>
              <p:cNvPr id="53" name="Google Shape;2131;p75"/>
              <p:cNvSpPr/>
              <p:nvPr/>
            </p:nvSpPr>
            <p:spPr>
              <a:xfrm rot="2192941">
                <a:off x="6701766" y="1361710"/>
                <a:ext cx="65799" cy="65799"/>
              </a:xfrm>
              <a:custGeom>
                <a:avLst/>
                <a:gdLst/>
                <a:ahLst/>
                <a:cxnLst/>
                <a:rect l="l" t="t" r="r" b="b"/>
                <a:pathLst>
                  <a:path w="491" h="491" extrusionOk="0">
                    <a:moveTo>
                      <a:pt x="112" y="1"/>
                    </a:moveTo>
                    <a:lnTo>
                      <a:pt x="45" y="23"/>
                    </a:lnTo>
                    <a:lnTo>
                      <a:pt x="1" y="68"/>
                    </a:lnTo>
                    <a:lnTo>
                      <a:pt x="1" y="112"/>
                    </a:lnTo>
                    <a:lnTo>
                      <a:pt x="23" y="134"/>
                    </a:lnTo>
                    <a:lnTo>
                      <a:pt x="156" y="312"/>
                    </a:lnTo>
                    <a:lnTo>
                      <a:pt x="312" y="468"/>
                    </a:lnTo>
                    <a:lnTo>
                      <a:pt x="357" y="490"/>
                    </a:lnTo>
                    <a:lnTo>
                      <a:pt x="379" y="490"/>
                    </a:lnTo>
                    <a:lnTo>
                      <a:pt x="446" y="468"/>
                    </a:lnTo>
                    <a:lnTo>
                      <a:pt x="490" y="401"/>
                    </a:lnTo>
                    <a:lnTo>
                      <a:pt x="490" y="357"/>
                    </a:lnTo>
                    <a:lnTo>
                      <a:pt x="468" y="335"/>
                    </a:lnTo>
                    <a:lnTo>
                      <a:pt x="312" y="201"/>
                    </a:lnTo>
                    <a:lnTo>
                      <a:pt x="179" y="23"/>
                    </a:lnTo>
                    <a:lnTo>
                      <a:pt x="156" y="1"/>
                    </a:lnTo>
                    <a:close/>
                  </a:path>
                </a:pathLst>
              </a:custGeom>
              <a:solidFill>
                <a:srgbClr val="010202"/>
              </a:solidFill>
              <a:ln>
                <a:noFill/>
              </a:ln>
            </p:spPr>
            <p:txBody>
              <a:bodyPr spcFirstLastPara="1" wrap="square" lIns="68569" tIns="68569" rIns="68569" bIns="68569" anchor="ctr" anchorCtr="0">
                <a:noAutofit/>
              </a:bodyPr>
              <a:lstStyle/>
              <a:p>
                <a:pPr defTabSz="685800">
                  <a:buClrTx/>
                </a:pPr>
                <a:endParaRPr sz="3000" kern="1200">
                  <a:solidFill>
                    <a:srgbClr val="FF0000"/>
                  </a:solidFill>
                  <a:latin typeface="等线" panose="020F0502020204030204"/>
                  <a:ea typeface="+mn-ea"/>
                  <a:cs typeface="+mn-cs"/>
                </a:endParaRPr>
              </a:p>
            </p:txBody>
          </p:sp>
          <p:sp>
            <p:nvSpPr>
              <p:cNvPr id="54" name="Google Shape;2132;p75"/>
              <p:cNvSpPr/>
              <p:nvPr/>
            </p:nvSpPr>
            <p:spPr>
              <a:xfrm rot="2192941">
                <a:off x="6301375" y="2519096"/>
                <a:ext cx="35915" cy="62717"/>
              </a:xfrm>
              <a:custGeom>
                <a:avLst/>
                <a:gdLst/>
                <a:ahLst/>
                <a:cxnLst/>
                <a:rect l="l" t="t" r="r" b="b"/>
                <a:pathLst>
                  <a:path w="268" h="468" extrusionOk="0">
                    <a:moveTo>
                      <a:pt x="179" y="1"/>
                    </a:moveTo>
                    <a:lnTo>
                      <a:pt x="112" y="23"/>
                    </a:lnTo>
                    <a:lnTo>
                      <a:pt x="90" y="45"/>
                    </a:lnTo>
                    <a:lnTo>
                      <a:pt x="68" y="68"/>
                    </a:lnTo>
                    <a:lnTo>
                      <a:pt x="23" y="357"/>
                    </a:lnTo>
                    <a:lnTo>
                      <a:pt x="1" y="401"/>
                    </a:lnTo>
                    <a:lnTo>
                      <a:pt x="23" y="423"/>
                    </a:lnTo>
                    <a:lnTo>
                      <a:pt x="45" y="446"/>
                    </a:lnTo>
                    <a:lnTo>
                      <a:pt x="90" y="468"/>
                    </a:lnTo>
                    <a:lnTo>
                      <a:pt x="157" y="446"/>
                    </a:lnTo>
                    <a:lnTo>
                      <a:pt x="179" y="423"/>
                    </a:lnTo>
                    <a:lnTo>
                      <a:pt x="201" y="379"/>
                    </a:lnTo>
                    <a:lnTo>
                      <a:pt x="268" y="112"/>
                    </a:lnTo>
                    <a:lnTo>
                      <a:pt x="268" y="68"/>
                    </a:lnTo>
                    <a:lnTo>
                      <a:pt x="246" y="45"/>
                    </a:lnTo>
                    <a:lnTo>
                      <a:pt x="223" y="23"/>
                    </a:lnTo>
                    <a:lnTo>
                      <a:pt x="179" y="1"/>
                    </a:lnTo>
                    <a:close/>
                  </a:path>
                </a:pathLst>
              </a:custGeom>
              <a:solidFill>
                <a:srgbClr val="010202"/>
              </a:solidFill>
              <a:ln>
                <a:noFill/>
              </a:ln>
            </p:spPr>
            <p:txBody>
              <a:bodyPr spcFirstLastPara="1" wrap="square" lIns="68569" tIns="68569" rIns="68569" bIns="68569" anchor="ctr" anchorCtr="0">
                <a:noAutofit/>
              </a:bodyPr>
              <a:lstStyle/>
              <a:p>
                <a:pPr defTabSz="685800">
                  <a:buClrTx/>
                </a:pPr>
                <a:endParaRPr sz="3000" kern="1200">
                  <a:solidFill>
                    <a:srgbClr val="FF0000"/>
                  </a:solidFill>
                  <a:latin typeface="等线" panose="020F0502020204030204"/>
                  <a:ea typeface="+mn-ea"/>
                  <a:cs typeface="+mn-cs"/>
                </a:endParaRPr>
              </a:p>
            </p:txBody>
          </p:sp>
          <p:sp>
            <p:nvSpPr>
              <p:cNvPr id="55" name="Google Shape;2133;p75"/>
              <p:cNvSpPr/>
              <p:nvPr/>
            </p:nvSpPr>
            <p:spPr>
              <a:xfrm rot="2192941">
                <a:off x="5942464" y="2179552"/>
                <a:ext cx="62717" cy="77592"/>
              </a:xfrm>
              <a:custGeom>
                <a:avLst/>
                <a:gdLst/>
                <a:ahLst/>
                <a:cxnLst/>
                <a:rect l="l" t="t" r="r" b="b"/>
                <a:pathLst>
                  <a:path w="468" h="579" extrusionOk="0">
                    <a:moveTo>
                      <a:pt x="356" y="0"/>
                    </a:moveTo>
                    <a:lnTo>
                      <a:pt x="311" y="45"/>
                    </a:lnTo>
                    <a:lnTo>
                      <a:pt x="22" y="423"/>
                    </a:lnTo>
                    <a:lnTo>
                      <a:pt x="0" y="445"/>
                    </a:lnTo>
                    <a:lnTo>
                      <a:pt x="0" y="490"/>
                    </a:lnTo>
                    <a:lnTo>
                      <a:pt x="22" y="556"/>
                    </a:lnTo>
                    <a:lnTo>
                      <a:pt x="67" y="579"/>
                    </a:lnTo>
                    <a:lnTo>
                      <a:pt x="89" y="579"/>
                    </a:lnTo>
                    <a:lnTo>
                      <a:pt x="134" y="556"/>
                    </a:lnTo>
                    <a:lnTo>
                      <a:pt x="156" y="534"/>
                    </a:lnTo>
                    <a:lnTo>
                      <a:pt x="445" y="156"/>
                    </a:lnTo>
                    <a:lnTo>
                      <a:pt x="467" y="134"/>
                    </a:lnTo>
                    <a:lnTo>
                      <a:pt x="467" y="89"/>
                    </a:lnTo>
                    <a:lnTo>
                      <a:pt x="445" y="22"/>
                    </a:lnTo>
                    <a:lnTo>
                      <a:pt x="423" y="0"/>
                    </a:lnTo>
                    <a:close/>
                  </a:path>
                </a:pathLst>
              </a:custGeom>
              <a:solidFill>
                <a:srgbClr val="010202"/>
              </a:solidFill>
              <a:ln>
                <a:noFill/>
              </a:ln>
            </p:spPr>
            <p:txBody>
              <a:bodyPr spcFirstLastPara="1" wrap="square" lIns="68569" tIns="68569" rIns="68569" bIns="68569" anchor="ctr" anchorCtr="0">
                <a:noAutofit/>
              </a:bodyPr>
              <a:lstStyle/>
              <a:p>
                <a:pPr defTabSz="685800">
                  <a:buClrTx/>
                </a:pPr>
                <a:endParaRPr sz="3000" kern="1200">
                  <a:solidFill>
                    <a:srgbClr val="FF0000"/>
                  </a:solidFill>
                  <a:latin typeface="等线" panose="020F0502020204030204"/>
                  <a:ea typeface="+mn-ea"/>
                  <a:cs typeface="+mn-cs"/>
                </a:endParaRPr>
              </a:p>
            </p:txBody>
          </p:sp>
          <p:sp>
            <p:nvSpPr>
              <p:cNvPr id="56" name="Google Shape;2134;p75"/>
              <p:cNvSpPr/>
              <p:nvPr/>
            </p:nvSpPr>
            <p:spPr>
              <a:xfrm rot="2192941">
                <a:off x="6073776" y="2151002"/>
                <a:ext cx="74644" cy="74644"/>
              </a:xfrm>
              <a:custGeom>
                <a:avLst/>
                <a:gdLst/>
                <a:ahLst/>
                <a:cxnLst/>
                <a:rect l="l" t="t" r="r" b="b"/>
                <a:pathLst>
                  <a:path w="557" h="557" extrusionOk="0">
                    <a:moveTo>
                      <a:pt x="467" y="1"/>
                    </a:moveTo>
                    <a:lnTo>
                      <a:pt x="445" y="23"/>
                    </a:lnTo>
                    <a:lnTo>
                      <a:pt x="312" y="112"/>
                    </a:lnTo>
                    <a:lnTo>
                      <a:pt x="223" y="201"/>
                    </a:lnTo>
                    <a:lnTo>
                      <a:pt x="22" y="401"/>
                    </a:lnTo>
                    <a:lnTo>
                      <a:pt x="0" y="446"/>
                    </a:lnTo>
                    <a:lnTo>
                      <a:pt x="0" y="468"/>
                    </a:lnTo>
                    <a:lnTo>
                      <a:pt x="22" y="535"/>
                    </a:lnTo>
                    <a:lnTo>
                      <a:pt x="45" y="557"/>
                    </a:lnTo>
                    <a:lnTo>
                      <a:pt x="111" y="557"/>
                    </a:lnTo>
                    <a:lnTo>
                      <a:pt x="156" y="535"/>
                    </a:lnTo>
                    <a:lnTo>
                      <a:pt x="334" y="334"/>
                    </a:lnTo>
                    <a:lnTo>
                      <a:pt x="423" y="268"/>
                    </a:lnTo>
                    <a:lnTo>
                      <a:pt x="512" y="179"/>
                    </a:lnTo>
                    <a:lnTo>
                      <a:pt x="556" y="156"/>
                    </a:lnTo>
                    <a:lnTo>
                      <a:pt x="556" y="112"/>
                    </a:lnTo>
                    <a:lnTo>
                      <a:pt x="556" y="45"/>
                    </a:lnTo>
                    <a:lnTo>
                      <a:pt x="534" y="23"/>
                    </a:lnTo>
                    <a:lnTo>
                      <a:pt x="512" y="1"/>
                    </a:lnTo>
                    <a:close/>
                  </a:path>
                </a:pathLst>
              </a:custGeom>
              <a:solidFill>
                <a:srgbClr val="010202"/>
              </a:solidFill>
              <a:ln>
                <a:noFill/>
              </a:ln>
            </p:spPr>
            <p:txBody>
              <a:bodyPr spcFirstLastPara="1" wrap="square" lIns="68569" tIns="68569" rIns="68569" bIns="68569" anchor="ctr" anchorCtr="0">
                <a:noAutofit/>
              </a:bodyPr>
              <a:lstStyle/>
              <a:p>
                <a:pPr defTabSz="685800">
                  <a:buClrTx/>
                </a:pPr>
                <a:endParaRPr sz="3000" kern="1200">
                  <a:solidFill>
                    <a:srgbClr val="FF0000"/>
                  </a:solidFill>
                  <a:latin typeface="等线" panose="020F0502020204030204"/>
                  <a:ea typeface="+mn-ea"/>
                  <a:cs typeface="+mn-cs"/>
                </a:endParaRPr>
              </a:p>
            </p:txBody>
          </p:sp>
          <p:sp>
            <p:nvSpPr>
              <p:cNvPr id="57" name="Google Shape;2135;p75"/>
              <p:cNvSpPr/>
              <p:nvPr/>
            </p:nvSpPr>
            <p:spPr>
              <a:xfrm rot="2192941">
                <a:off x="6192148" y="2571583"/>
                <a:ext cx="50924" cy="137227"/>
              </a:xfrm>
              <a:custGeom>
                <a:avLst/>
                <a:gdLst/>
                <a:ahLst/>
                <a:cxnLst/>
                <a:rect l="l" t="t" r="r" b="b"/>
                <a:pathLst>
                  <a:path w="380" h="1024" extrusionOk="0">
                    <a:moveTo>
                      <a:pt x="312" y="1"/>
                    </a:moveTo>
                    <a:lnTo>
                      <a:pt x="246" y="23"/>
                    </a:lnTo>
                    <a:lnTo>
                      <a:pt x="201" y="45"/>
                    </a:lnTo>
                    <a:lnTo>
                      <a:pt x="201" y="67"/>
                    </a:lnTo>
                    <a:lnTo>
                      <a:pt x="1" y="913"/>
                    </a:lnTo>
                    <a:lnTo>
                      <a:pt x="1" y="957"/>
                    </a:lnTo>
                    <a:lnTo>
                      <a:pt x="23" y="1002"/>
                    </a:lnTo>
                    <a:lnTo>
                      <a:pt x="45" y="1024"/>
                    </a:lnTo>
                    <a:lnTo>
                      <a:pt x="134" y="1024"/>
                    </a:lnTo>
                    <a:lnTo>
                      <a:pt x="157" y="1002"/>
                    </a:lnTo>
                    <a:lnTo>
                      <a:pt x="179" y="957"/>
                    </a:lnTo>
                    <a:lnTo>
                      <a:pt x="268" y="534"/>
                    </a:lnTo>
                    <a:lnTo>
                      <a:pt x="379" y="112"/>
                    </a:lnTo>
                    <a:lnTo>
                      <a:pt x="379" y="67"/>
                    </a:lnTo>
                    <a:lnTo>
                      <a:pt x="357" y="45"/>
                    </a:lnTo>
                    <a:lnTo>
                      <a:pt x="335" y="23"/>
                    </a:lnTo>
                    <a:lnTo>
                      <a:pt x="312" y="1"/>
                    </a:lnTo>
                    <a:close/>
                  </a:path>
                </a:pathLst>
              </a:custGeom>
              <a:solidFill>
                <a:srgbClr val="010202"/>
              </a:solidFill>
              <a:ln>
                <a:noFill/>
              </a:ln>
            </p:spPr>
            <p:txBody>
              <a:bodyPr spcFirstLastPara="1" wrap="square" lIns="68569" tIns="68569" rIns="68569" bIns="68569" anchor="ctr" anchorCtr="0">
                <a:noAutofit/>
              </a:bodyPr>
              <a:lstStyle/>
              <a:p>
                <a:pPr defTabSz="685800">
                  <a:buClrTx/>
                </a:pPr>
                <a:endParaRPr sz="3000" kern="1200">
                  <a:solidFill>
                    <a:srgbClr val="FF0000"/>
                  </a:solidFill>
                  <a:latin typeface="等线" panose="020F0502020204030204"/>
                  <a:ea typeface="+mn-ea"/>
                  <a:cs typeface="+mn-cs"/>
                </a:endParaRPr>
              </a:p>
            </p:txBody>
          </p:sp>
          <p:sp>
            <p:nvSpPr>
              <p:cNvPr id="58" name="Google Shape;2136;p75"/>
              <p:cNvSpPr/>
              <p:nvPr/>
            </p:nvSpPr>
            <p:spPr>
              <a:xfrm rot="2192941">
                <a:off x="6515736" y="2682424"/>
                <a:ext cx="83489" cy="44760"/>
              </a:xfrm>
              <a:custGeom>
                <a:avLst/>
                <a:gdLst/>
                <a:ahLst/>
                <a:cxnLst/>
                <a:rect l="l" t="t" r="r" b="b"/>
                <a:pathLst>
                  <a:path w="623" h="334" extrusionOk="0">
                    <a:moveTo>
                      <a:pt x="512" y="0"/>
                    </a:moveTo>
                    <a:lnTo>
                      <a:pt x="89" y="156"/>
                    </a:lnTo>
                    <a:lnTo>
                      <a:pt x="44" y="178"/>
                    </a:lnTo>
                    <a:lnTo>
                      <a:pt x="22" y="200"/>
                    </a:lnTo>
                    <a:lnTo>
                      <a:pt x="0" y="267"/>
                    </a:lnTo>
                    <a:lnTo>
                      <a:pt x="22" y="289"/>
                    </a:lnTo>
                    <a:lnTo>
                      <a:pt x="44" y="312"/>
                    </a:lnTo>
                    <a:lnTo>
                      <a:pt x="89" y="334"/>
                    </a:lnTo>
                    <a:lnTo>
                      <a:pt x="111" y="334"/>
                    </a:lnTo>
                    <a:lnTo>
                      <a:pt x="556" y="178"/>
                    </a:lnTo>
                    <a:lnTo>
                      <a:pt x="578" y="156"/>
                    </a:lnTo>
                    <a:lnTo>
                      <a:pt x="601" y="134"/>
                    </a:lnTo>
                    <a:lnTo>
                      <a:pt x="623" y="45"/>
                    </a:lnTo>
                    <a:lnTo>
                      <a:pt x="601" y="22"/>
                    </a:lnTo>
                    <a:lnTo>
                      <a:pt x="578" y="0"/>
                    </a:lnTo>
                    <a:close/>
                  </a:path>
                </a:pathLst>
              </a:custGeom>
              <a:solidFill>
                <a:srgbClr val="010202"/>
              </a:solidFill>
              <a:ln>
                <a:noFill/>
              </a:ln>
            </p:spPr>
            <p:txBody>
              <a:bodyPr spcFirstLastPara="1" wrap="square" lIns="68569" tIns="68569" rIns="68569" bIns="68569" anchor="ctr" anchorCtr="0">
                <a:noAutofit/>
              </a:bodyPr>
              <a:lstStyle/>
              <a:p>
                <a:pPr defTabSz="685800">
                  <a:buClrTx/>
                </a:pPr>
                <a:endParaRPr sz="3000" kern="1200">
                  <a:solidFill>
                    <a:srgbClr val="FF0000"/>
                  </a:solidFill>
                  <a:latin typeface="等线" panose="020F0502020204030204"/>
                  <a:ea typeface="+mn-ea"/>
                  <a:cs typeface="+mn-cs"/>
                </a:endParaRPr>
              </a:p>
            </p:txBody>
          </p:sp>
          <p:sp>
            <p:nvSpPr>
              <p:cNvPr id="59" name="Google Shape;2137;p75"/>
              <p:cNvSpPr/>
              <p:nvPr/>
            </p:nvSpPr>
            <p:spPr>
              <a:xfrm rot="2192941">
                <a:off x="6589887" y="2828556"/>
                <a:ext cx="101446" cy="68748"/>
              </a:xfrm>
              <a:custGeom>
                <a:avLst/>
                <a:gdLst/>
                <a:ahLst/>
                <a:cxnLst/>
                <a:rect l="l" t="t" r="r" b="b"/>
                <a:pathLst>
                  <a:path w="757" h="513" extrusionOk="0">
                    <a:moveTo>
                      <a:pt x="645" y="0"/>
                    </a:moveTo>
                    <a:lnTo>
                      <a:pt x="623" y="23"/>
                    </a:lnTo>
                    <a:lnTo>
                      <a:pt x="334" y="178"/>
                    </a:lnTo>
                    <a:lnTo>
                      <a:pt x="67" y="312"/>
                    </a:lnTo>
                    <a:lnTo>
                      <a:pt x="23" y="334"/>
                    </a:lnTo>
                    <a:lnTo>
                      <a:pt x="0" y="379"/>
                    </a:lnTo>
                    <a:lnTo>
                      <a:pt x="0" y="445"/>
                    </a:lnTo>
                    <a:lnTo>
                      <a:pt x="0" y="468"/>
                    </a:lnTo>
                    <a:lnTo>
                      <a:pt x="23" y="490"/>
                    </a:lnTo>
                    <a:lnTo>
                      <a:pt x="67" y="512"/>
                    </a:lnTo>
                    <a:lnTo>
                      <a:pt x="89" y="490"/>
                    </a:lnTo>
                    <a:lnTo>
                      <a:pt x="401" y="356"/>
                    </a:lnTo>
                    <a:lnTo>
                      <a:pt x="712" y="178"/>
                    </a:lnTo>
                    <a:lnTo>
                      <a:pt x="734" y="156"/>
                    </a:lnTo>
                    <a:lnTo>
                      <a:pt x="757" y="112"/>
                    </a:lnTo>
                    <a:lnTo>
                      <a:pt x="734" y="45"/>
                    </a:lnTo>
                    <a:lnTo>
                      <a:pt x="712" y="23"/>
                    </a:lnTo>
                    <a:lnTo>
                      <a:pt x="690" y="0"/>
                    </a:lnTo>
                    <a:close/>
                  </a:path>
                </a:pathLst>
              </a:custGeom>
              <a:solidFill>
                <a:srgbClr val="010202"/>
              </a:solidFill>
              <a:ln>
                <a:noFill/>
              </a:ln>
            </p:spPr>
            <p:txBody>
              <a:bodyPr spcFirstLastPara="1" wrap="square" lIns="68569" tIns="68569" rIns="68569" bIns="68569" anchor="ctr" anchorCtr="0">
                <a:noAutofit/>
              </a:bodyPr>
              <a:lstStyle/>
              <a:p>
                <a:pPr defTabSz="685800">
                  <a:buClrTx/>
                </a:pPr>
                <a:endParaRPr sz="3000" kern="1200">
                  <a:solidFill>
                    <a:srgbClr val="FF0000"/>
                  </a:solidFill>
                  <a:latin typeface="等线" panose="020F0502020204030204"/>
                  <a:ea typeface="+mn-ea"/>
                  <a:cs typeface="+mn-cs"/>
                </a:endParaRPr>
              </a:p>
            </p:txBody>
          </p:sp>
          <p:sp>
            <p:nvSpPr>
              <p:cNvPr id="60" name="Google Shape;2138;p75"/>
              <p:cNvSpPr/>
              <p:nvPr/>
            </p:nvSpPr>
            <p:spPr>
              <a:xfrm rot="2192941">
                <a:off x="6581351" y="2600337"/>
                <a:ext cx="178905" cy="113373"/>
              </a:xfrm>
              <a:custGeom>
                <a:avLst/>
                <a:gdLst/>
                <a:ahLst/>
                <a:cxnLst/>
                <a:rect l="l" t="t" r="r" b="b"/>
                <a:pathLst>
                  <a:path w="1335" h="846" extrusionOk="0">
                    <a:moveTo>
                      <a:pt x="1246" y="1"/>
                    </a:moveTo>
                    <a:lnTo>
                      <a:pt x="1201" y="23"/>
                    </a:lnTo>
                    <a:lnTo>
                      <a:pt x="934" y="201"/>
                    </a:lnTo>
                    <a:lnTo>
                      <a:pt x="668" y="379"/>
                    </a:lnTo>
                    <a:lnTo>
                      <a:pt x="356" y="535"/>
                    </a:lnTo>
                    <a:lnTo>
                      <a:pt x="67" y="668"/>
                    </a:lnTo>
                    <a:lnTo>
                      <a:pt x="22" y="690"/>
                    </a:lnTo>
                    <a:lnTo>
                      <a:pt x="0" y="712"/>
                    </a:lnTo>
                    <a:lnTo>
                      <a:pt x="0" y="779"/>
                    </a:lnTo>
                    <a:lnTo>
                      <a:pt x="0" y="801"/>
                    </a:lnTo>
                    <a:lnTo>
                      <a:pt x="22" y="846"/>
                    </a:lnTo>
                    <a:lnTo>
                      <a:pt x="89" y="846"/>
                    </a:lnTo>
                    <a:lnTo>
                      <a:pt x="423" y="712"/>
                    </a:lnTo>
                    <a:lnTo>
                      <a:pt x="712" y="557"/>
                    </a:lnTo>
                    <a:lnTo>
                      <a:pt x="1023" y="379"/>
                    </a:lnTo>
                    <a:lnTo>
                      <a:pt x="1290" y="179"/>
                    </a:lnTo>
                    <a:lnTo>
                      <a:pt x="1313" y="134"/>
                    </a:lnTo>
                    <a:lnTo>
                      <a:pt x="1335" y="112"/>
                    </a:lnTo>
                    <a:lnTo>
                      <a:pt x="1313" y="45"/>
                    </a:lnTo>
                    <a:lnTo>
                      <a:pt x="1313" y="1"/>
                    </a:lnTo>
                    <a:close/>
                  </a:path>
                </a:pathLst>
              </a:custGeom>
              <a:solidFill>
                <a:srgbClr val="010202"/>
              </a:solidFill>
              <a:ln>
                <a:noFill/>
              </a:ln>
            </p:spPr>
            <p:txBody>
              <a:bodyPr spcFirstLastPara="1" wrap="square" lIns="68569" tIns="68569" rIns="68569" bIns="68569" anchor="ctr" anchorCtr="0">
                <a:noAutofit/>
              </a:bodyPr>
              <a:lstStyle/>
              <a:p>
                <a:pPr defTabSz="685800">
                  <a:buClrTx/>
                </a:pPr>
                <a:endParaRPr sz="3000" kern="1200">
                  <a:solidFill>
                    <a:srgbClr val="FF0000"/>
                  </a:solidFill>
                  <a:latin typeface="等线" panose="020F0502020204030204"/>
                  <a:ea typeface="+mn-ea"/>
                  <a:cs typeface="+mn-cs"/>
                </a:endParaRPr>
              </a:p>
            </p:txBody>
          </p:sp>
          <p:sp>
            <p:nvSpPr>
              <p:cNvPr id="61" name="Google Shape;2139;p75"/>
              <p:cNvSpPr/>
              <p:nvPr/>
            </p:nvSpPr>
            <p:spPr>
              <a:xfrm rot="2192941">
                <a:off x="6511944" y="2745524"/>
                <a:ext cx="122352" cy="71696"/>
              </a:xfrm>
              <a:custGeom>
                <a:avLst/>
                <a:gdLst/>
                <a:ahLst/>
                <a:cxnLst/>
                <a:rect l="l" t="t" r="r" b="b"/>
                <a:pathLst>
                  <a:path w="913" h="535" extrusionOk="0">
                    <a:moveTo>
                      <a:pt x="823" y="0"/>
                    </a:moveTo>
                    <a:lnTo>
                      <a:pt x="779" y="23"/>
                    </a:lnTo>
                    <a:lnTo>
                      <a:pt x="423" y="200"/>
                    </a:lnTo>
                    <a:lnTo>
                      <a:pt x="67" y="356"/>
                    </a:lnTo>
                    <a:lnTo>
                      <a:pt x="22" y="378"/>
                    </a:lnTo>
                    <a:lnTo>
                      <a:pt x="0" y="401"/>
                    </a:lnTo>
                    <a:lnTo>
                      <a:pt x="0" y="467"/>
                    </a:lnTo>
                    <a:lnTo>
                      <a:pt x="0" y="512"/>
                    </a:lnTo>
                    <a:lnTo>
                      <a:pt x="22" y="534"/>
                    </a:lnTo>
                    <a:lnTo>
                      <a:pt x="111" y="534"/>
                    </a:lnTo>
                    <a:lnTo>
                      <a:pt x="490" y="378"/>
                    </a:lnTo>
                    <a:lnTo>
                      <a:pt x="868" y="178"/>
                    </a:lnTo>
                    <a:lnTo>
                      <a:pt x="890" y="156"/>
                    </a:lnTo>
                    <a:lnTo>
                      <a:pt x="912" y="111"/>
                    </a:lnTo>
                    <a:lnTo>
                      <a:pt x="912" y="45"/>
                    </a:lnTo>
                    <a:lnTo>
                      <a:pt x="890" y="23"/>
                    </a:lnTo>
                    <a:lnTo>
                      <a:pt x="845" y="0"/>
                    </a:lnTo>
                    <a:close/>
                  </a:path>
                </a:pathLst>
              </a:custGeom>
              <a:solidFill>
                <a:srgbClr val="010202"/>
              </a:solidFill>
              <a:ln>
                <a:noFill/>
              </a:ln>
            </p:spPr>
            <p:txBody>
              <a:bodyPr spcFirstLastPara="1" wrap="square" lIns="68569" tIns="68569" rIns="68569" bIns="68569" anchor="ctr" anchorCtr="0">
                <a:noAutofit/>
              </a:bodyPr>
              <a:lstStyle/>
              <a:p>
                <a:pPr defTabSz="685800">
                  <a:buClrTx/>
                </a:pPr>
                <a:endParaRPr sz="3000" kern="1200">
                  <a:solidFill>
                    <a:srgbClr val="FF0000"/>
                  </a:solidFill>
                  <a:latin typeface="等线" panose="020F0502020204030204"/>
                  <a:ea typeface="+mn-ea"/>
                  <a:cs typeface="+mn-cs"/>
                </a:endParaRPr>
              </a:p>
            </p:txBody>
          </p:sp>
        </p:grpSp>
      </p:grpSp>
      <p:pic>
        <p:nvPicPr>
          <p:cNvPr id="63" name="Picture 2" descr="⋆ Insight Education"/>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80848" y="4800590"/>
            <a:ext cx="2119904" cy="1155349"/>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6" descr="Cartoon Ca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1222" y1="63958" x2="6444" y2="63958"/>
                        <a14:foregroundMark x1="98778" y1="62292" x2="89444" y2="71250"/>
                      </a14:backgroundRemoval>
                    </a14:imgEffect>
                  </a14:imgLayer>
                </a14:imgProps>
              </a:ext>
              <a:ext uri="{28A0092B-C50C-407E-A947-70E740481C1C}">
                <a14:useLocalDpi xmlns:a14="http://schemas.microsoft.com/office/drawing/2010/main" val="0"/>
              </a:ext>
            </a:extLst>
          </a:blip>
          <a:srcRect/>
          <a:stretch>
            <a:fillRect/>
          </a:stretch>
        </p:blipFill>
        <p:spPr bwMode="auto">
          <a:xfrm>
            <a:off x="208981" y="5049526"/>
            <a:ext cx="1700522" cy="906945"/>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8" descr="Hoạt hình lời Nói bóng - phim hoạt hình bóng bay png tải về - Miễn phí  trong suốt Trái Tim png Tải về."/>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01022" y="3744790"/>
            <a:ext cx="2793599" cy="217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9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p:nvPr/>
        </p:nvSpPr>
        <p:spPr>
          <a:xfrm>
            <a:off x="364144" y="4467578"/>
            <a:ext cx="8176847" cy="262235"/>
          </a:xfrm>
          <a:prstGeom prst="rect">
            <a:avLst/>
          </a:prstGeom>
          <a:solidFill>
            <a:srgbClr val="94BC7F"/>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altLang="zh-CN" sz="1350" kern="1200">
                <a:solidFill>
                  <a:prstClr val="white"/>
                </a:solidFill>
                <a:latin typeface="等线" panose="020F0502020204030204"/>
                <a:ea typeface="等线" panose="02010600030101010101" pitchFamily="2" charset="-122"/>
              </a:rPr>
              <a:t> </a:t>
            </a:r>
            <a:endParaRPr lang="zh-CN" altLang="en-US" sz="1350" kern="1200">
              <a:solidFill>
                <a:prstClr val="white"/>
              </a:solidFill>
              <a:latin typeface="等线" panose="020F0502020204030204"/>
              <a:ea typeface="等线" panose="02010600030101010101" pitchFamily="2" charset="-122"/>
            </a:endParaRPr>
          </a:p>
        </p:txBody>
      </p:sp>
      <p:pic>
        <p:nvPicPr>
          <p:cNvPr id="5" name="Picture 2" descr="Download Sun Cartoon Png - Sun Clipart PNG Image with No Background -  PNGkey.c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08790" y="1036267"/>
            <a:ext cx="1194834" cy="11970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loud cartoon rainbow tilted sticker - TenSticke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803285">
            <a:off x="-45019" y="1001137"/>
            <a:ext cx="1426001" cy="74152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artoon Ca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foregroundMark x1="1222" y1="63958" x2="6444" y2="63958"/>
                        <a14:foregroundMark x1="98778" y1="62292" x2="89444" y2="71250"/>
                      </a14:backgroundRemoval>
                    </a14:imgEffect>
                  </a14:imgLayer>
                </a14:imgProps>
              </a:ext>
              <a:ext uri="{28A0092B-C50C-407E-A947-70E740481C1C}">
                <a14:useLocalDpi xmlns:a14="http://schemas.microsoft.com/office/drawing/2010/main" val="0"/>
              </a:ext>
            </a:extLst>
          </a:blip>
          <a:srcRect/>
          <a:stretch>
            <a:fillRect/>
          </a:stretch>
        </p:blipFill>
        <p:spPr bwMode="auto">
          <a:xfrm>
            <a:off x="423861" y="4862369"/>
            <a:ext cx="2046436" cy="109143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Cute cloud cartoon Royalty Free Vector Image - VectorStock"/>
          <p:cNvPicPr>
            <a:picLocks noChangeAspect="1" noChangeArrowheads="1"/>
          </p:cNvPicPr>
          <p:nvPr/>
        </p:nvPicPr>
        <p:blipFill>
          <a:blip r:embed="rId6" cstate="print">
            <a:clrChange>
              <a:clrFrom>
                <a:srgbClr val="FFFFFF"/>
              </a:clrFrom>
              <a:clrTo>
                <a:srgbClr val="FFFFFF">
                  <a:alpha val="0"/>
                </a:srgbClr>
              </a:clrTo>
            </a:clrChange>
            <a:extLst>
              <a:ext uri="{BEBA8EAE-BF5A-486C-A8C5-ECC9F3942E4B}">
                <a14:imgProps xmlns:a14="http://schemas.microsoft.com/office/drawing/2010/main">
                  <a14:imgLayer r:embed="rId7">
                    <a14:imgEffect>
                      <a14:backgroundRemoval t="10000" b="90000" l="1300" r="97900"/>
                    </a14:imgEffect>
                  </a14:imgLayer>
                </a14:imgProps>
              </a:ext>
              <a:ext uri="{28A0092B-C50C-407E-A947-70E740481C1C}">
                <a14:useLocalDpi xmlns:a14="http://schemas.microsoft.com/office/drawing/2010/main" val="0"/>
              </a:ext>
            </a:extLst>
          </a:blip>
          <a:srcRect/>
          <a:stretch>
            <a:fillRect/>
          </a:stretch>
        </p:blipFill>
        <p:spPr bwMode="auto">
          <a:xfrm>
            <a:off x="2417743" y="1105243"/>
            <a:ext cx="885008" cy="95580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Cute cloud cartoon Royalty Free Vector Image - VectorStock"/>
          <p:cNvPicPr>
            <a:picLocks noChangeAspect="1" noChangeArrowheads="1"/>
          </p:cNvPicPr>
          <p:nvPr/>
        </p:nvPicPr>
        <p:blipFill>
          <a:blip r:embed="rId8" cstate="print">
            <a:clrChange>
              <a:clrFrom>
                <a:srgbClr val="FFFFFF"/>
              </a:clrFrom>
              <a:clrTo>
                <a:srgbClr val="FFFFFF">
                  <a:alpha val="0"/>
                </a:srgbClr>
              </a:clrTo>
            </a:clrChange>
            <a:extLst>
              <a:ext uri="{BEBA8EAE-BF5A-486C-A8C5-ECC9F3942E4B}">
                <a14:imgProps xmlns:a14="http://schemas.microsoft.com/office/drawing/2010/main">
                  <a14:imgLayer r:embed="rId7">
                    <a14:imgEffect>
                      <a14:backgroundRemoval t="10000" b="90000" l="1300" r="97900"/>
                    </a14:imgEffect>
                  </a14:imgLayer>
                </a14:imgProps>
              </a:ext>
              <a:ext uri="{28A0092B-C50C-407E-A947-70E740481C1C}">
                <a14:useLocalDpi xmlns:a14="http://schemas.microsoft.com/office/drawing/2010/main" val="0"/>
              </a:ext>
            </a:extLst>
          </a:blip>
          <a:srcRect/>
          <a:stretch>
            <a:fillRect/>
          </a:stretch>
        </p:blipFill>
        <p:spPr bwMode="auto">
          <a:xfrm>
            <a:off x="4904657" y="734223"/>
            <a:ext cx="1202228" cy="1298407"/>
          </a:xfrm>
          <a:prstGeom prst="rect">
            <a:avLst/>
          </a:prstGeom>
          <a:noFill/>
          <a:extLst>
            <a:ext uri="{909E8E84-426E-40DD-AFC4-6F175D3DCCD1}">
              <a14:hiddenFill xmlns:a14="http://schemas.microsoft.com/office/drawing/2010/main">
                <a:solidFill>
                  <a:srgbClr val="FFFFFF"/>
                </a:solidFill>
              </a14:hiddenFill>
            </a:ext>
          </a:extLst>
        </p:spPr>
      </p:pic>
      <p:pic>
        <p:nvPicPr>
          <p:cNvPr id="11" name="图片 4"/>
          <p:cNvPicPr>
            <a:picLocks noChangeAspect="1"/>
          </p:cNvPicPr>
          <p:nvPr/>
        </p:nvPicPr>
        <p:blipFill>
          <a:blip r:embed="rId9"/>
          <a:stretch>
            <a:fillRect/>
          </a:stretch>
        </p:blipFill>
        <p:spPr>
          <a:xfrm>
            <a:off x="5582316" y="2696935"/>
            <a:ext cx="3716791" cy="3303815"/>
          </a:xfrm>
          <a:prstGeom prst="rect">
            <a:avLst/>
          </a:prstGeom>
        </p:spPr>
      </p:pic>
      <p:pic>
        <p:nvPicPr>
          <p:cNvPr id="12" name="Picture 8" descr="Hoạt hình lời Nói bóng - phim hoạt hình bóng bay png tải về - Miễn phí  trong suốt Trái Tim png Tải về."/>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73497" y="3589956"/>
            <a:ext cx="2793599" cy="21728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xmlns="" id="{CD2D4FA1-FB6B-40C7-80E2-EF00DCFB181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82137" y="2142917"/>
            <a:ext cx="8135660" cy="2995332"/>
          </a:xfrm>
          <a:prstGeom prst="rect">
            <a:avLst/>
          </a:prstGeom>
        </p:spPr>
      </p:pic>
      <p:sp>
        <p:nvSpPr>
          <p:cNvPr id="14" name="TextBox 13">
            <a:extLst>
              <a:ext uri="{FF2B5EF4-FFF2-40B4-BE49-F238E27FC236}">
                <a16:creationId xmlns:a16="http://schemas.microsoft.com/office/drawing/2014/main" xmlns="" id="{9CDC23FE-3D33-4238-B019-6845E3C2FAD4}"/>
              </a:ext>
            </a:extLst>
          </p:cNvPr>
          <p:cNvSpPr txBox="1"/>
          <p:nvPr/>
        </p:nvSpPr>
        <p:spPr>
          <a:xfrm>
            <a:off x="1026064" y="2458939"/>
            <a:ext cx="6423553" cy="507831"/>
          </a:xfrm>
          <a:prstGeom prst="rect">
            <a:avLst/>
          </a:prstGeom>
          <a:noFill/>
        </p:spPr>
        <p:txBody>
          <a:bodyPr wrap="none" rtlCol="0">
            <a:spAutoFit/>
          </a:bodyPr>
          <a:lstStyle/>
          <a:p>
            <a:r>
              <a:rPr lang="en-US" sz="2700" b="1">
                <a:solidFill>
                  <a:srgbClr val="990099"/>
                </a:solidFill>
                <a:latin typeface="HP001 4 hàng" panose="020B0603050302020204" pitchFamily="34" charset="0"/>
              </a:rPr>
              <a:t>Thứ hai </a:t>
            </a:r>
            <a:r>
              <a:rPr lang="en-US" sz="2700" b="1" err="1">
                <a:solidFill>
                  <a:srgbClr val="990099"/>
                </a:solidFill>
                <a:latin typeface="HP001 4 hàng" panose="020B0603050302020204" pitchFamily="34" charset="0"/>
              </a:rPr>
              <a:t>ngày</a:t>
            </a:r>
            <a:r>
              <a:rPr lang="en-US" sz="2700" b="1">
                <a:solidFill>
                  <a:srgbClr val="990099"/>
                </a:solidFill>
                <a:latin typeface="HP001 4 hàng" panose="020B0603050302020204" pitchFamily="34" charset="0"/>
              </a:rPr>
              <a:t> 20 tháng 12  </a:t>
            </a:r>
            <a:r>
              <a:rPr lang="en-US" sz="2700" b="1" dirty="0" err="1">
                <a:solidFill>
                  <a:srgbClr val="990099"/>
                </a:solidFill>
                <a:latin typeface="HP001 4 hàng" panose="020B0603050302020204" pitchFamily="34" charset="0"/>
              </a:rPr>
              <a:t>năm</a:t>
            </a:r>
            <a:r>
              <a:rPr lang="en-US" sz="2700" b="1" dirty="0">
                <a:solidFill>
                  <a:srgbClr val="990099"/>
                </a:solidFill>
                <a:latin typeface="HP001 4 hàng" panose="020B0603050302020204" pitchFamily="34" charset="0"/>
              </a:rPr>
              <a:t> 2021</a:t>
            </a:r>
          </a:p>
        </p:txBody>
      </p:sp>
      <p:sp>
        <p:nvSpPr>
          <p:cNvPr id="15" name="TextBox 14">
            <a:extLst>
              <a:ext uri="{FF2B5EF4-FFF2-40B4-BE49-F238E27FC236}">
                <a16:creationId xmlns:a16="http://schemas.microsoft.com/office/drawing/2014/main" xmlns="" id="{98D1BB35-6DD0-450F-811D-2D857114B750}"/>
              </a:ext>
            </a:extLst>
          </p:cNvPr>
          <p:cNvSpPr txBox="1"/>
          <p:nvPr/>
        </p:nvSpPr>
        <p:spPr>
          <a:xfrm>
            <a:off x="3377848" y="3054028"/>
            <a:ext cx="1002197" cy="507831"/>
          </a:xfrm>
          <a:prstGeom prst="rect">
            <a:avLst/>
          </a:prstGeom>
          <a:noFill/>
        </p:spPr>
        <p:txBody>
          <a:bodyPr wrap="none" rtlCol="0">
            <a:spAutoFit/>
          </a:bodyPr>
          <a:lstStyle/>
          <a:p>
            <a:r>
              <a:rPr lang="en-US" sz="2700" b="1">
                <a:solidFill>
                  <a:srgbClr val="990099"/>
                </a:solidFill>
                <a:latin typeface="HP001 4 hàng" panose="020B0603050302020204" pitchFamily="34" charset="0"/>
              </a:rPr>
              <a:t>Toán</a:t>
            </a:r>
            <a:endParaRPr lang="en-US" sz="2700" b="1" dirty="0">
              <a:solidFill>
                <a:srgbClr val="990099"/>
              </a:solidFill>
              <a:latin typeface="HP001 4 hàng" panose="020B0603050302020204" pitchFamily="34" charset="0"/>
            </a:endParaRPr>
          </a:p>
        </p:txBody>
      </p:sp>
      <p:sp>
        <p:nvSpPr>
          <p:cNvPr id="16" name="TextBox 15">
            <a:extLst>
              <a:ext uri="{FF2B5EF4-FFF2-40B4-BE49-F238E27FC236}">
                <a16:creationId xmlns:a16="http://schemas.microsoft.com/office/drawing/2014/main" xmlns="" id="{458EEF82-A254-4E11-8368-B5609AC19B0B}"/>
              </a:ext>
            </a:extLst>
          </p:cNvPr>
          <p:cNvSpPr txBox="1"/>
          <p:nvPr/>
        </p:nvSpPr>
        <p:spPr>
          <a:xfrm>
            <a:off x="2774609" y="3637315"/>
            <a:ext cx="3552576" cy="507831"/>
          </a:xfrm>
          <a:prstGeom prst="rect">
            <a:avLst/>
          </a:prstGeom>
          <a:noFill/>
        </p:spPr>
        <p:txBody>
          <a:bodyPr wrap="none" rtlCol="0">
            <a:spAutoFit/>
          </a:bodyPr>
          <a:lstStyle/>
          <a:p>
            <a:r>
              <a:rPr lang="en-US" sz="2700" b="1">
                <a:solidFill>
                  <a:srgbClr val="990099"/>
                </a:solidFill>
                <a:latin typeface="HP001 4 hàng" panose="020B0603050302020204" pitchFamily="34" charset="0"/>
              </a:rPr>
              <a:t>Ngày – tháng ( tiết 1 )</a:t>
            </a:r>
            <a:endParaRPr lang="en-US" sz="2700" b="1" dirty="0">
              <a:solidFill>
                <a:srgbClr val="990099"/>
              </a:solidFill>
              <a:latin typeface="HP001 4 hàng" panose="020B0603050302020204" pitchFamily="34" charset="0"/>
            </a:endParaRPr>
          </a:p>
        </p:txBody>
      </p:sp>
    </p:spTree>
    <p:extLst>
      <p:ext uri="{BB962C8B-B14F-4D97-AF65-F5344CB8AC3E}">
        <p14:creationId xmlns:p14="http://schemas.microsoft.com/office/powerpoint/2010/main" val="23208210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507" y="1009650"/>
            <a:ext cx="5143500" cy="5143500"/>
          </a:xfrm>
          <a:prstGeom prst="rect">
            <a:avLst/>
          </a:prstGeom>
        </p:spPr>
      </p:pic>
      <p:grpSp>
        <p:nvGrpSpPr>
          <p:cNvPr id="4" name="组合 3">
            <a:extLst>
              <a:ext uri="{FF2B5EF4-FFF2-40B4-BE49-F238E27FC236}">
                <a16:creationId xmlns:a16="http://schemas.microsoft.com/office/drawing/2014/main" xmlns="" id="{C46C1A02-9FAC-4528-8D55-F7670627A17D}"/>
              </a:ext>
            </a:extLst>
          </p:cNvPr>
          <p:cNvGrpSpPr/>
          <p:nvPr/>
        </p:nvGrpSpPr>
        <p:grpSpPr>
          <a:xfrm>
            <a:off x="4167486" y="1406246"/>
            <a:ext cx="3655126" cy="1878104"/>
            <a:chOff x="663236" y="1249010"/>
            <a:chExt cx="4201510" cy="2016031"/>
          </a:xfrm>
        </p:grpSpPr>
        <p:pic>
          <p:nvPicPr>
            <p:cNvPr id="5" name="图片 4" descr="图片包含 定居者&#10;&#10;已生成高可信度的说明">
              <a:extLst>
                <a:ext uri="{FF2B5EF4-FFF2-40B4-BE49-F238E27FC236}">
                  <a16:creationId xmlns:a16="http://schemas.microsoft.com/office/drawing/2014/main" xmlns="" id="{48ADD4CD-8EF5-409D-B154-B0E7B90104E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63236" y="1249010"/>
              <a:ext cx="4201510" cy="2016031"/>
            </a:xfrm>
            <a:prstGeom prst="rect">
              <a:avLst/>
            </a:prstGeom>
          </p:spPr>
        </p:pic>
        <p:sp>
          <p:nvSpPr>
            <p:cNvPr id="6" name="矩形 5">
              <a:extLst>
                <a:ext uri="{FF2B5EF4-FFF2-40B4-BE49-F238E27FC236}">
                  <a16:creationId xmlns:a16="http://schemas.microsoft.com/office/drawing/2014/main" xmlns="" id="{B6FC0808-2790-4E1B-BE33-E293CC65E73C}"/>
                </a:ext>
              </a:extLst>
            </p:cNvPr>
            <p:cNvSpPr/>
            <p:nvPr/>
          </p:nvSpPr>
          <p:spPr>
            <a:xfrm>
              <a:off x="1981740" y="2158455"/>
              <a:ext cx="2845466" cy="1065473"/>
            </a:xfrm>
            <a:prstGeom prst="rect">
              <a:avLst/>
            </a:prstGeom>
          </p:spPr>
          <p:txBody>
            <a:bodyPr wrap="square">
              <a:spAutoFit/>
            </a:bodyPr>
            <a:lstStyle/>
            <a:p>
              <a:pPr algn="ctr" defTabSz="685800">
                <a:buClrTx/>
              </a:pPr>
              <a:r>
                <a:rPr lang="en-US" altLang="zh-CN" sz="1950" kern="1200">
                  <a:solidFill>
                    <a:prstClr val="black"/>
                  </a:solidFill>
                  <a:latin typeface="Times New Roman" panose="02020603050405020304" pitchFamily="18" charset="0"/>
                  <a:ea typeface="方正剪纸简体" panose="03000509000000000000" pitchFamily="65" charset="-122"/>
                  <a:cs typeface="Times New Roman" panose="02020603050405020304" pitchFamily="18" charset="0"/>
                </a:rPr>
                <a:t>HS có kĩ năng đọc, tìm hiểu tờ lịch tháng</a:t>
              </a:r>
              <a:endParaRPr lang="zh-CN" altLang="en-US" sz="1950" kern="1200">
                <a:solidFill>
                  <a:prstClr val="black"/>
                </a:solidFill>
                <a:latin typeface="Times New Roman" panose="02020603050405020304" pitchFamily="18" charset="0"/>
                <a:ea typeface="方正剪纸简体" panose="03000509000000000000" pitchFamily="65" charset="-122"/>
                <a:cs typeface="Times New Roman" panose="02020603050405020304" pitchFamily="18" charset="0"/>
              </a:endParaRPr>
            </a:p>
            <a:p>
              <a:pPr algn="ctr" defTabSz="685800">
                <a:buClrTx/>
              </a:pPr>
              <a:endParaRPr lang="zh-CN" altLang="en-US" sz="1950" kern="1200" dirty="0">
                <a:solidFill>
                  <a:prstClr val="black"/>
                </a:solidFill>
                <a:latin typeface="Times New Roman" panose="02020603050405020304" pitchFamily="18" charset="0"/>
                <a:ea typeface="方正剪纸简体" panose="03000509000000000000" pitchFamily="65" charset="-122"/>
                <a:cs typeface="Times New Roman" panose="02020603050405020304" pitchFamily="18" charset="0"/>
              </a:endParaRPr>
            </a:p>
          </p:txBody>
        </p:sp>
      </p:grpSp>
      <p:grpSp>
        <p:nvGrpSpPr>
          <p:cNvPr id="10" name="组合 9">
            <a:extLst>
              <a:ext uri="{FF2B5EF4-FFF2-40B4-BE49-F238E27FC236}">
                <a16:creationId xmlns:a16="http://schemas.microsoft.com/office/drawing/2014/main" xmlns="" id="{031AD388-6A95-4B77-A289-CECAA519A971}"/>
              </a:ext>
            </a:extLst>
          </p:cNvPr>
          <p:cNvGrpSpPr/>
          <p:nvPr/>
        </p:nvGrpSpPr>
        <p:grpSpPr>
          <a:xfrm>
            <a:off x="4353663" y="3249625"/>
            <a:ext cx="4429390" cy="1955633"/>
            <a:chOff x="1321563" y="5279710"/>
            <a:chExt cx="3300571" cy="1496297"/>
          </a:xfrm>
        </p:grpSpPr>
        <p:pic>
          <p:nvPicPr>
            <p:cNvPr id="11" name="图片 10" descr="图片包含 定居者&#10;&#10;已生成高可信度的说明">
              <a:extLst>
                <a:ext uri="{FF2B5EF4-FFF2-40B4-BE49-F238E27FC236}">
                  <a16:creationId xmlns:a16="http://schemas.microsoft.com/office/drawing/2014/main" xmlns="" id="{1BC18BD3-AD66-4F57-BEC5-2AF356D266F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321563" y="5279710"/>
              <a:ext cx="3300571" cy="1496297"/>
            </a:xfrm>
            <a:prstGeom prst="rect">
              <a:avLst/>
            </a:prstGeom>
          </p:spPr>
        </p:pic>
        <p:sp>
          <p:nvSpPr>
            <p:cNvPr id="12" name="矩形 11">
              <a:extLst>
                <a:ext uri="{FF2B5EF4-FFF2-40B4-BE49-F238E27FC236}">
                  <a16:creationId xmlns:a16="http://schemas.microsoft.com/office/drawing/2014/main" xmlns="" id="{1F0CDAF2-18CA-4015-B10C-9B8939C8D4D3}"/>
                </a:ext>
              </a:extLst>
            </p:cNvPr>
            <p:cNvSpPr/>
            <p:nvPr/>
          </p:nvSpPr>
          <p:spPr>
            <a:xfrm>
              <a:off x="2398829" y="6187397"/>
              <a:ext cx="1774141" cy="317906"/>
            </a:xfrm>
            <a:prstGeom prst="rect">
              <a:avLst/>
            </a:prstGeom>
          </p:spPr>
          <p:txBody>
            <a:bodyPr wrap="square">
              <a:spAutoFit/>
            </a:bodyPr>
            <a:lstStyle/>
            <a:p>
              <a:pPr algn="ctr" defTabSz="685800">
                <a:buClrTx/>
              </a:pPr>
              <a:endParaRPr lang="zh-CN" altLang="en-US" sz="2100" kern="1200" dirty="0">
                <a:solidFill>
                  <a:prstClr val="black"/>
                </a:solidFill>
                <a:latin typeface="方正剪纸简体" panose="03000509000000000000" pitchFamily="65" charset="-122"/>
                <a:ea typeface="方正剪纸简体" panose="03000509000000000000" pitchFamily="65" charset="-122"/>
                <a:cs typeface="+mn-cs"/>
              </a:endParaRPr>
            </a:p>
          </p:txBody>
        </p:sp>
      </p:grpSp>
      <p:pic>
        <p:nvPicPr>
          <p:cNvPr id="15" name="图片 14">
            <a:extLst>
              <a:ext uri="{FF2B5EF4-FFF2-40B4-BE49-F238E27FC236}">
                <a16:creationId xmlns:a16="http://schemas.microsoft.com/office/drawing/2014/main" xmlns="" id="{74459622-2093-49E5-97F5-101D0A7A23B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4723" y="2204061"/>
            <a:ext cx="750094" cy="592931"/>
          </a:xfrm>
          <a:prstGeom prst="rect">
            <a:avLst/>
          </a:prstGeom>
        </p:spPr>
      </p:pic>
      <p:pic>
        <p:nvPicPr>
          <p:cNvPr id="16" name="图片 15">
            <a:extLst>
              <a:ext uri="{FF2B5EF4-FFF2-40B4-BE49-F238E27FC236}">
                <a16:creationId xmlns:a16="http://schemas.microsoft.com/office/drawing/2014/main" xmlns="" id="{1550A6A5-F455-408F-9D9A-04339F7876B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4265043">
            <a:off x="2453029" y="1345890"/>
            <a:ext cx="500063" cy="692944"/>
          </a:xfrm>
          <a:prstGeom prst="rect">
            <a:avLst/>
          </a:prstGeom>
        </p:spPr>
      </p:pic>
      <p:sp>
        <p:nvSpPr>
          <p:cNvPr id="20" name="文本框 4">
            <a:extLst>
              <a:ext uri="{FF2B5EF4-FFF2-40B4-BE49-F238E27FC236}">
                <a16:creationId xmlns:a16="http://schemas.microsoft.com/office/drawing/2014/main" xmlns="" id="{DC12D184-C5CD-4D28-8774-F72D9FDDFAB6}"/>
              </a:ext>
            </a:extLst>
          </p:cNvPr>
          <p:cNvSpPr txBox="1"/>
          <p:nvPr/>
        </p:nvSpPr>
        <p:spPr>
          <a:xfrm>
            <a:off x="2443618" y="2119321"/>
            <a:ext cx="854437" cy="1661993"/>
          </a:xfrm>
          <a:prstGeom prst="rect">
            <a:avLst/>
          </a:prstGeom>
          <a:noFill/>
        </p:spPr>
        <p:txBody>
          <a:bodyPr wrap="square" lIns="0" tIns="0" rIns="0" bIns="0" rtlCol="0">
            <a:spAutoFit/>
          </a:bodyPr>
          <a:lstStyle/>
          <a:p>
            <a:pPr defTabSz="685800">
              <a:buClrTx/>
            </a:pPr>
            <a:r>
              <a:rPr lang="en-US" altLang="zh-CN" sz="2700" b="1" kern="1200">
                <a:solidFill>
                  <a:srgbClr val="002060"/>
                </a:solidFill>
                <a:latin typeface="Times New Roman" panose="02020603050405020304" pitchFamily="18" charset="0"/>
                <a:ea typeface="方正剪纸简体" panose="03000509000000000000" pitchFamily="65" charset="-122"/>
                <a:cs typeface="Times New Roman" panose="02020603050405020304" pitchFamily="18" charset="0"/>
              </a:rPr>
              <a:t>YÊU CẦU CẦN ĐẠT</a:t>
            </a:r>
            <a:endParaRPr lang="zh-CN" altLang="en-US" sz="2700" b="1" kern="1200" dirty="0">
              <a:solidFill>
                <a:srgbClr val="002060"/>
              </a:solidFill>
              <a:latin typeface="Times New Roman" panose="02020603050405020304" pitchFamily="18" charset="0"/>
              <a:ea typeface="方正剪纸简体" panose="03000509000000000000" pitchFamily="65" charset="-122"/>
              <a:cs typeface="Times New Roman" panose="02020603050405020304" pitchFamily="18" charset="0"/>
            </a:endParaRPr>
          </a:p>
        </p:txBody>
      </p:sp>
      <p:sp>
        <p:nvSpPr>
          <p:cNvPr id="2" name="Oval 1"/>
          <p:cNvSpPr/>
          <p:nvPr/>
        </p:nvSpPr>
        <p:spPr>
          <a:xfrm>
            <a:off x="4379780" y="2127397"/>
            <a:ext cx="1055660" cy="961425"/>
          </a:xfrm>
          <a:prstGeom prst="ellipse">
            <a:avLst/>
          </a:prstGeom>
          <a:solidFill>
            <a:schemeClr val="accent4">
              <a:lumMod val="20000"/>
              <a:lumOff val="8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3000" b="1" kern="1200">
                <a:solidFill>
                  <a:srgbClr val="002060"/>
                </a:solidFill>
                <a:latin typeface="Times New Roman" panose="02020603050405020304" pitchFamily="18" charset="0"/>
                <a:cs typeface="Times New Roman" panose="02020603050405020304" pitchFamily="18" charset="0"/>
              </a:rPr>
              <a:t>01</a:t>
            </a:r>
          </a:p>
        </p:txBody>
      </p:sp>
      <p:sp>
        <p:nvSpPr>
          <p:cNvPr id="21" name="Oval 20"/>
          <p:cNvSpPr/>
          <p:nvPr/>
        </p:nvSpPr>
        <p:spPr>
          <a:xfrm>
            <a:off x="4491426" y="4131575"/>
            <a:ext cx="1121488" cy="1073683"/>
          </a:xfrm>
          <a:prstGeom prst="ellipse">
            <a:avLst/>
          </a:prstGeom>
          <a:solidFill>
            <a:schemeClr val="accent4">
              <a:lumMod val="20000"/>
              <a:lumOff val="8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3000" b="1" kern="1200">
                <a:solidFill>
                  <a:srgbClr val="002060"/>
                </a:solidFill>
                <a:latin typeface="Times New Roman" panose="02020603050405020304" pitchFamily="18" charset="0"/>
                <a:cs typeface="Times New Roman" panose="02020603050405020304" pitchFamily="18" charset="0"/>
              </a:rPr>
              <a:t>02</a:t>
            </a:r>
          </a:p>
        </p:txBody>
      </p:sp>
      <p:sp>
        <p:nvSpPr>
          <p:cNvPr id="22" name="矩形 5">
            <a:extLst>
              <a:ext uri="{FF2B5EF4-FFF2-40B4-BE49-F238E27FC236}">
                <a16:creationId xmlns:a16="http://schemas.microsoft.com/office/drawing/2014/main" xmlns="" id="{B6FC0808-2790-4E1B-BE33-E293CC65E73C}"/>
              </a:ext>
            </a:extLst>
          </p:cNvPr>
          <p:cNvSpPr/>
          <p:nvPr/>
        </p:nvSpPr>
        <p:spPr>
          <a:xfrm>
            <a:off x="5921601" y="4372501"/>
            <a:ext cx="2842259" cy="692497"/>
          </a:xfrm>
          <a:prstGeom prst="rect">
            <a:avLst/>
          </a:prstGeom>
        </p:spPr>
        <p:txBody>
          <a:bodyPr wrap="square">
            <a:spAutoFit/>
          </a:bodyPr>
          <a:lstStyle/>
          <a:p>
            <a:pPr algn="ctr" defTabSz="685800">
              <a:buClrTx/>
            </a:pPr>
            <a:r>
              <a:rPr lang="en-US" altLang="zh-CN" sz="1950" kern="1200">
                <a:solidFill>
                  <a:prstClr val="black"/>
                </a:solidFill>
                <a:latin typeface="Times New Roman" panose="02020603050405020304" pitchFamily="18" charset="0"/>
                <a:ea typeface="方正剪纸简体" panose="03000509000000000000" pitchFamily="65" charset="-122"/>
                <a:cs typeface="Times New Roman" panose="02020603050405020304" pitchFamily="18" charset="0"/>
              </a:rPr>
              <a:t>Biết được một số ngày đặc biệt trong các tháng</a:t>
            </a:r>
            <a:endParaRPr lang="zh-CN" altLang="en-US" sz="1950" kern="1200" dirty="0">
              <a:solidFill>
                <a:prstClr val="black"/>
              </a:solidFill>
              <a:latin typeface="Times New Roman" panose="02020603050405020304" pitchFamily="18" charset="0"/>
              <a:ea typeface="方正剪纸简体"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30910424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14:presetBounceEnd="40000">
                                      <p:stCondLst>
                                        <p:cond delay="5800"/>
                                      </p:stCondLst>
                                      <p:childTnLst>
                                        <p:set>
                                          <p:cBhvr>
                                            <p:cTn id="6" dur="1" fill="hold">
                                              <p:stCondLst>
                                                <p:cond delay="0"/>
                                              </p:stCondLst>
                                            </p:cTn>
                                            <p:tgtEl>
                                              <p:spTgt spid="10"/>
                                            </p:tgtEl>
                                            <p:attrNameLst>
                                              <p:attrName>style.visibility</p:attrName>
                                            </p:attrNameLst>
                                          </p:cBhvr>
                                          <p:to>
                                            <p:strVal val="visible"/>
                                          </p:to>
                                        </p:set>
                                        <p:anim calcmode="lin" valueType="num" p14:bounceEnd="40000">
                                          <p:cBhvr additive="base">
                                            <p:cTn id="7" dur="2100" fill="hold"/>
                                            <p:tgtEl>
                                              <p:spTgt spid="10"/>
                                            </p:tgtEl>
                                            <p:attrNameLst>
                                              <p:attrName>ppt_x</p:attrName>
                                            </p:attrNameLst>
                                          </p:cBhvr>
                                          <p:tavLst>
                                            <p:tav tm="0">
                                              <p:val>
                                                <p:strVal val="0-#ppt_w/2"/>
                                              </p:val>
                                            </p:tav>
                                            <p:tav tm="100000">
                                              <p:val>
                                                <p:strVal val="#ppt_x"/>
                                              </p:val>
                                            </p:tav>
                                          </p:tavLst>
                                        </p:anim>
                                        <p:anim calcmode="lin" valueType="num" p14:bounceEnd="40000">
                                          <p:cBhvr additive="base">
                                            <p:cTn id="8" dur="21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14:presetBounceEnd="46000">
                                      <p:stCondLst>
                                        <p:cond delay="8100"/>
                                      </p:stCondLst>
                                      <p:childTnLst>
                                        <p:set>
                                          <p:cBhvr>
                                            <p:cTn id="10" dur="1" fill="hold">
                                              <p:stCondLst>
                                                <p:cond delay="0"/>
                                              </p:stCondLst>
                                            </p:cTn>
                                            <p:tgtEl>
                                              <p:spTgt spid="16"/>
                                            </p:tgtEl>
                                            <p:attrNameLst>
                                              <p:attrName>style.visibility</p:attrName>
                                            </p:attrNameLst>
                                          </p:cBhvr>
                                          <p:to>
                                            <p:strVal val="visible"/>
                                          </p:to>
                                        </p:set>
                                        <p:anim calcmode="lin" valueType="num" p14:bounceEnd="46000">
                                          <p:cBhvr additive="base">
                                            <p:cTn id="11" dur="1100" fill="hold"/>
                                            <p:tgtEl>
                                              <p:spTgt spid="16"/>
                                            </p:tgtEl>
                                            <p:attrNameLst>
                                              <p:attrName>ppt_x</p:attrName>
                                            </p:attrNameLst>
                                          </p:cBhvr>
                                          <p:tavLst>
                                            <p:tav tm="0">
                                              <p:val>
                                                <p:strVal val="0-#ppt_w/2"/>
                                              </p:val>
                                            </p:tav>
                                            <p:tav tm="100000">
                                              <p:val>
                                                <p:strVal val="#ppt_x"/>
                                              </p:val>
                                            </p:tav>
                                          </p:tavLst>
                                        </p:anim>
                                        <p:anim calcmode="lin" valueType="num" p14:bounceEnd="46000">
                                          <p:cBhvr additive="base">
                                            <p:cTn id="12" dur="11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6" fill="hold" nodeType="withEffect" p14:presetBounceEnd="46000">
                                      <p:stCondLst>
                                        <p:cond delay="10900"/>
                                      </p:stCondLst>
                                      <p:childTnLst>
                                        <p:set>
                                          <p:cBhvr>
                                            <p:cTn id="14" dur="1" fill="hold">
                                              <p:stCondLst>
                                                <p:cond delay="0"/>
                                              </p:stCondLst>
                                            </p:cTn>
                                            <p:tgtEl>
                                              <p:spTgt spid="15"/>
                                            </p:tgtEl>
                                            <p:attrNameLst>
                                              <p:attrName>style.visibility</p:attrName>
                                            </p:attrNameLst>
                                          </p:cBhvr>
                                          <p:to>
                                            <p:strVal val="visible"/>
                                          </p:to>
                                        </p:set>
                                        <p:anim calcmode="lin" valueType="num" p14:bounceEnd="46000">
                                          <p:cBhvr additive="base">
                                            <p:cTn id="15" dur="1000" fill="hold"/>
                                            <p:tgtEl>
                                              <p:spTgt spid="15"/>
                                            </p:tgtEl>
                                            <p:attrNameLst>
                                              <p:attrName>ppt_x</p:attrName>
                                            </p:attrNameLst>
                                          </p:cBhvr>
                                          <p:tavLst>
                                            <p:tav tm="0">
                                              <p:val>
                                                <p:strVal val="1+#ppt_w/2"/>
                                              </p:val>
                                            </p:tav>
                                            <p:tav tm="100000">
                                              <p:val>
                                                <p:strVal val="#ppt_x"/>
                                              </p:val>
                                            </p:tav>
                                          </p:tavLst>
                                        </p:anim>
                                        <p:anim calcmode="lin" valueType="num" p14:bounceEnd="46000">
                                          <p:cBhvr additive="base">
                                            <p:cTn id="16" dur="1000" fill="hold"/>
                                            <p:tgtEl>
                                              <p:spTgt spid="15"/>
                                            </p:tgtEl>
                                            <p:attrNameLst>
                                              <p:attrName>ppt_y</p:attrName>
                                            </p:attrNameLst>
                                          </p:cBhvr>
                                          <p:tavLst>
                                            <p:tav tm="0">
                                              <p:val>
                                                <p:strVal val="1+#ppt_h/2"/>
                                              </p:val>
                                            </p:tav>
                                            <p:tav tm="100000">
                                              <p:val>
                                                <p:strVal val="#ppt_y"/>
                                              </p:val>
                                            </p:tav>
                                          </p:tavLst>
                                        </p:anim>
                                      </p:childTnLst>
                                    </p:cTn>
                                  </p:par>
                                  <p:par>
                                    <p:cTn id="17" presetID="40" presetClass="entr" presetSubtype="0" fill="hold" grpId="0" nodeType="withEffect">
                                      <p:stCondLst>
                                        <p:cond delay="750"/>
                                      </p:stCondLst>
                                      <p:iterate type="lt">
                                        <p:tmPct val="10000"/>
                                      </p:iterate>
                                      <p:childTnLst>
                                        <p:set>
                                          <p:cBhvr>
                                            <p:cTn id="18" dur="1" fill="hold">
                                              <p:stCondLst>
                                                <p:cond delay="0"/>
                                              </p:stCondLst>
                                            </p:cTn>
                                            <p:tgtEl>
                                              <p:spTgt spid="20">
                                                <p:txEl>
                                                  <p:pRg st="0" end="0"/>
                                                </p:txEl>
                                              </p:spTgt>
                                            </p:tgtEl>
                                            <p:attrNameLst>
                                              <p:attrName>style.visibility</p:attrName>
                                            </p:attrNameLst>
                                          </p:cBhvr>
                                          <p:to>
                                            <p:strVal val="visible"/>
                                          </p:to>
                                        </p:set>
                                        <p:animEffect>
                                          <p:cBhvr>
                                            <p:cTn id="19" dur="750"/>
                                            <p:tgtEl>
                                              <p:spTgt spid="20">
                                                <p:txEl>
                                                  <p:pRg st="0" end="0"/>
                                                </p:txEl>
                                              </p:spTgt>
                                            </p:tgtEl>
                                          </p:cBhvr>
                                        </p:animEffect>
                                        <p:anim calcmode="lin" valueType="num">
                                          <p:cBhvr>
                                            <p:cTn id="20" dur="750" fill="hold"/>
                                            <p:tgtEl>
                                              <p:spTgt spid="20">
                                                <p:txEl>
                                                  <p:pRg st="0" end="0"/>
                                                </p:txEl>
                                              </p:spTgt>
                                            </p:tgtEl>
                                            <p:attrNameLst>
                                              <p:attrName>ppt_x</p:attrName>
                                            </p:attrNameLst>
                                          </p:cBhvr>
                                          <p:tavLst>
                                            <p:tav tm="0">
                                              <p:val>
                                                <p:strVal val="#ppt_x-.1"/>
                                              </p:val>
                                            </p:tav>
                                            <p:tav tm="100000">
                                              <p:val>
                                                <p:strVal val="#ppt_x"/>
                                              </p:val>
                                            </p:tav>
                                          </p:tavLst>
                                        </p:anim>
                                        <p:anim calcmode="lin" valueType="num">
                                          <p:cBhvr>
                                            <p:cTn id="21" dur="750" fill="hold"/>
                                            <p:tgtEl>
                                              <p:spTgt spid="20">
                                                <p:txEl>
                                                  <p:pRg st="0" end="0"/>
                                                </p:txEl>
                                              </p:spTgt>
                                            </p:tgtEl>
                                            <p:attrNameLst>
                                              <p:attrName>ppt_y</p:attrName>
                                            </p:attrNameLst>
                                          </p:cBhvr>
                                          <p:tavLst>
                                            <p:tav tm="0">
                                              <p:val>
                                                <p:strVal val="#ppt_y"/>
                                              </p:val>
                                            </p:tav>
                                            <p:tav tm="100000">
                                              <p:val>
                                                <p:strVal val="#ppt_y"/>
                                              </p:val>
                                            </p:tav>
                                          </p:tavLst>
                                        </p:anim>
                                      </p:childTnLst>
                                    </p:cTn>
                                  </p:par>
                                  <p:par>
                                    <p:cTn id="22" presetID="34" presetClass="emph" presetSubtype="0" grpId="1" nodeType="withEffect">
                                      <p:stCondLst>
                                        <p:cond delay="2500"/>
                                      </p:stCondLst>
                                      <p:iterate type="lt">
                                        <p:tmPct val="10000"/>
                                      </p:iterate>
                                      <p:childTnLst>
                                        <p:animMotion origin="layout" path="M 5.55112E-17 1.11111E-6 L 5.55112E-17 -0.07222 " pathEditMode="relative" rAng="0" ptsTypes="AA">
                                          <p:cBhvr>
                                            <p:cTn id="23" dur="375" accel="50000" decel="50000" autoRev="1" fill="hold">
                                              <p:stCondLst>
                                                <p:cond delay="0"/>
                                              </p:stCondLst>
                                            </p:cTn>
                                            <p:tgtEl>
                                              <p:spTgt spid="20">
                                                <p:txEl>
                                                  <p:pRg st="0" end="0"/>
                                                </p:txEl>
                                              </p:spTgt>
                                            </p:tgtEl>
                                            <p:attrNameLst>
                                              <p:attrName>ppt_x,ppt_y</p:attrName>
                                            </p:attrNameLst>
                                          </p:cBhvr>
                                          <p:rCtr x="0" y="-3611"/>
                                        </p:animMotion>
                                        <p:animRot by="1500000">
                                          <p:cBhvr>
                                            <p:cTn id="24" dur="188" fill="hold">
                                              <p:stCondLst>
                                                <p:cond delay="0"/>
                                              </p:stCondLst>
                                            </p:cTn>
                                            <p:tgtEl>
                                              <p:spTgt spid="20">
                                                <p:txEl>
                                                  <p:pRg st="0" end="0"/>
                                                </p:txEl>
                                              </p:spTgt>
                                            </p:tgtEl>
                                            <p:attrNameLst>
                                              <p:attrName>r</p:attrName>
                                            </p:attrNameLst>
                                          </p:cBhvr>
                                        </p:animRot>
                                        <p:animRot by="-1500000">
                                          <p:cBhvr>
                                            <p:cTn id="25" dur="188" fill="hold">
                                              <p:stCondLst>
                                                <p:cond delay="188"/>
                                              </p:stCondLst>
                                            </p:cTn>
                                            <p:tgtEl>
                                              <p:spTgt spid="20">
                                                <p:txEl>
                                                  <p:pRg st="0" end="0"/>
                                                </p:txEl>
                                              </p:spTgt>
                                            </p:tgtEl>
                                            <p:attrNameLst>
                                              <p:attrName>r</p:attrName>
                                            </p:attrNameLst>
                                          </p:cBhvr>
                                        </p:animRot>
                                        <p:animRot by="-1500000">
                                          <p:cBhvr>
                                            <p:cTn id="26" dur="188" fill="hold">
                                              <p:stCondLst>
                                                <p:cond delay="375"/>
                                              </p:stCondLst>
                                            </p:cTn>
                                            <p:tgtEl>
                                              <p:spTgt spid="20">
                                                <p:txEl>
                                                  <p:pRg st="0" end="0"/>
                                                </p:txEl>
                                              </p:spTgt>
                                            </p:tgtEl>
                                            <p:attrNameLst>
                                              <p:attrName>r</p:attrName>
                                            </p:attrNameLst>
                                          </p:cBhvr>
                                        </p:animRot>
                                        <p:animRot by="1500000">
                                          <p:cBhvr>
                                            <p:cTn id="27" dur="188" fill="hold">
                                              <p:stCondLst>
                                                <p:cond delay="563"/>
                                              </p:stCondLst>
                                            </p:cTn>
                                            <p:tgtEl>
                                              <p:spTgt spid="20">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0"/>
          <p:bldP spid="20" grpId="1" build="allAtOnce"/>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58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100" fill="hold"/>
                                            <p:tgtEl>
                                              <p:spTgt spid="10"/>
                                            </p:tgtEl>
                                            <p:attrNameLst>
                                              <p:attrName>ppt_x</p:attrName>
                                            </p:attrNameLst>
                                          </p:cBhvr>
                                          <p:tavLst>
                                            <p:tav tm="0">
                                              <p:val>
                                                <p:strVal val="0-#ppt_w/2"/>
                                              </p:val>
                                            </p:tav>
                                            <p:tav tm="100000">
                                              <p:val>
                                                <p:strVal val="#ppt_x"/>
                                              </p:val>
                                            </p:tav>
                                          </p:tavLst>
                                        </p:anim>
                                        <p:anim calcmode="lin" valueType="num">
                                          <p:cBhvr additive="base">
                                            <p:cTn id="8" dur="21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810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100" fill="hold"/>
                                            <p:tgtEl>
                                              <p:spTgt spid="16"/>
                                            </p:tgtEl>
                                            <p:attrNameLst>
                                              <p:attrName>ppt_x</p:attrName>
                                            </p:attrNameLst>
                                          </p:cBhvr>
                                          <p:tavLst>
                                            <p:tav tm="0">
                                              <p:val>
                                                <p:strVal val="0-#ppt_w/2"/>
                                              </p:val>
                                            </p:tav>
                                            <p:tav tm="100000">
                                              <p:val>
                                                <p:strVal val="#ppt_x"/>
                                              </p:val>
                                            </p:tav>
                                          </p:tavLst>
                                        </p:anim>
                                        <p:anim calcmode="lin" valueType="num">
                                          <p:cBhvr additive="base">
                                            <p:cTn id="12" dur="11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6" fill="hold" nodeType="withEffect">
                                      <p:stCondLst>
                                        <p:cond delay="1090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1+#ppt_w/2"/>
                                              </p:val>
                                            </p:tav>
                                            <p:tav tm="100000">
                                              <p:val>
                                                <p:strVal val="#ppt_x"/>
                                              </p:val>
                                            </p:tav>
                                          </p:tavLst>
                                        </p:anim>
                                        <p:anim calcmode="lin" valueType="num">
                                          <p:cBhvr additive="base">
                                            <p:cTn id="16" dur="1000" fill="hold"/>
                                            <p:tgtEl>
                                              <p:spTgt spid="15"/>
                                            </p:tgtEl>
                                            <p:attrNameLst>
                                              <p:attrName>ppt_y</p:attrName>
                                            </p:attrNameLst>
                                          </p:cBhvr>
                                          <p:tavLst>
                                            <p:tav tm="0">
                                              <p:val>
                                                <p:strVal val="1+#ppt_h/2"/>
                                              </p:val>
                                            </p:tav>
                                            <p:tav tm="100000">
                                              <p:val>
                                                <p:strVal val="#ppt_y"/>
                                              </p:val>
                                            </p:tav>
                                          </p:tavLst>
                                        </p:anim>
                                      </p:childTnLst>
                                    </p:cTn>
                                  </p:par>
                                  <p:par>
                                    <p:cTn id="17" presetID="40" presetClass="entr" presetSubtype="0" fill="hold" grpId="0" nodeType="withEffect">
                                      <p:stCondLst>
                                        <p:cond delay="750"/>
                                      </p:stCondLst>
                                      <p:iterate type="lt">
                                        <p:tmPct val="10000"/>
                                      </p:iterate>
                                      <p:childTnLst>
                                        <p:set>
                                          <p:cBhvr>
                                            <p:cTn id="18" dur="1" fill="hold">
                                              <p:stCondLst>
                                                <p:cond delay="0"/>
                                              </p:stCondLst>
                                            </p:cTn>
                                            <p:tgtEl>
                                              <p:spTgt spid="20">
                                                <p:txEl>
                                                  <p:pRg st="0" end="0"/>
                                                </p:txEl>
                                              </p:spTgt>
                                            </p:tgtEl>
                                            <p:attrNameLst>
                                              <p:attrName>style.visibility</p:attrName>
                                            </p:attrNameLst>
                                          </p:cBhvr>
                                          <p:to>
                                            <p:strVal val="visible"/>
                                          </p:to>
                                        </p:set>
                                        <p:animEffect>
                                          <p:cBhvr>
                                            <p:cTn id="19" dur="750"/>
                                            <p:tgtEl>
                                              <p:spTgt spid="20">
                                                <p:txEl>
                                                  <p:pRg st="0" end="0"/>
                                                </p:txEl>
                                              </p:spTgt>
                                            </p:tgtEl>
                                          </p:cBhvr>
                                        </p:animEffect>
                                        <p:anim calcmode="lin" valueType="num">
                                          <p:cBhvr>
                                            <p:cTn id="20" dur="750" fill="hold"/>
                                            <p:tgtEl>
                                              <p:spTgt spid="20">
                                                <p:txEl>
                                                  <p:pRg st="0" end="0"/>
                                                </p:txEl>
                                              </p:spTgt>
                                            </p:tgtEl>
                                            <p:attrNameLst>
                                              <p:attrName>ppt_x</p:attrName>
                                            </p:attrNameLst>
                                          </p:cBhvr>
                                          <p:tavLst>
                                            <p:tav tm="0">
                                              <p:val>
                                                <p:strVal val="#ppt_x-.1"/>
                                              </p:val>
                                            </p:tav>
                                            <p:tav tm="100000">
                                              <p:val>
                                                <p:strVal val="#ppt_x"/>
                                              </p:val>
                                            </p:tav>
                                          </p:tavLst>
                                        </p:anim>
                                        <p:anim calcmode="lin" valueType="num">
                                          <p:cBhvr>
                                            <p:cTn id="21" dur="750" fill="hold"/>
                                            <p:tgtEl>
                                              <p:spTgt spid="20">
                                                <p:txEl>
                                                  <p:pRg st="0" end="0"/>
                                                </p:txEl>
                                              </p:spTgt>
                                            </p:tgtEl>
                                            <p:attrNameLst>
                                              <p:attrName>ppt_y</p:attrName>
                                            </p:attrNameLst>
                                          </p:cBhvr>
                                          <p:tavLst>
                                            <p:tav tm="0">
                                              <p:val>
                                                <p:strVal val="#ppt_y"/>
                                              </p:val>
                                            </p:tav>
                                            <p:tav tm="100000">
                                              <p:val>
                                                <p:strVal val="#ppt_y"/>
                                              </p:val>
                                            </p:tav>
                                          </p:tavLst>
                                        </p:anim>
                                      </p:childTnLst>
                                    </p:cTn>
                                  </p:par>
                                  <p:par>
                                    <p:cTn id="22" presetID="34" presetClass="emph" presetSubtype="0" grpId="1" nodeType="withEffect">
                                      <p:stCondLst>
                                        <p:cond delay="2500"/>
                                      </p:stCondLst>
                                      <p:iterate type="lt">
                                        <p:tmPct val="10000"/>
                                      </p:iterate>
                                      <p:childTnLst>
                                        <p:animMotion origin="layout" path="M 5.55112E-17 1.11111E-6 L 5.55112E-17 -0.07222 " pathEditMode="relative" rAng="0" ptsTypes="AA">
                                          <p:cBhvr>
                                            <p:cTn id="23" dur="375" accel="50000" decel="50000" autoRev="1" fill="hold">
                                              <p:stCondLst>
                                                <p:cond delay="0"/>
                                              </p:stCondLst>
                                            </p:cTn>
                                            <p:tgtEl>
                                              <p:spTgt spid="20">
                                                <p:txEl>
                                                  <p:pRg st="0" end="0"/>
                                                </p:txEl>
                                              </p:spTgt>
                                            </p:tgtEl>
                                            <p:attrNameLst>
                                              <p:attrName>ppt_x,ppt_y</p:attrName>
                                            </p:attrNameLst>
                                          </p:cBhvr>
                                          <p:rCtr x="0" y="-3611"/>
                                        </p:animMotion>
                                        <p:animRot by="1500000">
                                          <p:cBhvr>
                                            <p:cTn id="24" dur="188" fill="hold">
                                              <p:stCondLst>
                                                <p:cond delay="0"/>
                                              </p:stCondLst>
                                            </p:cTn>
                                            <p:tgtEl>
                                              <p:spTgt spid="20">
                                                <p:txEl>
                                                  <p:pRg st="0" end="0"/>
                                                </p:txEl>
                                              </p:spTgt>
                                            </p:tgtEl>
                                            <p:attrNameLst>
                                              <p:attrName>r</p:attrName>
                                            </p:attrNameLst>
                                          </p:cBhvr>
                                        </p:animRot>
                                        <p:animRot by="-1500000">
                                          <p:cBhvr>
                                            <p:cTn id="25" dur="188" fill="hold">
                                              <p:stCondLst>
                                                <p:cond delay="188"/>
                                              </p:stCondLst>
                                            </p:cTn>
                                            <p:tgtEl>
                                              <p:spTgt spid="20">
                                                <p:txEl>
                                                  <p:pRg st="0" end="0"/>
                                                </p:txEl>
                                              </p:spTgt>
                                            </p:tgtEl>
                                            <p:attrNameLst>
                                              <p:attrName>r</p:attrName>
                                            </p:attrNameLst>
                                          </p:cBhvr>
                                        </p:animRot>
                                        <p:animRot by="-1500000">
                                          <p:cBhvr>
                                            <p:cTn id="26" dur="188" fill="hold">
                                              <p:stCondLst>
                                                <p:cond delay="375"/>
                                              </p:stCondLst>
                                            </p:cTn>
                                            <p:tgtEl>
                                              <p:spTgt spid="20">
                                                <p:txEl>
                                                  <p:pRg st="0" end="0"/>
                                                </p:txEl>
                                              </p:spTgt>
                                            </p:tgtEl>
                                            <p:attrNameLst>
                                              <p:attrName>r</p:attrName>
                                            </p:attrNameLst>
                                          </p:cBhvr>
                                        </p:animRot>
                                        <p:animRot by="1500000">
                                          <p:cBhvr>
                                            <p:cTn id="27" dur="188" fill="hold">
                                              <p:stCondLst>
                                                <p:cond delay="563"/>
                                              </p:stCondLst>
                                            </p:cTn>
                                            <p:tgtEl>
                                              <p:spTgt spid="20">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0"/>
          <p:bldP spid="20" grpId="1" build="allAtOnce"/>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3"/>
          <p:cNvPicPr preferRelativeResize="0"/>
          <p:nvPr/>
        </p:nvPicPr>
        <p:blipFill rotWithShape="1">
          <a:blip r:embed="rId3">
            <a:alphaModFix/>
          </a:blip>
          <a:srcRect l="21745" t="25707" r="10361" b="11792"/>
          <a:stretch/>
        </p:blipFill>
        <p:spPr>
          <a:xfrm>
            <a:off x="381000" y="381000"/>
            <a:ext cx="7878791" cy="4077890"/>
          </a:xfrm>
          <a:prstGeom prst="rect">
            <a:avLst/>
          </a:prstGeom>
          <a:noFill/>
          <a:ln>
            <a:noFill/>
          </a:ln>
        </p:spPr>
      </p:pic>
      <p:sp>
        <p:nvSpPr>
          <p:cNvPr id="117" name="Google Shape;117;p3"/>
          <p:cNvSpPr txBox="1"/>
          <p:nvPr/>
        </p:nvSpPr>
        <p:spPr>
          <a:xfrm>
            <a:off x="152400" y="5533262"/>
            <a:ext cx="9024202"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chemeClr val="dk1"/>
                </a:solidFill>
                <a:latin typeface="Arial"/>
                <a:ea typeface="Arial"/>
                <a:cs typeface="Arial"/>
                <a:sym typeface="Arial"/>
              </a:rPr>
              <a:t>- Tháng 4, tháng 6, tháng 9, tháng 11 có 30 ngày</a:t>
            </a:r>
            <a:endParaRPr/>
          </a:p>
        </p:txBody>
      </p:sp>
      <p:sp>
        <p:nvSpPr>
          <p:cNvPr id="118" name="Google Shape;118;p3"/>
          <p:cNvSpPr txBox="1"/>
          <p:nvPr/>
        </p:nvSpPr>
        <p:spPr>
          <a:xfrm>
            <a:off x="211994" y="4435414"/>
            <a:ext cx="8340013"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chemeClr val="dk1"/>
                </a:solidFill>
                <a:latin typeface="Arial"/>
                <a:ea typeface="Arial"/>
                <a:cs typeface="Arial"/>
                <a:sym typeface="Arial"/>
              </a:rPr>
              <a:t>- Tháng 1, tháng 3, tháng 5, tháng 7, tháng 8, tháng 10, tháng 12 có 31 ngày</a:t>
            </a:r>
            <a:endParaRPr/>
          </a:p>
        </p:txBody>
      </p:sp>
      <p:sp>
        <p:nvSpPr>
          <p:cNvPr id="119" name="Google Shape;119;p3"/>
          <p:cNvSpPr txBox="1"/>
          <p:nvPr/>
        </p:nvSpPr>
        <p:spPr>
          <a:xfrm>
            <a:off x="166224" y="6118037"/>
            <a:ext cx="5701176"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chemeClr val="dk1"/>
                </a:solidFill>
                <a:latin typeface="Arial"/>
                <a:ea typeface="Arial"/>
                <a:cs typeface="Arial"/>
                <a:sym typeface="Arial"/>
              </a:rPr>
              <a:t>- Tháng 2 có 28 hoặc 29 ngày.</a:t>
            </a:r>
            <a:endParaRPr sz="3200">
              <a:solidFill>
                <a:schemeClr val="dk1"/>
              </a:solidFill>
              <a:latin typeface="Arial"/>
              <a:ea typeface="Arial"/>
              <a:cs typeface="Arial"/>
              <a:sym typeface="Arial"/>
            </a:endParaRPr>
          </a:p>
        </p:txBody>
      </p:sp>
      <p:grpSp>
        <p:nvGrpSpPr>
          <p:cNvPr id="120" name="Google Shape;120;p3"/>
          <p:cNvGrpSpPr/>
          <p:nvPr/>
        </p:nvGrpSpPr>
        <p:grpSpPr>
          <a:xfrm>
            <a:off x="93969" y="108547"/>
            <a:ext cx="8897632" cy="6602506"/>
            <a:chOff x="134471" y="121024"/>
            <a:chExt cx="11944115" cy="6602506"/>
          </a:xfrm>
        </p:grpSpPr>
        <p:cxnSp>
          <p:nvCxnSpPr>
            <p:cNvPr id="121" name="Google Shape;121;p3"/>
            <p:cNvCxnSpPr/>
            <p:nvPr/>
          </p:nvCxnSpPr>
          <p:spPr>
            <a:xfrm>
              <a:off x="134471" y="121024"/>
              <a:ext cx="11944115" cy="0"/>
            </a:xfrm>
            <a:prstGeom prst="straightConnector1">
              <a:avLst/>
            </a:prstGeom>
            <a:noFill/>
            <a:ln w="19050" cap="flat" cmpd="sng">
              <a:solidFill>
                <a:srgbClr val="4A7DBA"/>
              </a:solidFill>
              <a:prstDash val="solid"/>
              <a:round/>
              <a:headEnd type="none" w="sm" len="sm"/>
              <a:tailEnd type="none" w="sm" len="sm"/>
            </a:ln>
          </p:spPr>
        </p:cxnSp>
        <p:cxnSp>
          <p:nvCxnSpPr>
            <p:cNvPr id="122" name="Google Shape;122;p3"/>
            <p:cNvCxnSpPr/>
            <p:nvPr/>
          </p:nvCxnSpPr>
          <p:spPr>
            <a:xfrm>
              <a:off x="134471" y="6723530"/>
              <a:ext cx="11944115" cy="0"/>
            </a:xfrm>
            <a:prstGeom prst="straightConnector1">
              <a:avLst/>
            </a:prstGeom>
            <a:noFill/>
            <a:ln w="19050" cap="flat" cmpd="sng">
              <a:solidFill>
                <a:srgbClr val="4A7DBA"/>
              </a:solidFill>
              <a:prstDash val="solid"/>
              <a:round/>
              <a:headEnd type="none" w="sm" len="sm"/>
              <a:tailEnd type="none" w="sm" len="sm"/>
            </a:ln>
          </p:spPr>
        </p:cxnSp>
        <p:cxnSp>
          <p:nvCxnSpPr>
            <p:cNvPr id="123" name="Google Shape;123;p3"/>
            <p:cNvCxnSpPr/>
            <p:nvPr/>
          </p:nvCxnSpPr>
          <p:spPr>
            <a:xfrm>
              <a:off x="134471" y="121024"/>
              <a:ext cx="0" cy="6602506"/>
            </a:xfrm>
            <a:prstGeom prst="straightConnector1">
              <a:avLst/>
            </a:prstGeom>
            <a:noFill/>
            <a:ln w="19050" cap="flat" cmpd="sng">
              <a:solidFill>
                <a:srgbClr val="4A7DBA"/>
              </a:solidFill>
              <a:prstDash val="solid"/>
              <a:round/>
              <a:headEnd type="none" w="sm" len="sm"/>
              <a:tailEnd type="none" w="sm" len="sm"/>
            </a:ln>
          </p:spPr>
        </p:cxnSp>
        <p:cxnSp>
          <p:nvCxnSpPr>
            <p:cNvPr id="124" name="Google Shape;124;p3"/>
            <p:cNvCxnSpPr/>
            <p:nvPr/>
          </p:nvCxnSpPr>
          <p:spPr>
            <a:xfrm>
              <a:off x="12078586" y="121024"/>
              <a:ext cx="0" cy="6602506"/>
            </a:xfrm>
            <a:prstGeom prst="straightConnector1">
              <a:avLst/>
            </a:prstGeom>
            <a:noFill/>
            <a:ln w="19050" cap="flat" cmpd="sng">
              <a:solidFill>
                <a:srgbClr val="4A7DBA"/>
              </a:solidFill>
              <a:prstDash val="solid"/>
              <a:round/>
              <a:headEnd type="none" w="sm" len="sm"/>
              <a:tailEnd type="none" w="sm" len="sm"/>
            </a:ln>
          </p:spPr>
        </p:cxnSp>
      </p:grpSp>
      <p:pic>
        <p:nvPicPr>
          <p:cNvPr id="125" name="Google Shape;125;p3"/>
          <p:cNvPicPr preferRelativeResize="0"/>
          <p:nvPr/>
        </p:nvPicPr>
        <p:blipFill rotWithShape="1">
          <a:blip r:embed="rId4">
            <a:alphaModFix/>
          </a:blip>
          <a:srcRect l="11773" t="25426" r="61018" b="51783"/>
          <a:stretch/>
        </p:blipFill>
        <p:spPr>
          <a:xfrm>
            <a:off x="211994" y="79414"/>
            <a:ext cx="2455006" cy="1156686"/>
          </a:xfrm>
          <a:prstGeom prst="bracketPair">
            <a:avLst/>
          </a:prstGeom>
          <a:noFill/>
          <a:ln>
            <a:noFill/>
          </a:ln>
        </p:spPr>
      </p:pic>
      <p:pic>
        <p:nvPicPr>
          <p:cNvPr id="126" name="Google Shape;126;p3"/>
          <p:cNvPicPr preferRelativeResize="0"/>
          <p:nvPr/>
        </p:nvPicPr>
        <p:blipFill rotWithShape="1">
          <a:blip r:embed="rId5">
            <a:alphaModFix/>
          </a:blip>
          <a:srcRect l="37348" t="19463" b="18295"/>
          <a:stretch/>
        </p:blipFill>
        <p:spPr>
          <a:xfrm rot="2528252">
            <a:off x="7444142" y="653057"/>
            <a:ext cx="2215728" cy="698144"/>
          </a:xfrm>
          <a:prstGeom prst="rect">
            <a:avLst/>
          </a:prstGeom>
          <a:noFill/>
          <a:ln>
            <a:noFill/>
          </a:ln>
        </p:spPr>
      </p:pic>
      <p:pic>
        <p:nvPicPr>
          <p:cNvPr id="127" name="Google Shape;127;p3"/>
          <p:cNvPicPr preferRelativeResize="0"/>
          <p:nvPr/>
        </p:nvPicPr>
        <p:blipFill rotWithShape="1">
          <a:blip r:embed="rId5">
            <a:alphaModFix/>
          </a:blip>
          <a:srcRect l="37348" t="19463" b="18295"/>
          <a:stretch/>
        </p:blipFill>
        <p:spPr>
          <a:xfrm rot="850378">
            <a:off x="7186700" y="403086"/>
            <a:ext cx="2730613" cy="698144"/>
          </a:xfrm>
          <a:prstGeom prst="rect">
            <a:avLst/>
          </a:prstGeom>
          <a:noFill/>
          <a:ln>
            <a:noFill/>
          </a:ln>
        </p:spPr>
      </p:pic>
      <p:sp>
        <p:nvSpPr>
          <p:cNvPr id="128" name="Google Shape;128;p3"/>
          <p:cNvSpPr/>
          <p:nvPr/>
        </p:nvSpPr>
        <p:spPr>
          <a:xfrm>
            <a:off x="1073325" y="196334"/>
            <a:ext cx="85344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Bản quyền : FB Đặng Nhật Linh- https://www.facebook.com/nhat.linh.3557440</a:t>
            </a:r>
            <a:endParaRPr sz="1800">
              <a:solidFill>
                <a:schemeClr val="lt1"/>
              </a:solidFill>
              <a:latin typeface="Calibri"/>
              <a:ea typeface="Calibri"/>
              <a:cs typeface="Calibri"/>
              <a:sym typeface="Calibri"/>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25"/>
                                        </p:tgtEl>
                                        <p:attrNameLst>
                                          <p:attrName>style.visibility</p:attrName>
                                        </p:attrNameLst>
                                      </p:cBhvr>
                                      <p:to>
                                        <p:strVal val="visible"/>
                                      </p:to>
                                    </p:set>
                                    <p:anim calcmode="lin" valueType="num">
                                      <p:cBhvr additive="base">
                                        <p:cTn id="7" dur="500"/>
                                        <p:tgtEl>
                                          <p:spTgt spid="125"/>
                                        </p:tgtEl>
                                        <p:attrNameLst>
                                          <p:attrName>ppt_w</p:attrName>
                                        </p:attrNameLst>
                                      </p:cBhvr>
                                      <p:tavLst>
                                        <p:tav tm="0">
                                          <p:val>
                                            <p:strVal val="0"/>
                                          </p:val>
                                        </p:tav>
                                        <p:tav tm="100000">
                                          <p:val>
                                            <p:strVal val="#ppt_w"/>
                                          </p:val>
                                        </p:tav>
                                      </p:tavLst>
                                    </p:anim>
                                    <p:anim calcmode="lin" valueType="num">
                                      <p:cBhvr additive="base">
                                        <p:cTn id="8" dur="500"/>
                                        <p:tgtEl>
                                          <p:spTgt spid="125"/>
                                        </p:tgtEl>
                                        <p:attrNameLst>
                                          <p:attrName>ppt_h</p:attrName>
                                        </p:attrNameLst>
                                      </p:cBhvr>
                                      <p:tavLst>
                                        <p:tav tm="0">
                                          <p:val>
                                            <p:strVal val="0"/>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126"/>
                                        </p:tgtEl>
                                        <p:attrNameLst>
                                          <p:attrName>style.visibility</p:attrName>
                                        </p:attrNameLst>
                                      </p:cBhvr>
                                      <p:to>
                                        <p:strVal val="visible"/>
                                      </p:to>
                                    </p:set>
                                    <p:animEffect transition="in" filter="fade">
                                      <p:cBhvr>
                                        <p:cTn id="11" dur="500"/>
                                        <p:tgtEl>
                                          <p:spTgt spid="126"/>
                                        </p:tgtEl>
                                      </p:cBhvr>
                                    </p:animEffect>
                                  </p:childTnLst>
                                </p:cTn>
                              </p:par>
                              <p:par>
                                <p:cTn id="12" presetID="10" presetClass="entr" presetSubtype="0" fill="hold" nodeType="withEffect">
                                  <p:stCondLst>
                                    <p:cond delay="0"/>
                                  </p:stCondLst>
                                  <p:childTnLst>
                                    <p:set>
                                      <p:cBhvr>
                                        <p:cTn id="13" dur="1" fill="hold">
                                          <p:stCondLst>
                                            <p:cond delay="0"/>
                                          </p:stCondLst>
                                        </p:cTn>
                                        <p:tgtEl>
                                          <p:spTgt spid="116"/>
                                        </p:tgtEl>
                                        <p:attrNameLst>
                                          <p:attrName>style.visibility</p:attrName>
                                        </p:attrNameLst>
                                      </p:cBhvr>
                                      <p:to>
                                        <p:strVal val="visible"/>
                                      </p:to>
                                    </p:set>
                                    <p:animEffect transition="in" filter="fade">
                                      <p:cBhvr>
                                        <p:cTn id="14" dur="2000"/>
                                        <p:tgtEl>
                                          <p:spTgt spid="116"/>
                                        </p:tgtEl>
                                      </p:cBhvr>
                                    </p:animEffect>
                                  </p:childTnLst>
                                </p:cTn>
                              </p:par>
                              <p:par>
                                <p:cTn id="15" presetID="10" presetClass="entr" presetSubtype="0" fill="hold" nodeType="withEffect">
                                  <p:stCondLst>
                                    <p:cond delay="0"/>
                                  </p:stCondLst>
                                  <p:childTnLst>
                                    <p:set>
                                      <p:cBhvr>
                                        <p:cTn id="16" dur="1" fill="hold">
                                          <p:stCondLst>
                                            <p:cond delay="0"/>
                                          </p:stCondLst>
                                        </p:cTn>
                                        <p:tgtEl>
                                          <p:spTgt spid="127"/>
                                        </p:tgtEl>
                                        <p:attrNameLst>
                                          <p:attrName>style.visibility</p:attrName>
                                        </p:attrNameLst>
                                      </p:cBhvr>
                                      <p:to>
                                        <p:strVal val="visible"/>
                                      </p:to>
                                    </p:set>
                                    <p:animEffect transition="in" filter="fade">
                                      <p:cBhvr>
                                        <p:cTn id="17" dur="500"/>
                                        <p:tgtEl>
                                          <p:spTgt spid="1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8"/>
                                        </p:tgtEl>
                                        <p:attrNameLst>
                                          <p:attrName>style.visibility</p:attrName>
                                        </p:attrNameLst>
                                      </p:cBhvr>
                                      <p:to>
                                        <p:strVal val="visible"/>
                                      </p:to>
                                    </p:set>
                                    <p:animEffect transition="in" filter="fade">
                                      <p:cBhvr>
                                        <p:cTn id="22" dur="500"/>
                                        <p:tgtEl>
                                          <p:spTgt spid="1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7"/>
                                        </p:tgtEl>
                                        <p:attrNameLst>
                                          <p:attrName>style.visibility</p:attrName>
                                        </p:attrNameLst>
                                      </p:cBhvr>
                                      <p:to>
                                        <p:strVal val="visible"/>
                                      </p:to>
                                    </p:set>
                                    <p:animEffect transition="in" filter="fade">
                                      <p:cBhvr>
                                        <p:cTn id="27" dur="500"/>
                                        <p:tgtEl>
                                          <p:spTgt spid="1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9"/>
                                        </p:tgtEl>
                                        <p:attrNameLst>
                                          <p:attrName>style.visibility</p:attrName>
                                        </p:attrNameLst>
                                      </p:cBhvr>
                                      <p:to>
                                        <p:strVal val="visible"/>
                                      </p:to>
                                    </p:set>
                                    <p:animEffect transition="in" filter="fade">
                                      <p:cBhvr>
                                        <p:cTn id="3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p4"/>
          <p:cNvPicPr preferRelativeResize="0"/>
          <p:nvPr/>
        </p:nvPicPr>
        <p:blipFill rotWithShape="1">
          <a:blip r:embed="rId3">
            <a:alphaModFix/>
          </a:blip>
          <a:srcRect l="23470" t="27829" r="22959" b="19811"/>
          <a:stretch/>
        </p:blipFill>
        <p:spPr>
          <a:xfrm>
            <a:off x="967727" y="1766724"/>
            <a:ext cx="6970143" cy="3830128"/>
          </a:xfrm>
          <a:prstGeom prst="rect">
            <a:avLst/>
          </a:prstGeom>
          <a:noFill/>
          <a:ln>
            <a:noFill/>
          </a:ln>
        </p:spPr>
      </p:pic>
      <p:grpSp>
        <p:nvGrpSpPr>
          <p:cNvPr id="134" name="Google Shape;134;p4"/>
          <p:cNvGrpSpPr/>
          <p:nvPr/>
        </p:nvGrpSpPr>
        <p:grpSpPr>
          <a:xfrm>
            <a:off x="134471" y="74188"/>
            <a:ext cx="8933329" cy="6649342"/>
            <a:chOff x="134471" y="121024"/>
            <a:chExt cx="11944115" cy="6602506"/>
          </a:xfrm>
        </p:grpSpPr>
        <p:cxnSp>
          <p:nvCxnSpPr>
            <p:cNvPr id="135" name="Google Shape;135;p4"/>
            <p:cNvCxnSpPr/>
            <p:nvPr/>
          </p:nvCxnSpPr>
          <p:spPr>
            <a:xfrm>
              <a:off x="134471" y="121024"/>
              <a:ext cx="11944115" cy="0"/>
            </a:xfrm>
            <a:prstGeom prst="straightConnector1">
              <a:avLst/>
            </a:prstGeom>
            <a:noFill/>
            <a:ln w="19050" cap="flat" cmpd="sng">
              <a:solidFill>
                <a:srgbClr val="4A7DBA"/>
              </a:solidFill>
              <a:prstDash val="solid"/>
              <a:round/>
              <a:headEnd type="none" w="sm" len="sm"/>
              <a:tailEnd type="none" w="sm" len="sm"/>
            </a:ln>
          </p:spPr>
        </p:cxnSp>
        <p:cxnSp>
          <p:nvCxnSpPr>
            <p:cNvPr id="136" name="Google Shape;136;p4"/>
            <p:cNvCxnSpPr/>
            <p:nvPr/>
          </p:nvCxnSpPr>
          <p:spPr>
            <a:xfrm>
              <a:off x="134471" y="6723530"/>
              <a:ext cx="11944115" cy="0"/>
            </a:xfrm>
            <a:prstGeom prst="straightConnector1">
              <a:avLst/>
            </a:prstGeom>
            <a:noFill/>
            <a:ln w="19050" cap="flat" cmpd="sng">
              <a:solidFill>
                <a:srgbClr val="4A7DBA"/>
              </a:solidFill>
              <a:prstDash val="solid"/>
              <a:round/>
              <a:headEnd type="none" w="sm" len="sm"/>
              <a:tailEnd type="none" w="sm" len="sm"/>
            </a:ln>
          </p:spPr>
        </p:cxnSp>
        <p:cxnSp>
          <p:nvCxnSpPr>
            <p:cNvPr id="137" name="Google Shape;137;p4"/>
            <p:cNvCxnSpPr/>
            <p:nvPr/>
          </p:nvCxnSpPr>
          <p:spPr>
            <a:xfrm>
              <a:off x="134471" y="121024"/>
              <a:ext cx="0" cy="6602506"/>
            </a:xfrm>
            <a:prstGeom prst="straightConnector1">
              <a:avLst/>
            </a:prstGeom>
            <a:noFill/>
            <a:ln w="19050" cap="flat" cmpd="sng">
              <a:solidFill>
                <a:srgbClr val="4A7DBA"/>
              </a:solidFill>
              <a:prstDash val="solid"/>
              <a:round/>
              <a:headEnd type="none" w="sm" len="sm"/>
              <a:tailEnd type="none" w="sm" len="sm"/>
            </a:ln>
          </p:spPr>
        </p:cxnSp>
        <p:cxnSp>
          <p:nvCxnSpPr>
            <p:cNvPr id="138" name="Google Shape;138;p4"/>
            <p:cNvCxnSpPr/>
            <p:nvPr/>
          </p:nvCxnSpPr>
          <p:spPr>
            <a:xfrm>
              <a:off x="12078586" y="121024"/>
              <a:ext cx="0" cy="6602506"/>
            </a:xfrm>
            <a:prstGeom prst="straightConnector1">
              <a:avLst/>
            </a:prstGeom>
            <a:noFill/>
            <a:ln w="19050" cap="flat" cmpd="sng">
              <a:solidFill>
                <a:srgbClr val="4A7DBA"/>
              </a:solidFill>
              <a:prstDash val="solid"/>
              <a:round/>
              <a:headEnd type="none" w="sm" len="sm"/>
              <a:tailEnd type="none" w="sm" len="sm"/>
            </a:ln>
          </p:spPr>
        </p:cxnSp>
      </p:grpSp>
      <p:pic>
        <p:nvPicPr>
          <p:cNvPr id="139" name="Google Shape;139;p4"/>
          <p:cNvPicPr preferRelativeResize="0"/>
          <p:nvPr/>
        </p:nvPicPr>
        <p:blipFill rotWithShape="1">
          <a:blip r:embed="rId4">
            <a:alphaModFix/>
          </a:blip>
          <a:srcRect/>
          <a:stretch/>
        </p:blipFill>
        <p:spPr>
          <a:xfrm>
            <a:off x="7077048" y="4909664"/>
            <a:ext cx="1879504" cy="1766800"/>
          </a:xfrm>
          <a:prstGeom prst="rect">
            <a:avLst/>
          </a:prstGeom>
          <a:noFill/>
          <a:ln>
            <a:noFill/>
          </a:ln>
        </p:spPr>
      </p:pic>
      <p:pic>
        <p:nvPicPr>
          <p:cNvPr id="140" name="Google Shape;140;p4"/>
          <p:cNvPicPr preferRelativeResize="0"/>
          <p:nvPr/>
        </p:nvPicPr>
        <p:blipFill rotWithShape="1">
          <a:blip r:embed="rId5">
            <a:alphaModFix/>
          </a:blip>
          <a:srcRect l="37348" t="19463" b="18295"/>
          <a:stretch/>
        </p:blipFill>
        <p:spPr>
          <a:xfrm rot="850378">
            <a:off x="6651493" y="184323"/>
            <a:ext cx="2730613" cy="698144"/>
          </a:xfrm>
          <a:prstGeom prst="rect">
            <a:avLst/>
          </a:prstGeom>
          <a:noFill/>
          <a:ln>
            <a:noFill/>
          </a:ln>
        </p:spPr>
      </p:pic>
      <p:pic>
        <p:nvPicPr>
          <p:cNvPr id="141" name="Google Shape;141;p4"/>
          <p:cNvPicPr preferRelativeResize="0"/>
          <p:nvPr/>
        </p:nvPicPr>
        <p:blipFill rotWithShape="1">
          <a:blip r:embed="rId5">
            <a:alphaModFix/>
          </a:blip>
          <a:srcRect l="37348" t="19463" b="18295"/>
          <a:stretch/>
        </p:blipFill>
        <p:spPr>
          <a:xfrm rot="2528252">
            <a:off x="7117179" y="515865"/>
            <a:ext cx="2215728" cy="698144"/>
          </a:xfrm>
          <a:prstGeom prst="rect">
            <a:avLst/>
          </a:prstGeom>
          <a:noFill/>
          <a:ln>
            <a:noFill/>
          </a:ln>
        </p:spPr>
      </p:pic>
      <p:pic>
        <p:nvPicPr>
          <p:cNvPr id="142" name="Google Shape;142;p4"/>
          <p:cNvPicPr preferRelativeResize="0"/>
          <p:nvPr/>
        </p:nvPicPr>
        <p:blipFill rotWithShape="1">
          <a:blip r:embed="rId6">
            <a:alphaModFix/>
          </a:blip>
          <a:srcRect/>
          <a:stretch/>
        </p:blipFill>
        <p:spPr>
          <a:xfrm flipH="1">
            <a:off x="56949" y="5258625"/>
            <a:ext cx="1721224" cy="1599375"/>
          </a:xfrm>
          <a:prstGeom prst="rect">
            <a:avLst/>
          </a:prstGeom>
          <a:noFill/>
          <a:ln>
            <a:noFill/>
          </a:ln>
        </p:spPr>
      </p:pic>
      <p:sp>
        <p:nvSpPr>
          <p:cNvPr id="143" name="Google Shape;143;p4"/>
          <p:cNvSpPr/>
          <p:nvPr/>
        </p:nvSpPr>
        <p:spPr>
          <a:xfrm>
            <a:off x="967727" y="1111852"/>
            <a:ext cx="6201597" cy="64179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800" b="1">
                <a:solidFill>
                  <a:srgbClr val="002060"/>
                </a:solidFill>
                <a:latin typeface="Arial"/>
                <a:ea typeface="Arial"/>
                <a:cs typeface="Arial"/>
                <a:sym typeface="Arial"/>
              </a:rPr>
              <a:t>Tìm hai con vật có cùng ngày sinh:</a:t>
            </a:r>
            <a:endParaRPr sz="2800" b="1">
              <a:solidFill>
                <a:schemeClr val="dk1"/>
              </a:solidFill>
              <a:latin typeface="Arial"/>
              <a:ea typeface="Arial"/>
              <a:cs typeface="Arial"/>
              <a:sym typeface="Arial"/>
            </a:endParaRPr>
          </a:p>
        </p:txBody>
      </p:sp>
      <p:pic>
        <p:nvPicPr>
          <p:cNvPr id="144" name="Google Shape;144;p4"/>
          <p:cNvPicPr preferRelativeResize="0"/>
          <p:nvPr/>
        </p:nvPicPr>
        <p:blipFill rotWithShape="1">
          <a:blip r:embed="rId7">
            <a:alphaModFix/>
          </a:blip>
          <a:srcRect/>
          <a:stretch/>
        </p:blipFill>
        <p:spPr>
          <a:xfrm>
            <a:off x="381001" y="87078"/>
            <a:ext cx="2590799" cy="961717"/>
          </a:xfrm>
          <a:prstGeom prst="rect">
            <a:avLst/>
          </a:prstGeom>
          <a:noFill/>
          <a:ln>
            <a:noFill/>
          </a:ln>
        </p:spPr>
      </p:pic>
      <p:sp>
        <p:nvSpPr>
          <p:cNvPr id="145" name="Google Shape;145;p4"/>
          <p:cNvSpPr/>
          <p:nvPr/>
        </p:nvSpPr>
        <p:spPr>
          <a:xfrm>
            <a:off x="182821" y="1042337"/>
            <a:ext cx="724300" cy="724387"/>
          </a:xfrm>
          <a:prstGeom prst="ellipse">
            <a:avLst/>
          </a:prstGeom>
          <a:solidFill>
            <a:srgbClr val="00B05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3200" b="1">
                <a:solidFill>
                  <a:srgbClr val="FFFFFF"/>
                </a:solidFill>
                <a:latin typeface="Arial"/>
                <a:ea typeface="Arial"/>
                <a:cs typeface="Arial"/>
                <a:sym typeface="Arial"/>
              </a:rPr>
              <a:t>1</a:t>
            </a:r>
            <a:endParaRPr sz="3200" b="1">
              <a:solidFill>
                <a:srgbClr val="FFFFFF"/>
              </a:solidFill>
              <a:latin typeface="Arial"/>
              <a:ea typeface="Arial"/>
              <a:cs typeface="Arial"/>
              <a:sym typeface="Arial"/>
            </a:endParaRPr>
          </a:p>
        </p:txBody>
      </p:sp>
      <p:cxnSp>
        <p:nvCxnSpPr>
          <p:cNvPr id="146" name="Google Shape;146;p4"/>
          <p:cNvCxnSpPr/>
          <p:nvPr/>
        </p:nvCxnSpPr>
        <p:spPr>
          <a:xfrm flipH="1">
            <a:off x="2438400" y="3398859"/>
            <a:ext cx="2514600" cy="944541"/>
          </a:xfrm>
          <a:prstGeom prst="straightConnector1">
            <a:avLst/>
          </a:prstGeom>
          <a:noFill/>
          <a:ln w="19050" cap="flat" cmpd="sng">
            <a:solidFill>
              <a:srgbClr val="FF0000"/>
            </a:solidFill>
            <a:prstDash val="dash"/>
            <a:round/>
            <a:headEnd type="none" w="sm" len="sm"/>
            <a:tailEnd type="none" w="sm" len="sm"/>
          </a:ln>
        </p:spPr>
      </p:cxnSp>
      <p:cxnSp>
        <p:nvCxnSpPr>
          <p:cNvPr id="147" name="Google Shape;147;p4"/>
          <p:cNvCxnSpPr/>
          <p:nvPr/>
        </p:nvCxnSpPr>
        <p:spPr>
          <a:xfrm flipH="1">
            <a:off x="5257800" y="3398859"/>
            <a:ext cx="1219201" cy="552729"/>
          </a:xfrm>
          <a:prstGeom prst="straightConnector1">
            <a:avLst/>
          </a:prstGeom>
          <a:noFill/>
          <a:ln w="19050" cap="flat" cmpd="sng">
            <a:solidFill>
              <a:srgbClr val="FF0000"/>
            </a:solidFill>
            <a:prstDash val="dash"/>
            <a:round/>
            <a:headEnd type="none" w="sm" len="sm"/>
            <a:tailEnd type="none" w="sm" len="sm"/>
          </a:ln>
        </p:spPr>
      </p:cxnSp>
      <p:cxnSp>
        <p:nvCxnSpPr>
          <p:cNvPr id="148" name="Google Shape;148;p4"/>
          <p:cNvCxnSpPr/>
          <p:nvPr/>
        </p:nvCxnSpPr>
        <p:spPr>
          <a:xfrm rot="10800000">
            <a:off x="3581400" y="3398859"/>
            <a:ext cx="3276600" cy="552729"/>
          </a:xfrm>
          <a:prstGeom prst="straightConnector1">
            <a:avLst/>
          </a:prstGeom>
          <a:noFill/>
          <a:ln w="19050" cap="flat" cmpd="sng">
            <a:solidFill>
              <a:srgbClr val="FF0000"/>
            </a:solidFill>
            <a:prstDash val="dash"/>
            <a:round/>
            <a:headEnd type="none" w="sm" len="sm"/>
            <a:tailEnd type="none" w="sm" len="sm"/>
          </a:ln>
        </p:spPr>
      </p:cxnSp>
      <p:sp>
        <p:nvSpPr>
          <p:cNvPr id="149" name="Google Shape;149;p4"/>
          <p:cNvSpPr/>
          <p:nvPr/>
        </p:nvSpPr>
        <p:spPr>
          <a:xfrm>
            <a:off x="1295400" y="6432163"/>
            <a:ext cx="96774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Bản quyền : FB Đặng Nhật Linh- https://www.facebook.com/nhat.linh.3557440</a:t>
            </a:r>
            <a:endParaRPr sz="1800">
              <a:solidFill>
                <a:schemeClr val="lt1"/>
              </a:solidFill>
              <a:latin typeface="Calibri"/>
              <a:ea typeface="Calibri"/>
              <a:cs typeface="Calibri"/>
              <a:sym typeface="Calibri"/>
            </a:endParaRPr>
          </a:p>
        </p:txBody>
      </p:sp>
      <p:cxnSp>
        <p:nvCxnSpPr>
          <p:cNvPr id="19" name="Straight Connector 18">
            <a:extLst>
              <a:ext uri="{FF2B5EF4-FFF2-40B4-BE49-F238E27FC236}">
                <a16:creationId xmlns:a16="http://schemas.microsoft.com/office/drawing/2014/main" xmlns="" id="{1AE2C345-6849-439E-82A9-25632450DA44}"/>
              </a:ext>
            </a:extLst>
          </p:cNvPr>
          <p:cNvCxnSpPr>
            <a:cxnSpLocks/>
          </p:cNvCxnSpPr>
          <p:nvPr/>
        </p:nvCxnSpPr>
        <p:spPr>
          <a:xfrm>
            <a:off x="1143000" y="1620751"/>
            <a:ext cx="243839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0E8106C9-5189-43D4-9383-0C0AB3CEEA31}"/>
              </a:ext>
            </a:extLst>
          </p:cNvPr>
          <p:cNvCxnSpPr>
            <a:cxnSpLocks/>
          </p:cNvCxnSpPr>
          <p:nvPr/>
        </p:nvCxnSpPr>
        <p:spPr>
          <a:xfrm>
            <a:off x="4236082" y="1617238"/>
            <a:ext cx="262191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9"/>
                                        </p:tgtEl>
                                        <p:attrNameLst>
                                          <p:attrName>style.visibility</p:attrName>
                                        </p:attrNameLst>
                                      </p:cBhvr>
                                      <p:to>
                                        <p:strVal val="visible"/>
                                      </p:to>
                                    </p:set>
                                    <p:animEffect transition="in" filter="fade">
                                      <p:cBhvr>
                                        <p:cTn id="7" dur="500"/>
                                        <p:tgtEl>
                                          <p:spTgt spid="139"/>
                                        </p:tgtEl>
                                      </p:cBhvr>
                                    </p:animEffect>
                                  </p:childTnLst>
                                </p:cTn>
                              </p:par>
                              <p:par>
                                <p:cTn id="8" presetID="10" presetClass="entr" presetSubtype="0" fill="hold" nodeType="withEffect">
                                  <p:stCondLst>
                                    <p:cond delay="0"/>
                                  </p:stCondLst>
                                  <p:childTnLst>
                                    <p:set>
                                      <p:cBhvr>
                                        <p:cTn id="9" dur="1" fill="hold">
                                          <p:stCondLst>
                                            <p:cond delay="0"/>
                                          </p:stCondLst>
                                        </p:cTn>
                                        <p:tgtEl>
                                          <p:spTgt spid="142"/>
                                        </p:tgtEl>
                                        <p:attrNameLst>
                                          <p:attrName>style.visibility</p:attrName>
                                        </p:attrNameLst>
                                      </p:cBhvr>
                                      <p:to>
                                        <p:strVal val="visible"/>
                                      </p:to>
                                    </p:set>
                                    <p:animEffect transition="in" filter="fade">
                                      <p:cBhvr>
                                        <p:cTn id="10" dur="500"/>
                                        <p:tgtEl>
                                          <p:spTgt spid="142"/>
                                        </p:tgtEl>
                                      </p:cBhvr>
                                    </p:animEffect>
                                  </p:childTnLst>
                                </p:cTn>
                              </p:par>
                              <p:par>
                                <p:cTn id="11" presetID="10" presetClass="entr" presetSubtype="0" fill="hold" nodeType="withEffect">
                                  <p:stCondLst>
                                    <p:cond delay="0"/>
                                  </p:stCondLst>
                                  <p:childTnLst>
                                    <p:set>
                                      <p:cBhvr>
                                        <p:cTn id="12" dur="1" fill="hold">
                                          <p:stCondLst>
                                            <p:cond delay="0"/>
                                          </p:stCondLst>
                                        </p:cTn>
                                        <p:tgtEl>
                                          <p:spTgt spid="141"/>
                                        </p:tgtEl>
                                        <p:attrNameLst>
                                          <p:attrName>style.visibility</p:attrName>
                                        </p:attrNameLst>
                                      </p:cBhvr>
                                      <p:to>
                                        <p:strVal val="visible"/>
                                      </p:to>
                                    </p:set>
                                    <p:animEffect transition="in" filter="fade">
                                      <p:cBhvr>
                                        <p:cTn id="13" dur="500"/>
                                        <p:tgtEl>
                                          <p:spTgt spid="141"/>
                                        </p:tgtEl>
                                      </p:cBhvr>
                                    </p:animEffect>
                                  </p:childTnLst>
                                </p:cTn>
                              </p:par>
                              <p:par>
                                <p:cTn id="14" presetID="10" presetClass="entr" presetSubtype="0" fill="hold" nodeType="withEffect">
                                  <p:stCondLst>
                                    <p:cond delay="0"/>
                                  </p:stCondLst>
                                  <p:childTnLst>
                                    <p:set>
                                      <p:cBhvr>
                                        <p:cTn id="15" dur="1" fill="hold">
                                          <p:stCondLst>
                                            <p:cond delay="0"/>
                                          </p:stCondLst>
                                        </p:cTn>
                                        <p:tgtEl>
                                          <p:spTgt spid="140"/>
                                        </p:tgtEl>
                                        <p:attrNameLst>
                                          <p:attrName>style.visibility</p:attrName>
                                        </p:attrNameLst>
                                      </p:cBhvr>
                                      <p:to>
                                        <p:strVal val="visible"/>
                                      </p:to>
                                    </p:set>
                                    <p:animEffect transition="in" filter="fade">
                                      <p:cBhvr>
                                        <p:cTn id="16" dur="500"/>
                                        <p:tgtEl>
                                          <p:spTgt spid="140"/>
                                        </p:tgtEl>
                                      </p:cBhvr>
                                    </p:animEffect>
                                  </p:childTnLst>
                                </p:cTn>
                              </p:par>
                              <p:par>
                                <p:cTn id="17" presetID="10" presetClass="entr" presetSubtype="0" fill="hold" nodeType="withEffect">
                                  <p:stCondLst>
                                    <p:cond delay="0"/>
                                  </p:stCondLst>
                                  <p:childTnLst>
                                    <p:set>
                                      <p:cBhvr>
                                        <p:cTn id="18" dur="1" fill="hold">
                                          <p:stCondLst>
                                            <p:cond delay="0"/>
                                          </p:stCondLst>
                                        </p:cTn>
                                        <p:tgtEl>
                                          <p:spTgt spid="144"/>
                                        </p:tgtEl>
                                        <p:attrNameLst>
                                          <p:attrName>style.visibility</p:attrName>
                                        </p:attrNameLst>
                                      </p:cBhvr>
                                      <p:to>
                                        <p:strVal val="visible"/>
                                      </p:to>
                                    </p:set>
                                    <p:animEffect transition="in" filter="fade">
                                      <p:cBhvr>
                                        <p:cTn id="19" dur="500"/>
                                        <p:tgtEl>
                                          <p:spTgt spid="14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45"/>
                                        </p:tgtEl>
                                        <p:attrNameLst>
                                          <p:attrName>style.visibility</p:attrName>
                                        </p:attrNameLst>
                                      </p:cBhvr>
                                      <p:to>
                                        <p:strVal val="visible"/>
                                      </p:to>
                                    </p:set>
                                    <p:animEffect transition="in" filter="fade">
                                      <p:cBhvr>
                                        <p:cTn id="24" dur="1000"/>
                                        <p:tgtEl>
                                          <p:spTgt spid="145"/>
                                        </p:tgtEl>
                                      </p:cBhvr>
                                    </p:animEffect>
                                  </p:childTnLst>
                                </p:cTn>
                              </p:par>
                              <p:par>
                                <p:cTn id="25" presetID="10" presetClass="entr" presetSubtype="0" fill="hold" nodeType="withEffect">
                                  <p:stCondLst>
                                    <p:cond delay="0"/>
                                  </p:stCondLst>
                                  <p:childTnLst>
                                    <p:set>
                                      <p:cBhvr>
                                        <p:cTn id="26" dur="1" fill="hold">
                                          <p:stCondLst>
                                            <p:cond delay="0"/>
                                          </p:stCondLst>
                                        </p:cTn>
                                        <p:tgtEl>
                                          <p:spTgt spid="143"/>
                                        </p:tgtEl>
                                        <p:attrNameLst>
                                          <p:attrName>style.visibility</p:attrName>
                                        </p:attrNameLst>
                                      </p:cBhvr>
                                      <p:to>
                                        <p:strVal val="visible"/>
                                      </p:to>
                                    </p:set>
                                    <p:animEffect transition="in" filter="fade">
                                      <p:cBhvr>
                                        <p:cTn id="27" dur="1000"/>
                                        <p:tgtEl>
                                          <p:spTgt spid="143"/>
                                        </p:tgtEl>
                                      </p:cBhvr>
                                    </p:animEffect>
                                  </p:childTnLst>
                                </p:cTn>
                              </p:par>
                              <p:par>
                                <p:cTn id="28" presetID="10" presetClass="entr" presetSubtype="0" fill="hold" nodeType="withEffect">
                                  <p:stCondLst>
                                    <p:cond delay="0"/>
                                  </p:stCondLst>
                                  <p:childTnLst>
                                    <p:set>
                                      <p:cBhvr>
                                        <p:cTn id="29" dur="1" fill="hold">
                                          <p:stCondLst>
                                            <p:cond delay="0"/>
                                          </p:stCondLst>
                                        </p:cTn>
                                        <p:tgtEl>
                                          <p:spTgt spid="133"/>
                                        </p:tgtEl>
                                        <p:attrNameLst>
                                          <p:attrName>style.visibility</p:attrName>
                                        </p:attrNameLst>
                                      </p:cBhvr>
                                      <p:to>
                                        <p:strVal val="visible"/>
                                      </p:to>
                                    </p:set>
                                    <p:animEffect transition="in" filter="fade">
                                      <p:cBhvr>
                                        <p:cTn id="30" dur="2000"/>
                                        <p:tgtEl>
                                          <p:spTgt spid="133"/>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1000"/>
                                        <p:tgtEl>
                                          <p:spTgt spid="19"/>
                                        </p:tgtEl>
                                      </p:cBhvr>
                                    </p:animEffect>
                                    <p:anim calcmode="lin" valueType="num">
                                      <p:cBhvr>
                                        <p:cTn id="36" dur="1000" fill="hold"/>
                                        <p:tgtEl>
                                          <p:spTgt spid="19"/>
                                        </p:tgtEl>
                                        <p:attrNameLst>
                                          <p:attrName>ppt_x</p:attrName>
                                        </p:attrNameLst>
                                      </p:cBhvr>
                                      <p:tavLst>
                                        <p:tav tm="0">
                                          <p:val>
                                            <p:strVal val="#ppt_x"/>
                                          </p:val>
                                        </p:tav>
                                        <p:tav tm="100000">
                                          <p:val>
                                            <p:strVal val="#ppt_x"/>
                                          </p:val>
                                        </p:tav>
                                      </p:tavLst>
                                    </p:anim>
                                    <p:anim calcmode="lin" valueType="num">
                                      <p:cBhvr>
                                        <p:cTn id="37" dur="1000" fill="hold"/>
                                        <p:tgtEl>
                                          <p:spTgt spid="19"/>
                                        </p:tgtEl>
                                        <p:attrNameLst>
                                          <p:attrName>ppt_y</p:attrName>
                                        </p:attrNameLst>
                                      </p:cBhvr>
                                      <p:tavLst>
                                        <p:tav tm="0">
                                          <p:val>
                                            <p:strVal val="#ppt_y+.1"/>
                                          </p:val>
                                        </p:tav>
                                        <p:tav tm="100000">
                                          <p:val>
                                            <p:strVal val="#ppt_y"/>
                                          </p:val>
                                        </p:tav>
                                      </p:tavLst>
                                    </p:anim>
                                  </p:childTnLst>
                                </p:cTn>
                              </p:par>
                              <p:par>
                                <p:cTn id="38" presetID="16" presetClass="entr" presetSubtype="21"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barn(inVertical)">
                                      <p:cBhvr>
                                        <p:cTn id="40" dur="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48"/>
                                        </p:tgtEl>
                                        <p:attrNameLst>
                                          <p:attrName>style.visibility</p:attrName>
                                        </p:attrNameLst>
                                      </p:cBhvr>
                                      <p:to>
                                        <p:strVal val="visible"/>
                                      </p:to>
                                    </p:set>
                                    <p:animEffect transition="in" filter="fade">
                                      <p:cBhvr>
                                        <p:cTn id="45" dur="500"/>
                                        <p:tgtEl>
                                          <p:spTgt spid="14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46"/>
                                        </p:tgtEl>
                                        <p:attrNameLst>
                                          <p:attrName>style.visibility</p:attrName>
                                        </p:attrNameLst>
                                      </p:cBhvr>
                                      <p:to>
                                        <p:strVal val="visible"/>
                                      </p:to>
                                    </p:set>
                                    <p:animEffect transition="in" filter="fade">
                                      <p:cBhvr>
                                        <p:cTn id="50" dur="500"/>
                                        <p:tgtEl>
                                          <p:spTgt spid="14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47"/>
                                        </p:tgtEl>
                                        <p:attrNameLst>
                                          <p:attrName>style.visibility</p:attrName>
                                        </p:attrNameLst>
                                      </p:cBhvr>
                                      <p:to>
                                        <p:strVal val="visible"/>
                                      </p:to>
                                    </p:set>
                                    <p:animEffect transition="in" filter="fade">
                                      <p:cBhvr>
                                        <p:cTn id="55"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8FC9BE17-9A7B-462D-AE50-3D87773873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white cake with pink roses&#10;&#10;Description automatically generated with low confidence">
            <a:extLst>
              <a:ext uri="{FF2B5EF4-FFF2-40B4-BE49-F238E27FC236}">
                <a16:creationId xmlns:a16="http://schemas.microsoft.com/office/drawing/2014/main" xmlns="" id="{3447A927-63C6-4E69-9FE9-78848B6D35B5}"/>
              </a:ext>
            </a:extLst>
          </p:cNvPr>
          <p:cNvPicPr>
            <a:picLocks noChangeAspect="1"/>
          </p:cNvPicPr>
          <p:nvPr/>
        </p:nvPicPr>
        <p:blipFill rotWithShape="1">
          <a:blip r:embed="rId2"/>
          <a:srcRect l="5326" t="9091" r="22928"/>
          <a:stretch/>
        </p:blipFill>
        <p:spPr>
          <a:xfrm>
            <a:off x="2642616" y="10"/>
            <a:ext cx="6501384" cy="6857990"/>
          </a:xfrm>
          <a:prstGeom prst="rect">
            <a:avLst/>
          </a:prstGeom>
        </p:spPr>
      </p:pic>
      <p:sp>
        <p:nvSpPr>
          <p:cNvPr id="13" name="Rectangle 12">
            <a:extLst>
              <a:ext uri="{FF2B5EF4-FFF2-40B4-BE49-F238E27FC236}">
                <a16:creationId xmlns:a16="http://schemas.microsoft.com/office/drawing/2014/main" xmlns="" id="{3EBE8569-6AEC-4B8C-8D53-2DE337CDBA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731745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xmlns="" id="{55D4142C-5077-457F-A6AD-3FECFDB396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487775" y="674370"/>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xmlns="" id="{7A5F0580-5EE9-419F-96EE-B6529EF6E7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1183" y="2443480"/>
            <a:ext cx="2475738"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p:cNvSpPr txBox="1"/>
          <p:nvPr/>
        </p:nvSpPr>
        <p:spPr>
          <a:xfrm>
            <a:off x="278320" y="2718054"/>
            <a:ext cx="2579180" cy="3207258"/>
          </a:xfrm>
          <a:prstGeom prst="rect">
            <a:avLst/>
          </a:prstGeom>
        </p:spPr>
        <p:txBody>
          <a:bodyPr vert="horz" lIns="91440" tIns="45720" rIns="91440" bIns="45720" rtlCol="0" anchor="t">
            <a:normAutofit lnSpcReduction="10000"/>
          </a:bodyPr>
          <a:lstStyle/>
          <a:p>
            <a:pPr indent="-228600">
              <a:lnSpc>
                <a:spcPct val="90000"/>
              </a:lnSpc>
              <a:spcAft>
                <a:spcPts val="600"/>
              </a:spcAft>
              <a:buClrTx/>
              <a:buFont typeface="Arial" panose="020B0604020202020204" pitchFamily="34" charset="0"/>
              <a:buChar char="•"/>
            </a:pPr>
            <a:r>
              <a:rPr lang="en-US" sz="2000" b="1" i="0" kern="1200">
                <a:solidFill>
                  <a:schemeClr val="tx1"/>
                </a:solidFill>
                <a:effectLst/>
                <a:latin typeface="+mn-lt"/>
                <a:ea typeface="+mn-ea"/>
                <a:cs typeface="+mn-cs"/>
              </a:rPr>
              <a:t>Ngày Quốc tế Phụ nữ 8/3</a:t>
            </a:r>
            <a:r>
              <a:rPr lang="en-US" sz="2000" b="0" i="0" kern="1200">
                <a:solidFill>
                  <a:schemeClr val="tx1"/>
                </a:solidFill>
                <a:effectLst/>
                <a:latin typeface="+mn-lt"/>
                <a:ea typeface="+mn-ea"/>
                <a:cs typeface="+mn-cs"/>
              </a:rPr>
              <a:t> hay còn gọi là Ngày Liên Hiệp Quốc vì Nữ quyền và Hòa bình Quốc tế được Liên Hiệp Quốc chính thức hóa vào năm 1977.Ngày Quốc tế Phụ nữ 8/3, là ngày tôn vinh và thể hiện sự yêu thương và trân trọng phái đẹp. </a:t>
            </a:r>
            <a:endParaRPr lang="en-US" sz="2000" kern="1200">
              <a:solidFill>
                <a:schemeClr val="tx1"/>
              </a:solidFill>
              <a:latin typeface="+mn-lt"/>
              <a:ea typeface="+mn-ea"/>
              <a:cs typeface="+mn-cs"/>
            </a:endParaRPr>
          </a:p>
        </p:txBody>
      </p:sp>
    </p:spTree>
    <p:extLst>
      <p:ext uri="{BB962C8B-B14F-4D97-AF65-F5344CB8AC3E}">
        <p14:creationId xmlns:p14="http://schemas.microsoft.com/office/powerpoint/2010/main" val="11065765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70">
            <a:extLst>
              <a:ext uri="{FF2B5EF4-FFF2-40B4-BE49-F238E27FC236}">
                <a16:creationId xmlns:a16="http://schemas.microsoft.com/office/drawing/2014/main" xmlns="" id="{131BAD53-4E89-4F62-BBB7-26359763ED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Freeform: Shape 72">
            <a:extLst>
              <a:ext uri="{FF2B5EF4-FFF2-40B4-BE49-F238E27FC236}">
                <a16:creationId xmlns:a16="http://schemas.microsoft.com/office/drawing/2014/main" xmlns="" id="{62756DA2-40EB-4C6F-B962-5822FFB54F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24007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Box 4"/>
          <p:cNvSpPr txBox="1"/>
          <p:nvPr/>
        </p:nvSpPr>
        <p:spPr>
          <a:xfrm>
            <a:off x="552541" y="1486577"/>
            <a:ext cx="2570251" cy="3908586"/>
          </a:xfrm>
          <a:prstGeom prst="rect">
            <a:avLst/>
          </a:prstGeom>
        </p:spPr>
        <p:txBody>
          <a:bodyPr vert="horz" lIns="91440" tIns="45720" rIns="91440" bIns="45720" rtlCol="0">
            <a:normAutofit fontScale="92500" lnSpcReduction="10000"/>
          </a:bodyPr>
          <a:lstStyle/>
          <a:p>
            <a:pPr indent="-228600">
              <a:lnSpc>
                <a:spcPct val="90000"/>
              </a:lnSpc>
              <a:spcAft>
                <a:spcPts val="600"/>
              </a:spcAft>
              <a:buClrTx/>
              <a:buFont typeface="Arial" panose="020B0604020202020204" pitchFamily="34" charset="0"/>
              <a:buChar char="•"/>
            </a:pPr>
            <a:r>
              <a:rPr lang="en-US" sz="2400" kern="1200">
                <a:solidFill>
                  <a:schemeClr val="tx1"/>
                </a:solidFill>
                <a:latin typeface="+mn-lt"/>
                <a:ea typeface="+mn-ea"/>
                <a:cs typeface="+mn-cs"/>
              </a:rPr>
              <a:t>Từ năm 1950, ngày 1/6 đã được chọn là ngày Tết của thiếu nhi Việt Nam. Việt Nam là nước đầu tiên ở châu Á và nước thứ hai trên thế giới phê chuẩn Công ước về quyền trẻ em. Ngày 1/6 tại Việt Nam được coi như một ngày hội lớn của trẻ nhỏ.</a:t>
            </a:r>
          </a:p>
        </p:txBody>
      </p:sp>
      <p:grpSp>
        <p:nvGrpSpPr>
          <p:cNvPr id="4" name="Group 3"/>
          <p:cNvGrpSpPr/>
          <p:nvPr/>
        </p:nvGrpSpPr>
        <p:grpSpPr>
          <a:xfrm>
            <a:off x="4084092" y="2081610"/>
            <a:ext cx="4616356" cy="2718521"/>
            <a:chOff x="0" y="1874922"/>
            <a:chExt cx="8461829" cy="4983077"/>
          </a:xfrm>
        </p:grpSpPr>
        <p:pic>
          <p:nvPicPr>
            <p:cNvPr id="1026" name="Picture 2" descr="Tập Đoàn Hoàng Quân – Chúc Mừng Ngày Quốc Tế Thiếu Nhi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74922"/>
              <a:ext cx="8461829" cy="498307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75772" y="1903950"/>
              <a:ext cx="1436914" cy="11295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等线" panose="020F0502020204030204"/>
              </a:endParaRPr>
            </a:p>
          </p:txBody>
        </p:sp>
      </p:grpSp>
    </p:spTree>
    <p:extLst>
      <p:ext uri="{BB962C8B-B14F-4D97-AF65-F5344CB8AC3E}">
        <p14:creationId xmlns:p14="http://schemas.microsoft.com/office/powerpoint/2010/main" val="74593029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TotalTime>
  <Words>550</Words>
  <Application>Microsoft Office PowerPoint</Application>
  <PresentationFormat>On-screen Show (4:3)</PresentationFormat>
  <Paragraphs>87</Paragraphs>
  <Slides>17</Slides>
  <Notes>11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17</vt:i4>
      </vt:variant>
    </vt:vector>
  </HeadingPairs>
  <TitlesOfParts>
    <vt:vector size="28" baseType="lpstr">
      <vt:lpstr>Arial</vt:lpstr>
      <vt:lpstr>HP001 5 hàng</vt:lpstr>
      <vt:lpstr>Times New Roman</vt:lpstr>
      <vt:lpstr>HP001 4 hàng</vt:lpstr>
      <vt:lpstr>等线 Light</vt:lpstr>
      <vt:lpstr>方正剪纸简体</vt:lpstr>
      <vt:lpstr>等线</vt:lpstr>
      <vt:lpstr>HP001 4H</vt:lpstr>
      <vt:lpstr>Calibri</vt:lpstr>
      <vt:lpstr>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Windows User</cp:lastModifiedBy>
  <cp:revision>6</cp:revision>
  <dcterms:created xsi:type="dcterms:W3CDTF">2021-06-08T08:50:02Z</dcterms:created>
  <dcterms:modified xsi:type="dcterms:W3CDTF">2021-12-19T14:08:27Z</dcterms:modified>
</cp:coreProperties>
</file>