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82" r:id="rId4"/>
    <p:sldId id="283" r:id="rId5"/>
    <p:sldId id="333" r:id="rId6"/>
    <p:sldId id="336" r:id="rId7"/>
    <p:sldId id="335" r:id="rId8"/>
    <p:sldId id="337" r:id="rId9"/>
    <p:sldId id="258" r:id="rId10"/>
    <p:sldId id="338" r:id="rId11"/>
    <p:sldId id="276" r:id="rId12"/>
    <p:sldId id="275" r:id="rId13"/>
  </p:sldIdLst>
  <p:sldSz cx="12192000" cy="6858000"/>
  <p:notesSz cx="6858000" cy="9144000"/>
  <p:embeddedFontLst>
    <p:embeddedFont>
      <p:font typeface="#9Slide01 Noi dung ngan" panose="020B0604020202020204" charset="0"/>
      <p:regular r:id="rId15"/>
    </p:embeddedFont>
    <p:embeddedFont>
      <p:font typeface="#9Slide03 HelveBold" panose="02040603050506020204" charset="0"/>
      <p:bold r:id="rId16"/>
    </p:embeddedFont>
    <p:embeddedFont>
      <p:font typeface="#9Slide03 Sofia Pro Soft" panose="020B0604020202020204" charset="0"/>
      <p:regular r:id="rId17"/>
    </p:embeddedFont>
    <p:embeddedFont>
      <p:font typeface="#9Slide03 Sofia Pro Soft Bold" panose="020B0604020202020204" charset="0"/>
      <p:bold r:id="rId18"/>
    </p:embeddedFont>
    <p:embeddedFont>
      <p:font typeface="#9Slide07 SVNUT Triumph Press" panose="00000500000000000000" charset="0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Showcard" panose="0204060305050602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6C1"/>
    <a:srgbClr val="FFFFFF"/>
    <a:srgbClr val="F26BD3"/>
    <a:srgbClr val="FFB3E7"/>
    <a:srgbClr val="FFC7ED"/>
    <a:srgbClr val="B1458F"/>
    <a:srgbClr val="7473B7"/>
    <a:srgbClr val="8C70CC"/>
    <a:srgbClr val="FDD4C8"/>
    <a:srgbClr val="997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2" autoAdjust="0"/>
    <p:restoredTop sz="94660"/>
  </p:normalViewPr>
  <p:slideViewPr>
    <p:cSldViewPr>
      <p:cViewPr varScale="1">
        <p:scale>
          <a:sx n="79" d="100"/>
          <a:sy n="79" d="100"/>
        </p:scale>
        <p:origin x="9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D988D-E8F6-4D6C-8FB0-0C8142487938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A6B00-CE76-4E8D-8502-B1FFC5947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Muốn giảm một số đi bao nhiêu lần thì ta lấy số đó chia cho số lần.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A6B00-CE76-4E8D-8502-B1FFC59477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3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BF97D5-6371-45BF-99C2-3A8709AD8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91BF"/>
              </a:gs>
              <a:gs pos="32000">
                <a:srgbClr val="7472B7"/>
              </a:gs>
              <a:gs pos="56000">
                <a:srgbClr val="946FD3"/>
              </a:gs>
              <a:gs pos="85000">
                <a:srgbClr val="BA79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235620-83FA-47EE-833F-FA1E66B5B8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1" y="-12700"/>
            <a:ext cx="4808190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7701BE-C42A-409A-A44B-483175738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410" y="-12700"/>
            <a:ext cx="4808190" cy="3962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4DAF68-1C6D-4608-8EB2-1A39F8051694}"/>
              </a:ext>
            </a:extLst>
          </p:cNvPr>
          <p:cNvSpPr/>
          <p:nvPr userDrawn="1"/>
        </p:nvSpPr>
        <p:spPr>
          <a:xfrm>
            <a:off x="0" y="0"/>
            <a:ext cx="12192000" cy="22368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5400000" algn="t" rotWithShape="0">
              <a:srgbClr val="FFB3E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A8F66C1B-1D23-4F8A-96FD-334CAE031745}"/>
              </a:ext>
            </a:extLst>
          </p:cNvPr>
          <p:cNvSpPr/>
          <p:nvPr userDrawn="1"/>
        </p:nvSpPr>
        <p:spPr>
          <a:xfrm>
            <a:off x="0" y="0"/>
            <a:ext cx="12192000" cy="14477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5400000" algn="t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2EA9818-C2D9-4237-B826-05137EE92CB7}"/>
              </a:ext>
            </a:extLst>
          </p:cNvPr>
          <p:cNvSpPr/>
          <p:nvPr userDrawn="1"/>
        </p:nvSpPr>
        <p:spPr>
          <a:xfrm flipH="1" flipV="1">
            <a:off x="0" y="5181600"/>
            <a:ext cx="12192000" cy="1676400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13500000" algn="b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FAEFBD05-C52E-47F8-8EF5-A61E9C363E3C}"/>
              </a:ext>
            </a:extLst>
          </p:cNvPr>
          <p:cNvSpPr/>
          <p:nvPr userDrawn="1"/>
        </p:nvSpPr>
        <p:spPr>
          <a:xfrm flipH="1" flipV="1">
            <a:off x="0" y="5600931"/>
            <a:ext cx="12192000" cy="125706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16200000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9593DFD-A8AC-40A7-9A34-5B5225F99FDE}"/>
              </a:ext>
            </a:extLst>
          </p:cNvPr>
          <p:cNvSpPr/>
          <p:nvPr userDrawn="1"/>
        </p:nvSpPr>
        <p:spPr>
          <a:xfrm>
            <a:off x="-4997" y="6043128"/>
            <a:ext cx="937870" cy="814872"/>
          </a:xfrm>
          <a:custGeom>
            <a:avLst/>
            <a:gdLst>
              <a:gd name="connsiteX0" fmla="*/ 0 w 1143000"/>
              <a:gd name="connsiteY0" fmla="*/ 0 h 1014167"/>
              <a:gd name="connsiteX1" fmla="*/ 82661 w 1143000"/>
              <a:gd name="connsiteY1" fmla="*/ 3478 h 1014167"/>
              <a:gd name="connsiteX2" fmla="*/ 1143000 w 1143000"/>
              <a:gd name="connsiteY2" fmla="*/ 982647 h 1014167"/>
              <a:gd name="connsiteX3" fmla="*/ 1141090 w 1143000"/>
              <a:gd name="connsiteY3" fmla="*/ 1014167 h 1014167"/>
              <a:gd name="connsiteX4" fmla="*/ 0 w 1143000"/>
              <a:gd name="connsiteY4" fmla="*/ 1014167 h 1014167"/>
              <a:gd name="connsiteX5" fmla="*/ 0 w 1143000"/>
              <a:gd name="connsiteY5" fmla="*/ 0 h 10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1014167">
                <a:moveTo>
                  <a:pt x="0" y="0"/>
                </a:moveTo>
                <a:lnTo>
                  <a:pt x="82661" y="3478"/>
                </a:lnTo>
                <a:cubicBezTo>
                  <a:pt x="678238" y="53881"/>
                  <a:pt x="1143000" y="473034"/>
                  <a:pt x="1143000" y="982647"/>
                </a:cubicBezTo>
                <a:lnTo>
                  <a:pt x="1141090" y="1014167"/>
                </a:lnTo>
                <a:lnTo>
                  <a:pt x="0" y="1014167"/>
                </a:lnTo>
                <a:lnTo>
                  <a:pt x="0" y="0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17500" dist="38100" dir="4860000" algn="l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BFA3FA-CB4C-4F5F-B0D7-5439E592E777}"/>
              </a:ext>
            </a:extLst>
          </p:cNvPr>
          <p:cNvSpPr/>
          <p:nvPr userDrawn="1"/>
        </p:nvSpPr>
        <p:spPr>
          <a:xfrm>
            <a:off x="8178800" y="6027659"/>
            <a:ext cx="4013200" cy="830341"/>
          </a:xfrm>
          <a:custGeom>
            <a:avLst/>
            <a:gdLst>
              <a:gd name="connsiteX0" fmla="*/ 0 w 4013200"/>
              <a:gd name="connsiteY0" fmla="*/ 0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4" fmla="*/ 0 w 4013200"/>
              <a:gd name="connsiteY4" fmla="*/ 0 h 814872"/>
              <a:gd name="connsiteX0" fmla="*/ 0 w 4013200"/>
              <a:gd name="connsiteY0" fmla="*/ 814872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4013200 w 4013200"/>
              <a:gd name="connsiteY2" fmla="*/ 0 h 814872"/>
              <a:gd name="connsiteX3" fmla="*/ 4013200 w 4013200"/>
              <a:gd name="connsiteY3" fmla="*/ 814872 h 814872"/>
              <a:gd name="connsiteX4" fmla="*/ 0 w 4013200"/>
              <a:gd name="connsiteY4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2935514 w 4013200"/>
              <a:gd name="connsiteY2" fmla="*/ 343158 h 814872"/>
              <a:gd name="connsiteX3" fmla="*/ 4013200 w 4013200"/>
              <a:gd name="connsiteY3" fmla="*/ 0 h 814872"/>
              <a:gd name="connsiteX4" fmla="*/ 4013200 w 4013200"/>
              <a:gd name="connsiteY4" fmla="*/ 814872 h 814872"/>
              <a:gd name="connsiteX5" fmla="*/ 0 w 4013200"/>
              <a:gd name="connsiteY5" fmla="*/ 814872 h 814872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200" h="830341">
                <a:moveTo>
                  <a:pt x="0" y="830341"/>
                </a:moveTo>
                <a:cubicBezTo>
                  <a:pt x="791331" y="427268"/>
                  <a:pt x="700919" y="418347"/>
                  <a:pt x="1352550" y="295127"/>
                </a:cubicBezTo>
                <a:cubicBezTo>
                  <a:pt x="2050596" y="179315"/>
                  <a:pt x="2253343" y="440874"/>
                  <a:pt x="2935514" y="358627"/>
                </a:cubicBezTo>
                <a:cubicBezTo>
                  <a:pt x="3294743" y="244241"/>
                  <a:pt x="3537856" y="-73345"/>
                  <a:pt x="4013200" y="15469"/>
                </a:cubicBezTo>
                <a:lnTo>
                  <a:pt x="4013200" y="830341"/>
                </a:lnTo>
                <a:lnTo>
                  <a:pt x="0" y="830341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55600" dir="10200000" sx="115000" sy="115000" algn="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5C5E6DF-19BC-477C-BC0A-82DEC88E6C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79" y="3367212"/>
            <a:ext cx="5906302" cy="34907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1D7A68-A1B8-47FD-AE68-795234C1EC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6" y="3930680"/>
            <a:ext cx="4952932" cy="2927320"/>
          </a:xfrm>
          <a:prstGeom prst="rect">
            <a:avLst/>
          </a:prstGeom>
        </p:spPr>
      </p:pic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1308176A-4F5F-4D77-B42F-520012B4B7A6}"/>
              </a:ext>
            </a:extLst>
          </p:cNvPr>
          <p:cNvGrpSpPr/>
          <p:nvPr userDrawn="1"/>
        </p:nvGrpSpPr>
        <p:grpSpPr>
          <a:xfrm>
            <a:off x="1767503" y="3010712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53E54F-D208-443A-A7FE-23CF05FF3088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A6509E-9634-4827-8720-729243B87D01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PHẠM DUYÊN 5 - 9Slide.vn">
            <a:extLst>
              <a:ext uri="{FF2B5EF4-FFF2-40B4-BE49-F238E27FC236}">
                <a16:creationId xmlns:a16="http://schemas.microsoft.com/office/drawing/2014/main" id="{176C6AC2-605A-495F-BF34-98EC87F13482}"/>
              </a:ext>
            </a:extLst>
          </p:cNvPr>
          <p:cNvGrpSpPr/>
          <p:nvPr userDrawn="1"/>
        </p:nvGrpSpPr>
        <p:grpSpPr>
          <a:xfrm>
            <a:off x="9427357" y="369026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3683A31-A94D-4194-A76C-639B3BB76225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EBA4E17-AFBD-4D83-823D-355B85FB939B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PHẠM DUYÊN 6 - 9Slide.vn">
            <a:extLst>
              <a:ext uri="{FF2B5EF4-FFF2-40B4-BE49-F238E27FC236}">
                <a16:creationId xmlns:a16="http://schemas.microsoft.com/office/drawing/2014/main" id="{E614EC4A-607D-42AF-9A23-19D71611ECA5}"/>
              </a:ext>
            </a:extLst>
          </p:cNvPr>
          <p:cNvGrpSpPr/>
          <p:nvPr userDrawn="1"/>
        </p:nvGrpSpPr>
        <p:grpSpPr>
          <a:xfrm>
            <a:off x="10527360" y="3245043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168925-88A0-40FB-9FD0-5A485FC953CA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DEE79F-2D04-45D2-BE2D-D832C543232F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PHẠM DUYÊN 7 - 9Slide.vn">
            <a:extLst>
              <a:ext uri="{FF2B5EF4-FFF2-40B4-BE49-F238E27FC236}">
                <a16:creationId xmlns:a16="http://schemas.microsoft.com/office/drawing/2014/main" id="{17CD814A-1BF9-4928-A69D-8C645C4A2ED6}"/>
              </a:ext>
            </a:extLst>
          </p:cNvPr>
          <p:cNvGrpSpPr/>
          <p:nvPr userDrawn="1"/>
        </p:nvGrpSpPr>
        <p:grpSpPr>
          <a:xfrm>
            <a:off x="9977358" y="1740904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6B89B1A-A700-4E52-BEBD-A21D2606A6C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0E7AFE0-A8B1-4D3C-850A-E63ED499988F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PHẠM DUYÊN 8 - 9Slide.vn">
            <a:extLst>
              <a:ext uri="{FF2B5EF4-FFF2-40B4-BE49-F238E27FC236}">
                <a16:creationId xmlns:a16="http://schemas.microsoft.com/office/drawing/2014/main" id="{FD9AA55B-1AD3-493B-8876-DF2445AC4293}"/>
              </a:ext>
            </a:extLst>
          </p:cNvPr>
          <p:cNvGrpSpPr/>
          <p:nvPr userDrawn="1"/>
        </p:nvGrpSpPr>
        <p:grpSpPr>
          <a:xfrm>
            <a:off x="1026262" y="4422615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B97FA81-E904-4164-8ACB-B1568628D282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4B9832A-CCA3-4722-9C12-B80347C627B7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PHẠM DUYÊN 9 - 9Slide.vn">
            <a:extLst>
              <a:ext uri="{FF2B5EF4-FFF2-40B4-BE49-F238E27FC236}">
                <a16:creationId xmlns:a16="http://schemas.microsoft.com/office/drawing/2014/main" id="{8431A0EF-5488-41AD-A787-CAFF7BE72922}"/>
              </a:ext>
            </a:extLst>
          </p:cNvPr>
          <p:cNvGrpSpPr/>
          <p:nvPr userDrawn="1"/>
        </p:nvGrpSpPr>
        <p:grpSpPr>
          <a:xfrm>
            <a:off x="2665889" y="1370880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9F852F-A43D-4F36-8A52-BF7F53BA5088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0FBDB2D-9089-4E3C-951F-B8860EC69646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PHẠM DUYÊN 10 - 9Slide.vn">
            <a:extLst>
              <a:ext uri="{FF2B5EF4-FFF2-40B4-BE49-F238E27FC236}">
                <a16:creationId xmlns:a16="http://schemas.microsoft.com/office/drawing/2014/main" id="{219315AE-ADF7-4B71-83AD-A73B84E65D14}"/>
              </a:ext>
            </a:extLst>
          </p:cNvPr>
          <p:cNvSpPr/>
          <p:nvPr userDrawn="1"/>
        </p:nvSpPr>
        <p:spPr>
          <a:xfrm>
            <a:off x="10327595" y="2657461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PHẠM DUYÊN 11 - 9Slide.vn">
            <a:extLst>
              <a:ext uri="{FF2B5EF4-FFF2-40B4-BE49-F238E27FC236}">
                <a16:creationId xmlns:a16="http://schemas.microsoft.com/office/drawing/2014/main" id="{A75AD48A-9639-48C4-A0B4-446FB992C7D1}"/>
              </a:ext>
            </a:extLst>
          </p:cNvPr>
          <p:cNvSpPr/>
          <p:nvPr userDrawn="1"/>
        </p:nvSpPr>
        <p:spPr>
          <a:xfrm>
            <a:off x="11375711" y="2679699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DB1B6AB9-5FAC-4FC1-A232-0C69DF156E73}"/>
              </a:ext>
            </a:extLst>
          </p:cNvPr>
          <p:cNvSpPr/>
          <p:nvPr userDrawn="1"/>
        </p:nvSpPr>
        <p:spPr>
          <a:xfrm>
            <a:off x="10852023" y="1078618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PHẠM DUYÊN 13 - 9Slide.vn">
            <a:extLst>
              <a:ext uri="{FF2B5EF4-FFF2-40B4-BE49-F238E27FC236}">
                <a16:creationId xmlns:a16="http://schemas.microsoft.com/office/drawing/2014/main" id="{3D44F3B0-1064-44A8-AF7A-1E32177A4113}"/>
              </a:ext>
            </a:extLst>
          </p:cNvPr>
          <p:cNvSpPr/>
          <p:nvPr userDrawn="1"/>
        </p:nvSpPr>
        <p:spPr>
          <a:xfrm>
            <a:off x="1106316" y="2510597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PHẠM DUYÊN 14 - 9Slide.vn">
            <a:extLst>
              <a:ext uri="{FF2B5EF4-FFF2-40B4-BE49-F238E27FC236}">
                <a16:creationId xmlns:a16="http://schemas.microsoft.com/office/drawing/2014/main" id="{C0202C45-580C-470E-8DBC-B1F7940560EE}"/>
              </a:ext>
            </a:extLst>
          </p:cNvPr>
          <p:cNvSpPr/>
          <p:nvPr userDrawn="1"/>
        </p:nvSpPr>
        <p:spPr>
          <a:xfrm>
            <a:off x="2274512" y="1097791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PHẠM DUYÊN 15 - 9Slide.vn">
            <a:extLst>
              <a:ext uri="{FF2B5EF4-FFF2-40B4-BE49-F238E27FC236}">
                <a16:creationId xmlns:a16="http://schemas.microsoft.com/office/drawing/2014/main" id="{2F96582A-5264-4380-943B-C201812D46AC}"/>
              </a:ext>
            </a:extLst>
          </p:cNvPr>
          <p:cNvSpPr/>
          <p:nvPr userDrawn="1"/>
        </p:nvSpPr>
        <p:spPr>
          <a:xfrm>
            <a:off x="10873148" y="411613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PHẠM DUYÊN 16 - 9Slide.vn">
            <a:extLst>
              <a:ext uri="{FF2B5EF4-FFF2-40B4-BE49-F238E27FC236}">
                <a16:creationId xmlns:a16="http://schemas.microsoft.com/office/drawing/2014/main" id="{6B77C927-8CF1-4582-98C4-B7A3ECE337AA}"/>
              </a:ext>
            </a:extLst>
          </p:cNvPr>
          <p:cNvSpPr/>
          <p:nvPr userDrawn="1"/>
        </p:nvSpPr>
        <p:spPr>
          <a:xfrm>
            <a:off x="10764928" y="220966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PHẠM DUYÊN 17 - 9Slide.vn">
            <a:extLst>
              <a:ext uri="{FF2B5EF4-FFF2-40B4-BE49-F238E27FC236}">
                <a16:creationId xmlns:a16="http://schemas.microsoft.com/office/drawing/2014/main" id="{BE1AA7BE-232B-48AB-9BC9-A984B11B494A}"/>
              </a:ext>
            </a:extLst>
          </p:cNvPr>
          <p:cNvSpPr/>
          <p:nvPr userDrawn="1"/>
        </p:nvSpPr>
        <p:spPr>
          <a:xfrm>
            <a:off x="2328254" y="223921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PHẠM DUYÊN 18 - 9Slide.vn">
            <a:extLst>
              <a:ext uri="{FF2B5EF4-FFF2-40B4-BE49-F238E27FC236}">
                <a16:creationId xmlns:a16="http://schemas.microsoft.com/office/drawing/2014/main" id="{30F85E85-0C14-4BAC-9AD5-E1F8DD6115DF}"/>
              </a:ext>
            </a:extLst>
          </p:cNvPr>
          <p:cNvSpPr/>
          <p:nvPr userDrawn="1"/>
        </p:nvSpPr>
        <p:spPr>
          <a:xfrm>
            <a:off x="11065871" y="158701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PHẠM DUYÊN 19 - 9Slide.vn">
            <a:extLst>
              <a:ext uri="{FF2B5EF4-FFF2-40B4-BE49-F238E27FC236}">
                <a16:creationId xmlns:a16="http://schemas.microsoft.com/office/drawing/2014/main" id="{090CA264-51E5-4B3C-A129-FE233F0DB149}"/>
              </a:ext>
            </a:extLst>
          </p:cNvPr>
          <p:cNvSpPr/>
          <p:nvPr userDrawn="1"/>
        </p:nvSpPr>
        <p:spPr>
          <a:xfrm>
            <a:off x="11442421" y="357354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PHẠM DUYÊN 20 - 9Slide.vn">
            <a:extLst>
              <a:ext uri="{FF2B5EF4-FFF2-40B4-BE49-F238E27FC236}">
                <a16:creationId xmlns:a16="http://schemas.microsoft.com/office/drawing/2014/main" id="{D1B5B189-7940-4D34-ACFE-952A73C00585}"/>
              </a:ext>
            </a:extLst>
          </p:cNvPr>
          <p:cNvSpPr/>
          <p:nvPr userDrawn="1"/>
        </p:nvSpPr>
        <p:spPr>
          <a:xfrm>
            <a:off x="3071901" y="641092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PHẠM DUYÊN 21 - 9Slide.vn">
            <a:extLst>
              <a:ext uri="{FF2B5EF4-FFF2-40B4-BE49-F238E27FC236}">
                <a16:creationId xmlns:a16="http://schemas.microsoft.com/office/drawing/2014/main" id="{1F4FBD61-723A-4692-BA7B-0D0BB721B88E}"/>
              </a:ext>
            </a:extLst>
          </p:cNvPr>
          <p:cNvSpPr/>
          <p:nvPr userDrawn="1"/>
        </p:nvSpPr>
        <p:spPr>
          <a:xfrm>
            <a:off x="1757497" y="180780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PHẠM DUYÊN 22 - 9Slide.vn">
            <a:extLst>
              <a:ext uri="{FF2B5EF4-FFF2-40B4-BE49-F238E27FC236}">
                <a16:creationId xmlns:a16="http://schemas.microsoft.com/office/drawing/2014/main" id="{DCC21224-0D06-4933-8486-C44D659D67A5}"/>
              </a:ext>
            </a:extLst>
          </p:cNvPr>
          <p:cNvSpPr/>
          <p:nvPr userDrawn="1"/>
        </p:nvSpPr>
        <p:spPr>
          <a:xfrm>
            <a:off x="1315717" y="371576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PHẠM DUYÊN 23 - 9Slide.vn">
            <a:extLst>
              <a:ext uri="{FF2B5EF4-FFF2-40B4-BE49-F238E27FC236}">
                <a16:creationId xmlns:a16="http://schemas.microsoft.com/office/drawing/2014/main" id="{F281817B-A9D8-40D7-8EF1-BB212A8C1D77}"/>
              </a:ext>
            </a:extLst>
          </p:cNvPr>
          <p:cNvSpPr/>
          <p:nvPr userDrawn="1"/>
        </p:nvSpPr>
        <p:spPr>
          <a:xfrm>
            <a:off x="10117082" y="115265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0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4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1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1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31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32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17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35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36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5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2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7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0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3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9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5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1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4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5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7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0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3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5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6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23" grpId="0" animBg="1"/>
          <p:bldP spid="25" grpId="0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4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1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4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9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5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7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8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1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23" grpId="0" animBg="1"/>
          <p:bldP spid="25" grpId="0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FC59C-3DEE-44F3-9074-5634E985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C4EC9E-366A-4336-A0EE-EB2E93FE1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69884-B0F7-44A0-A456-FA6A0A838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E399B-FBBE-4756-AE7C-52B4BA72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99339-2081-4FFB-BDD4-10093418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087B6-3D88-429C-A4E7-AB9D5B49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0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1CED-270B-48C0-BFC0-71F0D96C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2A743-9543-4B78-99A1-FE81D5451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32559-A027-433D-A172-0399E8E0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11AEC-C77B-4CAB-9336-91C59EC9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2DCC-A2D4-4292-B147-B75DBFCAE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1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A5C70-DC1D-4CC4-9873-6B3E29C58A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C7517-B62E-449A-8884-2086333E9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03D54-4BDF-4925-B5FB-151ACB783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997E-1D6C-4BB9-AA88-B02286C0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3925-784F-4776-996D-E56819EEC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29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280790-5DD7-4212-AAE0-38C383A6F6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91BF"/>
              </a:gs>
              <a:gs pos="32000">
                <a:srgbClr val="7472B7"/>
              </a:gs>
              <a:gs pos="56000">
                <a:srgbClr val="946FD3"/>
              </a:gs>
              <a:gs pos="85000">
                <a:srgbClr val="BA79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CC091247-55BE-4FCD-AC7C-489C95CBD7AE}"/>
              </a:ext>
            </a:extLst>
          </p:cNvPr>
          <p:cNvSpPr/>
          <p:nvPr userDrawn="1"/>
        </p:nvSpPr>
        <p:spPr>
          <a:xfrm flipH="1" flipV="1">
            <a:off x="0" y="5181600"/>
            <a:ext cx="12192000" cy="1676400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13500000" algn="b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C33B6BE7-0EC7-4089-843E-794E2930218F}"/>
              </a:ext>
            </a:extLst>
          </p:cNvPr>
          <p:cNvSpPr/>
          <p:nvPr userDrawn="1"/>
        </p:nvSpPr>
        <p:spPr>
          <a:xfrm flipH="1" flipV="1">
            <a:off x="0" y="5600931"/>
            <a:ext cx="12192000" cy="125706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16200000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87A0EDF2-AD0E-4F73-8FBB-7409C7F7EB4D}"/>
              </a:ext>
            </a:extLst>
          </p:cNvPr>
          <p:cNvSpPr/>
          <p:nvPr userDrawn="1"/>
        </p:nvSpPr>
        <p:spPr>
          <a:xfrm>
            <a:off x="8178800" y="6027659"/>
            <a:ext cx="4013200" cy="830341"/>
          </a:xfrm>
          <a:custGeom>
            <a:avLst/>
            <a:gdLst>
              <a:gd name="connsiteX0" fmla="*/ 0 w 4013200"/>
              <a:gd name="connsiteY0" fmla="*/ 0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4" fmla="*/ 0 w 4013200"/>
              <a:gd name="connsiteY4" fmla="*/ 0 h 814872"/>
              <a:gd name="connsiteX0" fmla="*/ 0 w 4013200"/>
              <a:gd name="connsiteY0" fmla="*/ 814872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4013200 w 4013200"/>
              <a:gd name="connsiteY2" fmla="*/ 0 h 814872"/>
              <a:gd name="connsiteX3" fmla="*/ 4013200 w 4013200"/>
              <a:gd name="connsiteY3" fmla="*/ 814872 h 814872"/>
              <a:gd name="connsiteX4" fmla="*/ 0 w 4013200"/>
              <a:gd name="connsiteY4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2935514 w 4013200"/>
              <a:gd name="connsiteY2" fmla="*/ 343158 h 814872"/>
              <a:gd name="connsiteX3" fmla="*/ 4013200 w 4013200"/>
              <a:gd name="connsiteY3" fmla="*/ 0 h 814872"/>
              <a:gd name="connsiteX4" fmla="*/ 4013200 w 4013200"/>
              <a:gd name="connsiteY4" fmla="*/ 814872 h 814872"/>
              <a:gd name="connsiteX5" fmla="*/ 0 w 4013200"/>
              <a:gd name="connsiteY5" fmla="*/ 814872 h 814872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200" h="830341">
                <a:moveTo>
                  <a:pt x="0" y="830341"/>
                </a:moveTo>
                <a:cubicBezTo>
                  <a:pt x="791331" y="427268"/>
                  <a:pt x="700919" y="418347"/>
                  <a:pt x="1352550" y="295127"/>
                </a:cubicBezTo>
                <a:cubicBezTo>
                  <a:pt x="2050596" y="179315"/>
                  <a:pt x="2253343" y="440874"/>
                  <a:pt x="2935514" y="358627"/>
                </a:cubicBezTo>
                <a:cubicBezTo>
                  <a:pt x="3294743" y="244241"/>
                  <a:pt x="3537856" y="-73345"/>
                  <a:pt x="4013200" y="15469"/>
                </a:cubicBezTo>
                <a:lnTo>
                  <a:pt x="4013200" y="830341"/>
                </a:lnTo>
                <a:lnTo>
                  <a:pt x="0" y="830341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55600" dir="10200000" sx="115000" sy="115000" algn="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17D0BE0-11B9-4F64-BCC2-1FAF204048E6}"/>
              </a:ext>
            </a:extLst>
          </p:cNvPr>
          <p:cNvSpPr/>
          <p:nvPr userDrawn="1"/>
        </p:nvSpPr>
        <p:spPr>
          <a:xfrm>
            <a:off x="0" y="0"/>
            <a:ext cx="12192000" cy="22368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5400000" algn="t" rotWithShape="0">
              <a:srgbClr val="FFB3E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0F07EC9-0078-4C89-959D-417DFE54D9DB}"/>
              </a:ext>
            </a:extLst>
          </p:cNvPr>
          <p:cNvSpPr/>
          <p:nvPr userDrawn="1"/>
        </p:nvSpPr>
        <p:spPr>
          <a:xfrm>
            <a:off x="0" y="0"/>
            <a:ext cx="12192000" cy="14477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5400000" algn="t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E995FD-8081-4272-8B83-4AF805A75B70}"/>
              </a:ext>
            </a:extLst>
          </p:cNvPr>
          <p:cNvSpPr/>
          <p:nvPr userDrawn="1"/>
        </p:nvSpPr>
        <p:spPr>
          <a:xfrm>
            <a:off x="-4997" y="6043128"/>
            <a:ext cx="937870" cy="814872"/>
          </a:xfrm>
          <a:custGeom>
            <a:avLst/>
            <a:gdLst>
              <a:gd name="connsiteX0" fmla="*/ 0 w 1143000"/>
              <a:gd name="connsiteY0" fmla="*/ 0 h 1014167"/>
              <a:gd name="connsiteX1" fmla="*/ 82661 w 1143000"/>
              <a:gd name="connsiteY1" fmla="*/ 3478 h 1014167"/>
              <a:gd name="connsiteX2" fmla="*/ 1143000 w 1143000"/>
              <a:gd name="connsiteY2" fmla="*/ 982647 h 1014167"/>
              <a:gd name="connsiteX3" fmla="*/ 1141090 w 1143000"/>
              <a:gd name="connsiteY3" fmla="*/ 1014167 h 1014167"/>
              <a:gd name="connsiteX4" fmla="*/ 0 w 1143000"/>
              <a:gd name="connsiteY4" fmla="*/ 1014167 h 1014167"/>
              <a:gd name="connsiteX5" fmla="*/ 0 w 1143000"/>
              <a:gd name="connsiteY5" fmla="*/ 0 h 10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1014167">
                <a:moveTo>
                  <a:pt x="0" y="0"/>
                </a:moveTo>
                <a:lnTo>
                  <a:pt x="82661" y="3478"/>
                </a:lnTo>
                <a:cubicBezTo>
                  <a:pt x="678238" y="53881"/>
                  <a:pt x="1143000" y="473034"/>
                  <a:pt x="1143000" y="982647"/>
                </a:cubicBezTo>
                <a:lnTo>
                  <a:pt x="1141090" y="1014167"/>
                </a:lnTo>
                <a:lnTo>
                  <a:pt x="0" y="1014167"/>
                </a:lnTo>
                <a:lnTo>
                  <a:pt x="0" y="0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17500" dist="38100" dir="4860000" algn="l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40405B-E3BE-48ED-89D0-851848E5B1BB}"/>
              </a:ext>
            </a:extLst>
          </p:cNvPr>
          <p:cNvGrpSpPr/>
          <p:nvPr userDrawn="1"/>
        </p:nvGrpSpPr>
        <p:grpSpPr>
          <a:xfrm>
            <a:off x="2209800" y="1700942"/>
            <a:ext cx="7772400" cy="3861658"/>
            <a:chOff x="2209800" y="1700942"/>
            <a:chExt cx="7772400" cy="38616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58B3AD-D4A0-483A-B808-DC9BF29987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1700942"/>
              <a:ext cx="7772400" cy="38616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E7B9FC-7673-4DBC-B462-F3AD3B31DC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4283439"/>
              <a:ext cx="2133600" cy="1261018"/>
            </a:xfrm>
            <a:prstGeom prst="rect">
              <a:avLst/>
            </a:prstGeom>
          </p:spPr>
        </p:pic>
      </p:grpSp>
      <p:grpSp>
        <p:nvGrpSpPr>
          <p:cNvPr id="14" name="PHẠM DUYÊN 4 - 9Slide.vn">
            <a:extLst>
              <a:ext uri="{FF2B5EF4-FFF2-40B4-BE49-F238E27FC236}">
                <a16:creationId xmlns:a16="http://schemas.microsoft.com/office/drawing/2014/main" id="{36C42A0C-AD62-4EEE-A715-963094A61D56}"/>
              </a:ext>
            </a:extLst>
          </p:cNvPr>
          <p:cNvGrpSpPr/>
          <p:nvPr userDrawn="1"/>
        </p:nvGrpSpPr>
        <p:grpSpPr>
          <a:xfrm>
            <a:off x="1899021" y="2781333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FF8ADB-2EA6-4BD6-8275-0234DA94D2AF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672EDF-542F-40AD-ADD4-1CCB350E80E9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PHẠM DUYÊN 5 - 9Slide.vn">
            <a:extLst>
              <a:ext uri="{FF2B5EF4-FFF2-40B4-BE49-F238E27FC236}">
                <a16:creationId xmlns:a16="http://schemas.microsoft.com/office/drawing/2014/main" id="{5B48ACC0-926E-46F8-B7E0-AF722D3F77A6}"/>
              </a:ext>
            </a:extLst>
          </p:cNvPr>
          <p:cNvGrpSpPr/>
          <p:nvPr userDrawn="1"/>
        </p:nvGrpSpPr>
        <p:grpSpPr>
          <a:xfrm>
            <a:off x="9427357" y="369026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C485C54-1E77-46DC-8C15-B8889A72308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8FAC50-9E12-49BE-911C-B1AC9D8EA866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PHẠM DUYÊN 6 - 9Slide.vn">
            <a:extLst>
              <a:ext uri="{FF2B5EF4-FFF2-40B4-BE49-F238E27FC236}">
                <a16:creationId xmlns:a16="http://schemas.microsoft.com/office/drawing/2014/main" id="{FA4E25F4-911C-4680-B859-6F0458330528}"/>
              </a:ext>
            </a:extLst>
          </p:cNvPr>
          <p:cNvGrpSpPr/>
          <p:nvPr userDrawn="1"/>
        </p:nvGrpSpPr>
        <p:grpSpPr>
          <a:xfrm>
            <a:off x="10527360" y="3245043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A886FF3-F16F-4BF9-88DC-8E64BDCEDD51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84507B-2E4F-4AC1-9EB2-3E98CFF997B4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PHẠM DUYÊN 7 - 9Slide.vn">
            <a:extLst>
              <a:ext uri="{FF2B5EF4-FFF2-40B4-BE49-F238E27FC236}">
                <a16:creationId xmlns:a16="http://schemas.microsoft.com/office/drawing/2014/main" id="{A96307EF-BA2E-47D8-9861-2FEE779FABB9}"/>
              </a:ext>
            </a:extLst>
          </p:cNvPr>
          <p:cNvGrpSpPr/>
          <p:nvPr userDrawn="1"/>
        </p:nvGrpSpPr>
        <p:grpSpPr>
          <a:xfrm>
            <a:off x="9542909" y="1818015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8E20DA-FB68-4383-9682-ABBA18B7426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86A8099-8AD4-43B3-84ED-232F023CB59D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PHẠM DUYÊN 8 - 9Slide.vn">
            <a:extLst>
              <a:ext uri="{FF2B5EF4-FFF2-40B4-BE49-F238E27FC236}">
                <a16:creationId xmlns:a16="http://schemas.microsoft.com/office/drawing/2014/main" id="{86EE58BE-8081-4367-B5FB-96B65B5B05D5}"/>
              </a:ext>
            </a:extLst>
          </p:cNvPr>
          <p:cNvGrpSpPr/>
          <p:nvPr userDrawn="1"/>
        </p:nvGrpSpPr>
        <p:grpSpPr>
          <a:xfrm>
            <a:off x="1026262" y="4422615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9A25648-BAF1-46E2-8816-6C63B1446769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260ED70-7C24-4D7E-935D-2EBBADB92F96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PHẠM DUYÊN 9 - 9Slide.vn">
            <a:extLst>
              <a:ext uri="{FF2B5EF4-FFF2-40B4-BE49-F238E27FC236}">
                <a16:creationId xmlns:a16="http://schemas.microsoft.com/office/drawing/2014/main" id="{3B59CB74-2AA8-466A-9049-1581022F679C}"/>
              </a:ext>
            </a:extLst>
          </p:cNvPr>
          <p:cNvGrpSpPr/>
          <p:nvPr userDrawn="1"/>
        </p:nvGrpSpPr>
        <p:grpSpPr>
          <a:xfrm>
            <a:off x="2665889" y="1370880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E871B0-40AC-4DC1-97DF-ED896F37B9BB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10536FD-BAAB-4F3B-B764-8A0004CC45DF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PHẠM DUYÊN 10 - 9Slide.vn">
            <a:extLst>
              <a:ext uri="{FF2B5EF4-FFF2-40B4-BE49-F238E27FC236}">
                <a16:creationId xmlns:a16="http://schemas.microsoft.com/office/drawing/2014/main" id="{FBF4105D-A187-4F95-A310-69D73308EBD8}"/>
              </a:ext>
            </a:extLst>
          </p:cNvPr>
          <p:cNvSpPr/>
          <p:nvPr userDrawn="1"/>
        </p:nvSpPr>
        <p:spPr>
          <a:xfrm>
            <a:off x="10200652" y="2645939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PHẠM DUYÊN 11 - 9Slide.vn">
            <a:extLst>
              <a:ext uri="{FF2B5EF4-FFF2-40B4-BE49-F238E27FC236}">
                <a16:creationId xmlns:a16="http://schemas.microsoft.com/office/drawing/2014/main" id="{CFEBA384-1DD1-4AAC-91DE-C3DD5FB18426}"/>
              </a:ext>
            </a:extLst>
          </p:cNvPr>
          <p:cNvSpPr/>
          <p:nvPr userDrawn="1"/>
        </p:nvSpPr>
        <p:spPr>
          <a:xfrm>
            <a:off x="11658600" y="2639120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PHẠM DUYÊN 12 - 9Slide.vn">
            <a:extLst>
              <a:ext uri="{FF2B5EF4-FFF2-40B4-BE49-F238E27FC236}">
                <a16:creationId xmlns:a16="http://schemas.microsoft.com/office/drawing/2014/main" id="{B0E34997-D850-42B3-83FC-F310BDE3F8E2}"/>
              </a:ext>
            </a:extLst>
          </p:cNvPr>
          <p:cNvSpPr/>
          <p:nvPr userDrawn="1"/>
        </p:nvSpPr>
        <p:spPr>
          <a:xfrm>
            <a:off x="10635537" y="853410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PHẠM DUYÊN 13 - 9Slide.vn">
            <a:extLst>
              <a:ext uri="{FF2B5EF4-FFF2-40B4-BE49-F238E27FC236}">
                <a16:creationId xmlns:a16="http://schemas.microsoft.com/office/drawing/2014/main" id="{9861AB87-91DF-4F7E-9FD0-D86641C51B0E}"/>
              </a:ext>
            </a:extLst>
          </p:cNvPr>
          <p:cNvSpPr/>
          <p:nvPr userDrawn="1"/>
        </p:nvSpPr>
        <p:spPr>
          <a:xfrm>
            <a:off x="1106316" y="2510597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PHẠM DUYÊN 14 - 9Slide.vn">
            <a:extLst>
              <a:ext uri="{FF2B5EF4-FFF2-40B4-BE49-F238E27FC236}">
                <a16:creationId xmlns:a16="http://schemas.microsoft.com/office/drawing/2014/main" id="{EAB30BD9-B2FE-4345-A40F-2858544574EC}"/>
              </a:ext>
            </a:extLst>
          </p:cNvPr>
          <p:cNvSpPr/>
          <p:nvPr userDrawn="1"/>
        </p:nvSpPr>
        <p:spPr>
          <a:xfrm>
            <a:off x="2274512" y="1097791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PHẠM DUYÊN 15 - 9Slide.vn">
            <a:extLst>
              <a:ext uri="{FF2B5EF4-FFF2-40B4-BE49-F238E27FC236}">
                <a16:creationId xmlns:a16="http://schemas.microsoft.com/office/drawing/2014/main" id="{053E201C-7245-4AEB-8B73-4D5EDCD49B37}"/>
              </a:ext>
            </a:extLst>
          </p:cNvPr>
          <p:cNvSpPr/>
          <p:nvPr userDrawn="1"/>
        </p:nvSpPr>
        <p:spPr>
          <a:xfrm>
            <a:off x="10873148" y="411613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PHẠM DUYÊN 16 - 9Slide.vn">
            <a:extLst>
              <a:ext uri="{FF2B5EF4-FFF2-40B4-BE49-F238E27FC236}">
                <a16:creationId xmlns:a16="http://schemas.microsoft.com/office/drawing/2014/main" id="{2100CA03-8057-43CA-9540-E87AE35B1733}"/>
              </a:ext>
            </a:extLst>
          </p:cNvPr>
          <p:cNvSpPr/>
          <p:nvPr userDrawn="1"/>
        </p:nvSpPr>
        <p:spPr>
          <a:xfrm>
            <a:off x="10764928" y="220966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PHẠM DUYÊN 17 - 9Slide.vn">
            <a:extLst>
              <a:ext uri="{FF2B5EF4-FFF2-40B4-BE49-F238E27FC236}">
                <a16:creationId xmlns:a16="http://schemas.microsoft.com/office/drawing/2014/main" id="{F950803E-78B0-46F7-9704-5AD18B543D9C}"/>
              </a:ext>
            </a:extLst>
          </p:cNvPr>
          <p:cNvSpPr/>
          <p:nvPr userDrawn="1"/>
        </p:nvSpPr>
        <p:spPr>
          <a:xfrm>
            <a:off x="2665889" y="176910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PHẠM DUYÊN 18 - 9Slide.vn">
            <a:extLst>
              <a:ext uri="{FF2B5EF4-FFF2-40B4-BE49-F238E27FC236}">
                <a16:creationId xmlns:a16="http://schemas.microsoft.com/office/drawing/2014/main" id="{3D6116F6-7540-4A53-A312-CA213EE78256}"/>
              </a:ext>
            </a:extLst>
          </p:cNvPr>
          <p:cNvSpPr/>
          <p:nvPr userDrawn="1"/>
        </p:nvSpPr>
        <p:spPr>
          <a:xfrm>
            <a:off x="11065871" y="158701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PHẠM DUYÊN 19 - 9Slide.vn">
            <a:extLst>
              <a:ext uri="{FF2B5EF4-FFF2-40B4-BE49-F238E27FC236}">
                <a16:creationId xmlns:a16="http://schemas.microsoft.com/office/drawing/2014/main" id="{597BB138-387F-44D7-A1F7-07146063675B}"/>
              </a:ext>
            </a:extLst>
          </p:cNvPr>
          <p:cNvSpPr/>
          <p:nvPr userDrawn="1"/>
        </p:nvSpPr>
        <p:spPr>
          <a:xfrm>
            <a:off x="11442421" y="357354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PHẠM DUYÊN 20 - 9Slide.vn">
            <a:extLst>
              <a:ext uri="{FF2B5EF4-FFF2-40B4-BE49-F238E27FC236}">
                <a16:creationId xmlns:a16="http://schemas.microsoft.com/office/drawing/2014/main" id="{E7AD9902-3A1E-4ACE-A434-961D19E25D40}"/>
              </a:ext>
            </a:extLst>
          </p:cNvPr>
          <p:cNvSpPr/>
          <p:nvPr userDrawn="1"/>
        </p:nvSpPr>
        <p:spPr>
          <a:xfrm>
            <a:off x="3276600" y="755379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PHẠM DUYÊN 21 - 9Slide.vn">
            <a:extLst>
              <a:ext uri="{FF2B5EF4-FFF2-40B4-BE49-F238E27FC236}">
                <a16:creationId xmlns:a16="http://schemas.microsoft.com/office/drawing/2014/main" id="{EE39E425-68BA-4F09-BF1B-B70D3EDD7CB5}"/>
              </a:ext>
            </a:extLst>
          </p:cNvPr>
          <p:cNvSpPr/>
          <p:nvPr userDrawn="1"/>
        </p:nvSpPr>
        <p:spPr>
          <a:xfrm>
            <a:off x="1757497" y="180780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PHẠM DUYÊN 22 - 9Slide.vn">
            <a:extLst>
              <a:ext uri="{FF2B5EF4-FFF2-40B4-BE49-F238E27FC236}">
                <a16:creationId xmlns:a16="http://schemas.microsoft.com/office/drawing/2014/main" id="{4BE3771D-B5BD-495E-A3FD-5DADDB6F4D4E}"/>
              </a:ext>
            </a:extLst>
          </p:cNvPr>
          <p:cNvSpPr/>
          <p:nvPr userDrawn="1"/>
        </p:nvSpPr>
        <p:spPr>
          <a:xfrm>
            <a:off x="1315717" y="371576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PHẠM DUYÊN 23 - 9Slide.vn">
            <a:extLst>
              <a:ext uri="{FF2B5EF4-FFF2-40B4-BE49-F238E27FC236}">
                <a16:creationId xmlns:a16="http://schemas.microsoft.com/office/drawing/2014/main" id="{5229AD69-D5A7-4BAF-8A82-91CA6D0F0C4B}"/>
              </a:ext>
            </a:extLst>
          </p:cNvPr>
          <p:cNvSpPr/>
          <p:nvPr userDrawn="1"/>
        </p:nvSpPr>
        <p:spPr>
          <a:xfrm>
            <a:off x="9690814" y="1078617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8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18943-9EBE-48DD-8B4B-D87F0DAD7B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91BF"/>
              </a:gs>
              <a:gs pos="32000">
                <a:srgbClr val="7472B7"/>
              </a:gs>
              <a:gs pos="56000">
                <a:srgbClr val="946FD3"/>
              </a:gs>
              <a:gs pos="85000">
                <a:srgbClr val="BA79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C8469BF0-EAC2-4301-BB8C-CEFB1B7547E9}"/>
              </a:ext>
            </a:extLst>
          </p:cNvPr>
          <p:cNvSpPr/>
          <p:nvPr userDrawn="1"/>
        </p:nvSpPr>
        <p:spPr>
          <a:xfrm flipH="1" flipV="1">
            <a:off x="0" y="5181600"/>
            <a:ext cx="12192000" cy="1676400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13500000" algn="b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1F6C80A2-9FC9-4C73-83DA-BC70D11DD514}"/>
              </a:ext>
            </a:extLst>
          </p:cNvPr>
          <p:cNvSpPr/>
          <p:nvPr userDrawn="1"/>
        </p:nvSpPr>
        <p:spPr>
          <a:xfrm flipH="1" flipV="1">
            <a:off x="0" y="5600931"/>
            <a:ext cx="12192000" cy="125706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16200000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4C32C44-CA7E-47A2-AC06-C0FB80B56495}"/>
              </a:ext>
            </a:extLst>
          </p:cNvPr>
          <p:cNvSpPr/>
          <p:nvPr userDrawn="1"/>
        </p:nvSpPr>
        <p:spPr>
          <a:xfrm>
            <a:off x="8178800" y="6027659"/>
            <a:ext cx="4013200" cy="830341"/>
          </a:xfrm>
          <a:custGeom>
            <a:avLst/>
            <a:gdLst>
              <a:gd name="connsiteX0" fmla="*/ 0 w 4013200"/>
              <a:gd name="connsiteY0" fmla="*/ 0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4" fmla="*/ 0 w 4013200"/>
              <a:gd name="connsiteY4" fmla="*/ 0 h 814872"/>
              <a:gd name="connsiteX0" fmla="*/ 0 w 4013200"/>
              <a:gd name="connsiteY0" fmla="*/ 814872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4013200 w 4013200"/>
              <a:gd name="connsiteY2" fmla="*/ 0 h 814872"/>
              <a:gd name="connsiteX3" fmla="*/ 4013200 w 4013200"/>
              <a:gd name="connsiteY3" fmla="*/ 814872 h 814872"/>
              <a:gd name="connsiteX4" fmla="*/ 0 w 4013200"/>
              <a:gd name="connsiteY4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2935514 w 4013200"/>
              <a:gd name="connsiteY2" fmla="*/ 343158 h 814872"/>
              <a:gd name="connsiteX3" fmla="*/ 4013200 w 4013200"/>
              <a:gd name="connsiteY3" fmla="*/ 0 h 814872"/>
              <a:gd name="connsiteX4" fmla="*/ 4013200 w 4013200"/>
              <a:gd name="connsiteY4" fmla="*/ 814872 h 814872"/>
              <a:gd name="connsiteX5" fmla="*/ 0 w 4013200"/>
              <a:gd name="connsiteY5" fmla="*/ 814872 h 814872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200" h="830341">
                <a:moveTo>
                  <a:pt x="0" y="830341"/>
                </a:moveTo>
                <a:cubicBezTo>
                  <a:pt x="791331" y="427268"/>
                  <a:pt x="700919" y="418347"/>
                  <a:pt x="1352550" y="295127"/>
                </a:cubicBezTo>
                <a:cubicBezTo>
                  <a:pt x="2050596" y="179315"/>
                  <a:pt x="2253343" y="440874"/>
                  <a:pt x="2935514" y="358627"/>
                </a:cubicBezTo>
                <a:cubicBezTo>
                  <a:pt x="3294743" y="244241"/>
                  <a:pt x="3537856" y="-73345"/>
                  <a:pt x="4013200" y="15469"/>
                </a:cubicBezTo>
                <a:lnTo>
                  <a:pt x="4013200" y="830341"/>
                </a:lnTo>
                <a:lnTo>
                  <a:pt x="0" y="830341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55600" dir="10200000" sx="115000" sy="115000" algn="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E5AA5C3-32C8-4D51-8FFD-BCB4D534F9C2}"/>
              </a:ext>
            </a:extLst>
          </p:cNvPr>
          <p:cNvSpPr/>
          <p:nvPr userDrawn="1"/>
        </p:nvSpPr>
        <p:spPr>
          <a:xfrm>
            <a:off x="0" y="0"/>
            <a:ext cx="12192000" cy="22368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5400000" algn="t" rotWithShape="0">
              <a:srgbClr val="FFB3E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D439B09-9161-4C62-823C-C7BFE3575D6C}"/>
              </a:ext>
            </a:extLst>
          </p:cNvPr>
          <p:cNvSpPr/>
          <p:nvPr userDrawn="1"/>
        </p:nvSpPr>
        <p:spPr>
          <a:xfrm>
            <a:off x="0" y="0"/>
            <a:ext cx="12192000" cy="14477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5400000" algn="t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FCB5F26-2569-4F0C-8D7F-AAB13F633283}"/>
              </a:ext>
            </a:extLst>
          </p:cNvPr>
          <p:cNvSpPr/>
          <p:nvPr userDrawn="1"/>
        </p:nvSpPr>
        <p:spPr>
          <a:xfrm>
            <a:off x="-4997" y="6043128"/>
            <a:ext cx="937870" cy="814872"/>
          </a:xfrm>
          <a:custGeom>
            <a:avLst/>
            <a:gdLst>
              <a:gd name="connsiteX0" fmla="*/ 0 w 1143000"/>
              <a:gd name="connsiteY0" fmla="*/ 0 h 1014167"/>
              <a:gd name="connsiteX1" fmla="*/ 82661 w 1143000"/>
              <a:gd name="connsiteY1" fmla="*/ 3478 h 1014167"/>
              <a:gd name="connsiteX2" fmla="*/ 1143000 w 1143000"/>
              <a:gd name="connsiteY2" fmla="*/ 982647 h 1014167"/>
              <a:gd name="connsiteX3" fmla="*/ 1141090 w 1143000"/>
              <a:gd name="connsiteY3" fmla="*/ 1014167 h 1014167"/>
              <a:gd name="connsiteX4" fmla="*/ 0 w 1143000"/>
              <a:gd name="connsiteY4" fmla="*/ 1014167 h 1014167"/>
              <a:gd name="connsiteX5" fmla="*/ 0 w 1143000"/>
              <a:gd name="connsiteY5" fmla="*/ 0 h 10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1014167">
                <a:moveTo>
                  <a:pt x="0" y="0"/>
                </a:moveTo>
                <a:lnTo>
                  <a:pt x="82661" y="3478"/>
                </a:lnTo>
                <a:cubicBezTo>
                  <a:pt x="678238" y="53881"/>
                  <a:pt x="1143000" y="473034"/>
                  <a:pt x="1143000" y="982647"/>
                </a:cubicBezTo>
                <a:lnTo>
                  <a:pt x="1141090" y="1014167"/>
                </a:lnTo>
                <a:lnTo>
                  <a:pt x="0" y="1014167"/>
                </a:lnTo>
                <a:lnTo>
                  <a:pt x="0" y="0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17500" dist="38100" dir="4860000" algn="l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34CB1BC-98FD-4D1D-867D-EE962688B2B6}"/>
              </a:ext>
            </a:extLst>
          </p:cNvPr>
          <p:cNvSpPr/>
          <p:nvPr userDrawn="1"/>
        </p:nvSpPr>
        <p:spPr>
          <a:xfrm>
            <a:off x="228600" y="210493"/>
            <a:ext cx="11595100" cy="6291907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CD66099-0879-4AA3-B484-D55ACEAF8BAE}"/>
              </a:ext>
            </a:extLst>
          </p:cNvPr>
          <p:cNvSpPr/>
          <p:nvPr userDrawn="1"/>
        </p:nvSpPr>
        <p:spPr>
          <a:xfrm>
            <a:off x="419100" y="382991"/>
            <a:ext cx="11569700" cy="6269818"/>
          </a:xfrm>
          <a:custGeom>
            <a:avLst/>
            <a:gdLst>
              <a:gd name="connsiteX0" fmla="*/ 0 w 11569700"/>
              <a:gd name="connsiteY0" fmla="*/ 245965 h 6269818"/>
              <a:gd name="connsiteX1" fmla="*/ 245965 w 11569700"/>
              <a:gd name="connsiteY1" fmla="*/ 0 h 6269818"/>
              <a:gd name="connsiteX2" fmla="*/ 605993 w 11569700"/>
              <a:gd name="connsiteY2" fmla="*/ 0 h 6269818"/>
              <a:gd name="connsiteX3" fmla="*/ 1076798 w 11569700"/>
              <a:gd name="connsiteY3" fmla="*/ 0 h 6269818"/>
              <a:gd name="connsiteX4" fmla="*/ 1436825 w 11569700"/>
              <a:gd name="connsiteY4" fmla="*/ 0 h 6269818"/>
              <a:gd name="connsiteX5" fmla="*/ 2129186 w 11569700"/>
              <a:gd name="connsiteY5" fmla="*/ 0 h 6269818"/>
              <a:gd name="connsiteX6" fmla="*/ 2599991 w 11569700"/>
              <a:gd name="connsiteY6" fmla="*/ 0 h 6269818"/>
              <a:gd name="connsiteX7" fmla="*/ 3403129 w 11569700"/>
              <a:gd name="connsiteY7" fmla="*/ 0 h 6269818"/>
              <a:gd name="connsiteX8" fmla="*/ 4095490 w 11569700"/>
              <a:gd name="connsiteY8" fmla="*/ 0 h 6269818"/>
              <a:gd name="connsiteX9" fmla="*/ 4898628 w 11569700"/>
              <a:gd name="connsiteY9" fmla="*/ 0 h 6269818"/>
              <a:gd name="connsiteX10" fmla="*/ 5590989 w 11569700"/>
              <a:gd name="connsiteY10" fmla="*/ 0 h 6269818"/>
              <a:gd name="connsiteX11" fmla="*/ 5951017 w 11569700"/>
              <a:gd name="connsiteY11" fmla="*/ 0 h 6269818"/>
              <a:gd name="connsiteX12" fmla="*/ 6532599 w 11569700"/>
              <a:gd name="connsiteY12" fmla="*/ 0 h 6269818"/>
              <a:gd name="connsiteX13" fmla="*/ 6892627 w 11569700"/>
              <a:gd name="connsiteY13" fmla="*/ 0 h 6269818"/>
              <a:gd name="connsiteX14" fmla="*/ 7584988 w 11569700"/>
              <a:gd name="connsiteY14" fmla="*/ 0 h 6269818"/>
              <a:gd name="connsiteX15" fmla="*/ 8388126 w 11569700"/>
              <a:gd name="connsiteY15" fmla="*/ 0 h 6269818"/>
              <a:gd name="connsiteX16" fmla="*/ 9191264 w 11569700"/>
              <a:gd name="connsiteY16" fmla="*/ 0 h 6269818"/>
              <a:gd name="connsiteX17" fmla="*/ 9772847 w 11569700"/>
              <a:gd name="connsiteY17" fmla="*/ 0 h 6269818"/>
              <a:gd name="connsiteX18" fmla="*/ 10465208 w 11569700"/>
              <a:gd name="connsiteY18" fmla="*/ 0 h 6269818"/>
              <a:gd name="connsiteX19" fmla="*/ 11323735 w 11569700"/>
              <a:gd name="connsiteY19" fmla="*/ 0 h 6269818"/>
              <a:gd name="connsiteX20" fmla="*/ 11569700 w 11569700"/>
              <a:gd name="connsiteY20" fmla="*/ 245965 h 6269818"/>
              <a:gd name="connsiteX21" fmla="*/ 11569700 w 11569700"/>
              <a:gd name="connsiteY21" fmla="*/ 945731 h 6269818"/>
              <a:gd name="connsiteX22" fmla="*/ 11569700 w 11569700"/>
              <a:gd name="connsiteY22" fmla="*/ 1472161 h 6269818"/>
              <a:gd name="connsiteX23" fmla="*/ 11569700 w 11569700"/>
              <a:gd name="connsiteY23" fmla="*/ 1940812 h 6269818"/>
              <a:gd name="connsiteX24" fmla="*/ 11569700 w 11569700"/>
              <a:gd name="connsiteY24" fmla="*/ 2409463 h 6269818"/>
              <a:gd name="connsiteX25" fmla="*/ 11569700 w 11569700"/>
              <a:gd name="connsiteY25" fmla="*/ 3109229 h 6269818"/>
              <a:gd name="connsiteX26" fmla="*/ 11569700 w 11569700"/>
              <a:gd name="connsiteY26" fmla="*/ 3577880 h 6269818"/>
              <a:gd name="connsiteX27" fmla="*/ 11569700 w 11569700"/>
              <a:gd name="connsiteY27" fmla="*/ 4046531 h 6269818"/>
              <a:gd name="connsiteX28" fmla="*/ 11569700 w 11569700"/>
              <a:gd name="connsiteY28" fmla="*/ 4572961 h 6269818"/>
              <a:gd name="connsiteX29" fmla="*/ 11569700 w 11569700"/>
              <a:gd name="connsiteY29" fmla="*/ 5157170 h 6269818"/>
              <a:gd name="connsiteX30" fmla="*/ 11569700 w 11569700"/>
              <a:gd name="connsiteY30" fmla="*/ 6023853 h 6269818"/>
              <a:gd name="connsiteX31" fmla="*/ 11323735 w 11569700"/>
              <a:gd name="connsiteY31" fmla="*/ 6269818 h 6269818"/>
              <a:gd name="connsiteX32" fmla="*/ 10520597 w 11569700"/>
              <a:gd name="connsiteY32" fmla="*/ 6269818 h 6269818"/>
              <a:gd name="connsiteX33" fmla="*/ 9717458 w 11569700"/>
              <a:gd name="connsiteY33" fmla="*/ 6269818 h 6269818"/>
              <a:gd name="connsiteX34" fmla="*/ 9246653 w 11569700"/>
              <a:gd name="connsiteY34" fmla="*/ 6269818 h 6269818"/>
              <a:gd name="connsiteX35" fmla="*/ 8886626 w 11569700"/>
              <a:gd name="connsiteY35" fmla="*/ 6269818 h 6269818"/>
              <a:gd name="connsiteX36" fmla="*/ 8305043 w 11569700"/>
              <a:gd name="connsiteY36" fmla="*/ 6269818 h 6269818"/>
              <a:gd name="connsiteX37" fmla="*/ 7501904 w 11569700"/>
              <a:gd name="connsiteY37" fmla="*/ 6269818 h 6269818"/>
              <a:gd name="connsiteX38" fmla="*/ 7141877 w 11569700"/>
              <a:gd name="connsiteY38" fmla="*/ 6269818 h 6269818"/>
              <a:gd name="connsiteX39" fmla="*/ 6560294 w 11569700"/>
              <a:gd name="connsiteY39" fmla="*/ 6269818 h 6269818"/>
              <a:gd name="connsiteX40" fmla="*/ 5867933 w 11569700"/>
              <a:gd name="connsiteY40" fmla="*/ 6269818 h 6269818"/>
              <a:gd name="connsiteX41" fmla="*/ 5397128 w 11569700"/>
              <a:gd name="connsiteY41" fmla="*/ 6269818 h 6269818"/>
              <a:gd name="connsiteX42" fmla="*/ 4704767 w 11569700"/>
              <a:gd name="connsiteY42" fmla="*/ 6269818 h 6269818"/>
              <a:gd name="connsiteX43" fmla="*/ 4012407 w 11569700"/>
              <a:gd name="connsiteY43" fmla="*/ 6269818 h 6269818"/>
              <a:gd name="connsiteX44" fmla="*/ 3098491 w 11569700"/>
              <a:gd name="connsiteY44" fmla="*/ 6269818 h 6269818"/>
              <a:gd name="connsiteX45" fmla="*/ 2738463 w 11569700"/>
              <a:gd name="connsiteY45" fmla="*/ 6269818 h 6269818"/>
              <a:gd name="connsiteX46" fmla="*/ 2046103 w 11569700"/>
              <a:gd name="connsiteY46" fmla="*/ 6269818 h 6269818"/>
              <a:gd name="connsiteX47" fmla="*/ 1353742 w 11569700"/>
              <a:gd name="connsiteY47" fmla="*/ 6269818 h 6269818"/>
              <a:gd name="connsiteX48" fmla="*/ 882937 w 11569700"/>
              <a:gd name="connsiteY48" fmla="*/ 6269818 h 6269818"/>
              <a:gd name="connsiteX49" fmla="*/ 245965 w 11569700"/>
              <a:gd name="connsiteY49" fmla="*/ 6269818 h 6269818"/>
              <a:gd name="connsiteX50" fmla="*/ 0 w 11569700"/>
              <a:gd name="connsiteY50" fmla="*/ 6023853 h 6269818"/>
              <a:gd name="connsiteX51" fmla="*/ 0 w 11569700"/>
              <a:gd name="connsiteY51" fmla="*/ 5381865 h 6269818"/>
              <a:gd name="connsiteX52" fmla="*/ 0 w 11569700"/>
              <a:gd name="connsiteY52" fmla="*/ 4797657 h 6269818"/>
              <a:gd name="connsiteX53" fmla="*/ 0 w 11569700"/>
              <a:gd name="connsiteY53" fmla="*/ 4271227 h 6269818"/>
              <a:gd name="connsiteX54" fmla="*/ 0 w 11569700"/>
              <a:gd name="connsiteY54" fmla="*/ 3629239 h 6269818"/>
              <a:gd name="connsiteX55" fmla="*/ 0 w 11569700"/>
              <a:gd name="connsiteY55" fmla="*/ 2929473 h 6269818"/>
              <a:gd name="connsiteX56" fmla="*/ 0 w 11569700"/>
              <a:gd name="connsiteY56" fmla="*/ 2287485 h 6269818"/>
              <a:gd name="connsiteX57" fmla="*/ 0 w 11569700"/>
              <a:gd name="connsiteY57" fmla="*/ 1587719 h 6269818"/>
              <a:gd name="connsiteX58" fmla="*/ 0 w 11569700"/>
              <a:gd name="connsiteY58" fmla="*/ 1003510 h 6269818"/>
              <a:gd name="connsiteX59" fmla="*/ 0 w 11569700"/>
              <a:gd name="connsiteY59" fmla="*/ 245965 h 62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69700" h="6269818" extrusionOk="0">
                <a:moveTo>
                  <a:pt x="0" y="245965"/>
                </a:moveTo>
                <a:cubicBezTo>
                  <a:pt x="-12188" y="101513"/>
                  <a:pt x="120925" y="-6364"/>
                  <a:pt x="245965" y="0"/>
                </a:cubicBezTo>
                <a:cubicBezTo>
                  <a:pt x="401523" y="6042"/>
                  <a:pt x="442282" y="-3077"/>
                  <a:pt x="605993" y="0"/>
                </a:cubicBezTo>
                <a:cubicBezTo>
                  <a:pt x="769704" y="3077"/>
                  <a:pt x="874306" y="17910"/>
                  <a:pt x="1076798" y="0"/>
                </a:cubicBezTo>
                <a:cubicBezTo>
                  <a:pt x="1279290" y="-17910"/>
                  <a:pt x="1333310" y="17979"/>
                  <a:pt x="1436825" y="0"/>
                </a:cubicBezTo>
                <a:cubicBezTo>
                  <a:pt x="1540340" y="-17979"/>
                  <a:pt x="1793890" y="16948"/>
                  <a:pt x="2129186" y="0"/>
                </a:cubicBezTo>
                <a:cubicBezTo>
                  <a:pt x="2464482" y="-16948"/>
                  <a:pt x="2437142" y="-934"/>
                  <a:pt x="2599991" y="0"/>
                </a:cubicBezTo>
                <a:cubicBezTo>
                  <a:pt x="2762841" y="934"/>
                  <a:pt x="3058830" y="2075"/>
                  <a:pt x="3403129" y="0"/>
                </a:cubicBezTo>
                <a:cubicBezTo>
                  <a:pt x="3747428" y="-2075"/>
                  <a:pt x="3922440" y="-17722"/>
                  <a:pt x="4095490" y="0"/>
                </a:cubicBezTo>
                <a:cubicBezTo>
                  <a:pt x="4268540" y="17722"/>
                  <a:pt x="4528326" y="8213"/>
                  <a:pt x="4898628" y="0"/>
                </a:cubicBezTo>
                <a:cubicBezTo>
                  <a:pt x="5268930" y="-8213"/>
                  <a:pt x="5350944" y="-8890"/>
                  <a:pt x="5590989" y="0"/>
                </a:cubicBezTo>
                <a:cubicBezTo>
                  <a:pt x="5831034" y="8890"/>
                  <a:pt x="5792578" y="-9599"/>
                  <a:pt x="5951017" y="0"/>
                </a:cubicBezTo>
                <a:cubicBezTo>
                  <a:pt x="6109456" y="9599"/>
                  <a:pt x="6302604" y="20103"/>
                  <a:pt x="6532599" y="0"/>
                </a:cubicBezTo>
                <a:cubicBezTo>
                  <a:pt x="6762594" y="-20103"/>
                  <a:pt x="6721215" y="14171"/>
                  <a:pt x="6892627" y="0"/>
                </a:cubicBezTo>
                <a:cubicBezTo>
                  <a:pt x="7064039" y="-14171"/>
                  <a:pt x="7372558" y="2425"/>
                  <a:pt x="7584988" y="0"/>
                </a:cubicBezTo>
                <a:cubicBezTo>
                  <a:pt x="7797418" y="-2425"/>
                  <a:pt x="8073852" y="31048"/>
                  <a:pt x="8388126" y="0"/>
                </a:cubicBezTo>
                <a:cubicBezTo>
                  <a:pt x="8702400" y="-31048"/>
                  <a:pt x="8939754" y="-6415"/>
                  <a:pt x="9191264" y="0"/>
                </a:cubicBezTo>
                <a:cubicBezTo>
                  <a:pt x="9442774" y="6415"/>
                  <a:pt x="9611098" y="-2007"/>
                  <a:pt x="9772847" y="0"/>
                </a:cubicBezTo>
                <a:cubicBezTo>
                  <a:pt x="9934596" y="2007"/>
                  <a:pt x="10274837" y="31597"/>
                  <a:pt x="10465208" y="0"/>
                </a:cubicBezTo>
                <a:cubicBezTo>
                  <a:pt x="10655579" y="-31597"/>
                  <a:pt x="10932525" y="35225"/>
                  <a:pt x="11323735" y="0"/>
                </a:cubicBezTo>
                <a:cubicBezTo>
                  <a:pt x="11441401" y="5651"/>
                  <a:pt x="11542611" y="95587"/>
                  <a:pt x="11569700" y="245965"/>
                </a:cubicBezTo>
                <a:cubicBezTo>
                  <a:pt x="11599110" y="515865"/>
                  <a:pt x="11574160" y="752342"/>
                  <a:pt x="11569700" y="945731"/>
                </a:cubicBezTo>
                <a:cubicBezTo>
                  <a:pt x="11565240" y="1139120"/>
                  <a:pt x="11553629" y="1301528"/>
                  <a:pt x="11569700" y="1472161"/>
                </a:cubicBezTo>
                <a:cubicBezTo>
                  <a:pt x="11585772" y="1642794"/>
                  <a:pt x="11579700" y="1723413"/>
                  <a:pt x="11569700" y="1940812"/>
                </a:cubicBezTo>
                <a:cubicBezTo>
                  <a:pt x="11559700" y="2158211"/>
                  <a:pt x="11553435" y="2200652"/>
                  <a:pt x="11569700" y="2409463"/>
                </a:cubicBezTo>
                <a:cubicBezTo>
                  <a:pt x="11585965" y="2618274"/>
                  <a:pt x="11537654" y="2828501"/>
                  <a:pt x="11569700" y="3109229"/>
                </a:cubicBezTo>
                <a:cubicBezTo>
                  <a:pt x="11601746" y="3389957"/>
                  <a:pt x="11592334" y="3372816"/>
                  <a:pt x="11569700" y="3577880"/>
                </a:cubicBezTo>
                <a:cubicBezTo>
                  <a:pt x="11547066" y="3782944"/>
                  <a:pt x="11579242" y="3920457"/>
                  <a:pt x="11569700" y="4046531"/>
                </a:cubicBezTo>
                <a:cubicBezTo>
                  <a:pt x="11560158" y="4172605"/>
                  <a:pt x="11575253" y="4406624"/>
                  <a:pt x="11569700" y="4572961"/>
                </a:cubicBezTo>
                <a:cubicBezTo>
                  <a:pt x="11564148" y="4739298"/>
                  <a:pt x="11582354" y="4994045"/>
                  <a:pt x="11569700" y="5157170"/>
                </a:cubicBezTo>
                <a:cubicBezTo>
                  <a:pt x="11557046" y="5320295"/>
                  <a:pt x="11554544" y="5809809"/>
                  <a:pt x="11569700" y="6023853"/>
                </a:cubicBezTo>
                <a:cubicBezTo>
                  <a:pt x="11583138" y="6175986"/>
                  <a:pt x="11483800" y="6246248"/>
                  <a:pt x="11323735" y="6269818"/>
                </a:cubicBezTo>
                <a:cubicBezTo>
                  <a:pt x="11006230" y="6251519"/>
                  <a:pt x="10688124" y="6275291"/>
                  <a:pt x="10520597" y="6269818"/>
                </a:cubicBezTo>
                <a:cubicBezTo>
                  <a:pt x="10353070" y="6264345"/>
                  <a:pt x="10082649" y="6299637"/>
                  <a:pt x="9717458" y="6269818"/>
                </a:cubicBezTo>
                <a:cubicBezTo>
                  <a:pt x="9352267" y="6239999"/>
                  <a:pt x="9464362" y="6286543"/>
                  <a:pt x="9246653" y="6269818"/>
                </a:cubicBezTo>
                <a:cubicBezTo>
                  <a:pt x="9028944" y="6253093"/>
                  <a:pt x="9019508" y="6282934"/>
                  <a:pt x="8886626" y="6269818"/>
                </a:cubicBezTo>
                <a:cubicBezTo>
                  <a:pt x="8753744" y="6256702"/>
                  <a:pt x="8484241" y="6287768"/>
                  <a:pt x="8305043" y="6269818"/>
                </a:cubicBezTo>
                <a:cubicBezTo>
                  <a:pt x="8125845" y="6251868"/>
                  <a:pt x="7859961" y="6244478"/>
                  <a:pt x="7501904" y="6269818"/>
                </a:cubicBezTo>
                <a:cubicBezTo>
                  <a:pt x="7143847" y="6295158"/>
                  <a:pt x="7309058" y="6273913"/>
                  <a:pt x="7141877" y="6269818"/>
                </a:cubicBezTo>
                <a:cubicBezTo>
                  <a:pt x="6974696" y="6265723"/>
                  <a:pt x="6804205" y="6256765"/>
                  <a:pt x="6560294" y="6269818"/>
                </a:cubicBezTo>
                <a:cubicBezTo>
                  <a:pt x="6316383" y="6282871"/>
                  <a:pt x="6153452" y="6240718"/>
                  <a:pt x="5867933" y="6269818"/>
                </a:cubicBezTo>
                <a:cubicBezTo>
                  <a:pt x="5582414" y="6298918"/>
                  <a:pt x="5559283" y="6271628"/>
                  <a:pt x="5397128" y="6269818"/>
                </a:cubicBezTo>
                <a:cubicBezTo>
                  <a:pt x="5234974" y="6268008"/>
                  <a:pt x="4911325" y="6241341"/>
                  <a:pt x="4704767" y="6269818"/>
                </a:cubicBezTo>
                <a:cubicBezTo>
                  <a:pt x="4498209" y="6298295"/>
                  <a:pt x="4331251" y="6274781"/>
                  <a:pt x="4012407" y="6269818"/>
                </a:cubicBezTo>
                <a:cubicBezTo>
                  <a:pt x="3693563" y="6264855"/>
                  <a:pt x="3292453" y="6304292"/>
                  <a:pt x="3098491" y="6269818"/>
                </a:cubicBezTo>
                <a:cubicBezTo>
                  <a:pt x="2904529" y="6235344"/>
                  <a:pt x="2885227" y="6276506"/>
                  <a:pt x="2738463" y="6269818"/>
                </a:cubicBezTo>
                <a:cubicBezTo>
                  <a:pt x="2591699" y="6263130"/>
                  <a:pt x="2281866" y="6287726"/>
                  <a:pt x="2046103" y="6269818"/>
                </a:cubicBezTo>
                <a:cubicBezTo>
                  <a:pt x="1810340" y="6251910"/>
                  <a:pt x="1506829" y="6293301"/>
                  <a:pt x="1353742" y="6269818"/>
                </a:cubicBezTo>
                <a:cubicBezTo>
                  <a:pt x="1200655" y="6246335"/>
                  <a:pt x="1084489" y="6291164"/>
                  <a:pt x="882937" y="6269818"/>
                </a:cubicBezTo>
                <a:cubicBezTo>
                  <a:pt x="681385" y="6248472"/>
                  <a:pt x="376198" y="6295664"/>
                  <a:pt x="245965" y="6269818"/>
                </a:cubicBezTo>
                <a:cubicBezTo>
                  <a:pt x="136817" y="6283970"/>
                  <a:pt x="4879" y="6142244"/>
                  <a:pt x="0" y="6023853"/>
                </a:cubicBezTo>
                <a:cubicBezTo>
                  <a:pt x="-14578" y="5803730"/>
                  <a:pt x="-2542" y="5654710"/>
                  <a:pt x="0" y="5381865"/>
                </a:cubicBezTo>
                <a:cubicBezTo>
                  <a:pt x="2542" y="5109020"/>
                  <a:pt x="-1988" y="4959259"/>
                  <a:pt x="0" y="4797657"/>
                </a:cubicBezTo>
                <a:cubicBezTo>
                  <a:pt x="1988" y="4636055"/>
                  <a:pt x="11660" y="4496892"/>
                  <a:pt x="0" y="4271227"/>
                </a:cubicBezTo>
                <a:cubicBezTo>
                  <a:pt x="-11660" y="4045562"/>
                  <a:pt x="15983" y="3815571"/>
                  <a:pt x="0" y="3629239"/>
                </a:cubicBezTo>
                <a:cubicBezTo>
                  <a:pt x="-15983" y="3442907"/>
                  <a:pt x="4306" y="3186419"/>
                  <a:pt x="0" y="2929473"/>
                </a:cubicBezTo>
                <a:cubicBezTo>
                  <a:pt x="-4306" y="2672527"/>
                  <a:pt x="28763" y="2564875"/>
                  <a:pt x="0" y="2287485"/>
                </a:cubicBezTo>
                <a:cubicBezTo>
                  <a:pt x="-28763" y="2010095"/>
                  <a:pt x="-4733" y="1858381"/>
                  <a:pt x="0" y="1587719"/>
                </a:cubicBezTo>
                <a:cubicBezTo>
                  <a:pt x="4733" y="1317057"/>
                  <a:pt x="-14181" y="1173797"/>
                  <a:pt x="0" y="1003510"/>
                </a:cubicBezTo>
                <a:cubicBezTo>
                  <a:pt x="14181" y="833223"/>
                  <a:pt x="-8651" y="558947"/>
                  <a:pt x="0" y="245965"/>
                </a:cubicBezTo>
                <a:close/>
              </a:path>
            </a:pathLst>
          </a:custGeom>
          <a:noFill/>
          <a:ln w="63500" cap="rnd" cmpd="dbl">
            <a:solidFill>
              <a:srgbClr val="EAAFA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171211223">
                  <a:prstGeom prst="roundRect">
                    <a:avLst>
                      <a:gd name="adj" fmla="val 392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4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BF97D5-6371-45BF-99C2-3A8709AD8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E91BF"/>
              </a:gs>
              <a:gs pos="32000">
                <a:srgbClr val="7472B7"/>
              </a:gs>
              <a:gs pos="56000">
                <a:srgbClr val="946FD3"/>
              </a:gs>
              <a:gs pos="85000">
                <a:srgbClr val="BA79E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235620-83FA-47EE-833F-FA1E66B5B8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1" y="-12700"/>
            <a:ext cx="4808190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7701BE-C42A-409A-A44B-483175738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410" y="-12700"/>
            <a:ext cx="4808190" cy="39624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2642500-9974-4878-BB3D-7ED7509239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5" y="4222522"/>
            <a:ext cx="2610390" cy="15428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5FD757-9C38-4FCF-8BBD-35455E6EAC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24" y="4471556"/>
            <a:ext cx="2189032" cy="12937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4DAF68-1C6D-4608-8EB2-1A39F8051694}"/>
              </a:ext>
            </a:extLst>
          </p:cNvPr>
          <p:cNvSpPr/>
          <p:nvPr userDrawn="1"/>
        </p:nvSpPr>
        <p:spPr>
          <a:xfrm>
            <a:off x="0" y="0"/>
            <a:ext cx="12192000" cy="22368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5400000" algn="t" rotWithShape="0">
              <a:srgbClr val="FFB3E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A8F66C1B-1D23-4F8A-96FD-334CAE031745}"/>
              </a:ext>
            </a:extLst>
          </p:cNvPr>
          <p:cNvSpPr/>
          <p:nvPr userDrawn="1"/>
        </p:nvSpPr>
        <p:spPr>
          <a:xfrm>
            <a:off x="0" y="0"/>
            <a:ext cx="12192000" cy="144779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5400000" algn="t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2EA9818-C2D9-4237-B826-05137EE92CB7}"/>
              </a:ext>
            </a:extLst>
          </p:cNvPr>
          <p:cNvSpPr/>
          <p:nvPr userDrawn="1"/>
        </p:nvSpPr>
        <p:spPr>
          <a:xfrm flipH="1" flipV="1">
            <a:off x="0" y="5181600"/>
            <a:ext cx="12192000" cy="1676400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3E7"/>
          </a:solidFill>
          <a:ln>
            <a:noFill/>
          </a:ln>
          <a:effectLst>
            <a:outerShdw blurRad="50800" dist="38100" dir="13500000" algn="b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FAEFBD05-C52E-47F8-8EF5-A61E9C363E3C}"/>
              </a:ext>
            </a:extLst>
          </p:cNvPr>
          <p:cNvSpPr/>
          <p:nvPr userDrawn="1"/>
        </p:nvSpPr>
        <p:spPr>
          <a:xfrm flipH="1" flipV="1">
            <a:off x="0" y="5600931"/>
            <a:ext cx="12192000" cy="1257069"/>
          </a:xfrm>
          <a:custGeom>
            <a:avLst/>
            <a:gdLst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0 w 12166600"/>
              <a:gd name="connsiteY3" fmla="*/ 1993900 h 1993900"/>
              <a:gd name="connsiteX4" fmla="*/ 0 w 12166600"/>
              <a:gd name="connsiteY4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0 w 12166600"/>
              <a:gd name="connsiteY4" fmla="*/ 1993900 h 1993900"/>
              <a:gd name="connsiteX5" fmla="*/ 0 w 12166600"/>
              <a:gd name="connsiteY5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0 w 12166600"/>
              <a:gd name="connsiteY5" fmla="*/ 1993900 h 1993900"/>
              <a:gd name="connsiteX6" fmla="*/ 0 w 12166600"/>
              <a:gd name="connsiteY6" fmla="*/ 0 h 1993900"/>
              <a:gd name="connsiteX0" fmla="*/ 0 w 12166600"/>
              <a:gd name="connsiteY0" fmla="*/ 0 h 1993900"/>
              <a:gd name="connsiteX1" fmla="*/ 12166600 w 12166600"/>
              <a:gd name="connsiteY1" fmla="*/ 0 h 1993900"/>
              <a:gd name="connsiteX2" fmla="*/ 12166600 w 12166600"/>
              <a:gd name="connsiteY2" fmla="*/ 1993900 h 1993900"/>
              <a:gd name="connsiteX3" fmla="*/ 9982200 w 12166600"/>
              <a:gd name="connsiteY3" fmla="*/ 1625600 h 1993900"/>
              <a:gd name="connsiteX4" fmla="*/ 7899400 w 12166600"/>
              <a:gd name="connsiteY4" fmla="*/ 1879600 h 1993900"/>
              <a:gd name="connsiteX5" fmla="*/ 6311900 w 12166600"/>
              <a:gd name="connsiteY5" fmla="*/ 1041400 h 1993900"/>
              <a:gd name="connsiteX6" fmla="*/ 0 w 12166600"/>
              <a:gd name="connsiteY6" fmla="*/ 1993900 h 1993900"/>
              <a:gd name="connsiteX7" fmla="*/ 0 w 12166600"/>
              <a:gd name="connsiteY7" fmla="*/ 0 h 19939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1828800 w 12166600"/>
              <a:gd name="connsiteY6" fmla="*/ 2235200 h 2235200"/>
              <a:gd name="connsiteX7" fmla="*/ 0 w 12166600"/>
              <a:gd name="connsiteY7" fmla="*/ 1993900 h 2235200"/>
              <a:gd name="connsiteX8" fmla="*/ 0 w 12166600"/>
              <a:gd name="connsiteY8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5200"/>
              <a:gd name="connsiteX1" fmla="*/ 12166600 w 12166600"/>
              <a:gd name="connsiteY1" fmla="*/ 0 h 2235200"/>
              <a:gd name="connsiteX2" fmla="*/ 12166600 w 12166600"/>
              <a:gd name="connsiteY2" fmla="*/ 1993900 h 2235200"/>
              <a:gd name="connsiteX3" fmla="*/ 9982200 w 12166600"/>
              <a:gd name="connsiteY3" fmla="*/ 1625600 h 2235200"/>
              <a:gd name="connsiteX4" fmla="*/ 7899400 w 12166600"/>
              <a:gd name="connsiteY4" fmla="*/ 1879600 h 2235200"/>
              <a:gd name="connsiteX5" fmla="*/ 6311900 w 12166600"/>
              <a:gd name="connsiteY5" fmla="*/ 1041400 h 2235200"/>
              <a:gd name="connsiteX6" fmla="*/ 4267200 w 12166600"/>
              <a:gd name="connsiteY6" fmla="*/ 1333500 h 2235200"/>
              <a:gd name="connsiteX7" fmla="*/ 1828800 w 12166600"/>
              <a:gd name="connsiteY7" fmla="*/ 2235200 h 2235200"/>
              <a:gd name="connsiteX8" fmla="*/ 0 w 12166600"/>
              <a:gd name="connsiteY8" fmla="*/ 1993900 h 2235200"/>
              <a:gd name="connsiteX9" fmla="*/ 0 w 12166600"/>
              <a:gd name="connsiteY9" fmla="*/ 0 h 2235200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311900 w 12166600"/>
              <a:gd name="connsiteY5" fmla="*/ 10414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  <a:gd name="connsiteX0" fmla="*/ 0 w 12166600"/>
              <a:gd name="connsiteY0" fmla="*/ 0 h 2236899"/>
              <a:gd name="connsiteX1" fmla="*/ 12166600 w 12166600"/>
              <a:gd name="connsiteY1" fmla="*/ 0 h 2236899"/>
              <a:gd name="connsiteX2" fmla="*/ 12166600 w 12166600"/>
              <a:gd name="connsiteY2" fmla="*/ 1993900 h 2236899"/>
              <a:gd name="connsiteX3" fmla="*/ 9982200 w 12166600"/>
              <a:gd name="connsiteY3" fmla="*/ 1625600 h 2236899"/>
              <a:gd name="connsiteX4" fmla="*/ 7899400 w 12166600"/>
              <a:gd name="connsiteY4" fmla="*/ 1879600 h 2236899"/>
              <a:gd name="connsiteX5" fmla="*/ 6121797 w 12166600"/>
              <a:gd name="connsiteY5" fmla="*/ 825500 h 2236899"/>
              <a:gd name="connsiteX6" fmla="*/ 4267200 w 12166600"/>
              <a:gd name="connsiteY6" fmla="*/ 1333500 h 2236899"/>
              <a:gd name="connsiteX7" fmla="*/ 1828800 w 12166600"/>
              <a:gd name="connsiteY7" fmla="*/ 2235200 h 2236899"/>
              <a:gd name="connsiteX8" fmla="*/ 0 w 12166600"/>
              <a:gd name="connsiteY8" fmla="*/ 1993900 h 2236899"/>
              <a:gd name="connsiteX9" fmla="*/ 0 w 12166600"/>
              <a:gd name="connsiteY9" fmla="*/ 0 h 223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66600" h="2236899">
                <a:moveTo>
                  <a:pt x="0" y="0"/>
                </a:moveTo>
                <a:lnTo>
                  <a:pt x="12166600" y="0"/>
                </a:lnTo>
                <a:lnTo>
                  <a:pt x="12166600" y="1993900"/>
                </a:lnTo>
                <a:cubicBezTo>
                  <a:pt x="11413067" y="1993900"/>
                  <a:pt x="10761133" y="1689100"/>
                  <a:pt x="9982200" y="1625600"/>
                </a:cubicBezTo>
                <a:cubicBezTo>
                  <a:pt x="9266767" y="1655233"/>
                  <a:pt x="8741833" y="2002367"/>
                  <a:pt x="7899400" y="1879600"/>
                </a:cubicBezTo>
                <a:cubicBezTo>
                  <a:pt x="7027333" y="1625600"/>
                  <a:pt x="7108164" y="965200"/>
                  <a:pt x="6121797" y="825500"/>
                </a:cubicBezTo>
                <a:cubicBezTo>
                  <a:pt x="5531247" y="770467"/>
                  <a:pt x="4887727" y="1058333"/>
                  <a:pt x="4267200" y="1333500"/>
                </a:cubicBezTo>
                <a:cubicBezTo>
                  <a:pt x="3405691" y="1824567"/>
                  <a:pt x="2554817" y="2161117"/>
                  <a:pt x="1828800" y="2235200"/>
                </a:cubicBezTo>
                <a:cubicBezTo>
                  <a:pt x="482600" y="2256367"/>
                  <a:pt x="609600" y="2074333"/>
                  <a:pt x="0" y="19939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7ED"/>
          </a:solidFill>
          <a:ln>
            <a:noFill/>
          </a:ln>
          <a:effectLst>
            <a:outerShdw blurRad="50800" dist="38100" dir="16200000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9593DFD-A8AC-40A7-9A34-5B5225F99FDE}"/>
              </a:ext>
            </a:extLst>
          </p:cNvPr>
          <p:cNvSpPr/>
          <p:nvPr userDrawn="1"/>
        </p:nvSpPr>
        <p:spPr>
          <a:xfrm>
            <a:off x="-4997" y="6043128"/>
            <a:ext cx="937870" cy="814872"/>
          </a:xfrm>
          <a:custGeom>
            <a:avLst/>
            <a:gdLst>
              <a:gd name="connsiteX0" fmla="*/ 0 w 1143000"/>
              <a:gd name="connsiteY0" fmla="*/ 0 h 1014167"/>
              <a:gd name="connsiteX1" fmla="*/ 82661 w 1143000"/>
              <a:gd name="connsiteY1" fmla="*/ 3478 h 1014167"/>
              <a:gd name="connsiteX2" fmla="*/ 1143000 w 1143000"/>
              <a:gd name="connsiteY2" fmla="*/ 982647 h 1014167"/>
              <a:gd name="connsiteX3" fmla="*/ 1141090 w 1143000"/>
              <a:gd name="connsiteY3" fmla="*/ 1014167 h 1014167"/>
              <a:gd name="connsiteX4" fmla="*/ 0 w 1143000"/>
              <a:gd name="connsiteY4" fmla="*/ 1014167 h 1014167"/>
              <a:gd name="connsiteX5" fmla="*/ 0 w 1143000"/>
              <a:gd name="connsiteY5" fmla="*/ 0 h 101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1014167">
                <a:moveTo>
                  <a:pt x="0" y="0"/>
                </a:moveTo>
                <a:lnTo>
                  <a:pt x="82661" y="3478"/>
                </a:lnTo>
                <a:cubicBezTo>
                  <a:pt x="678238" y="53881"/>
                  <a:pt x="1143000" y="473034"/>
                  <a:pt x="1143000" y="982647"/>
                </a:cubicBezTo>
                <a:lnTo>
                  <a:pt x="1141090" y="1014167"/>
                </a:lnTo>
                <a:lnTo>
                  <a:pt x="0" y="1014167"/>
                </a:lnTo>
                <a:lnTo>
                  <a:pt x="0" y="0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17500" dist="38100" dir="4860000" algn="l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BFA3FA-CB4C-4F5F-B0D7-5439E592E777}"/>
              </a:ext>
            </a:extLst>
          </p:cNvPr>
          <p:cNvSpPr/>
          <p:nvPr userDrawn="1"/>
        </p:nvSpPr>
        <p:spPr>
          <a:xfrm>
            <a:off x="8178800" y="6027659"/>
            <a:ext cx="4013200" cy="830341"/>
          </a:xfrm>
          <a:custGeom>
            <a:avLst/>
            <a:gdLst>
              <a:gd name="connsiteX0" fmla="*/ 0 w 4013200"/>
              <a:gd name="connsiteY0" fmla="*/ 0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4" fmla="*/ 0 w 4013200"/>
              <a:gd name="connsiteY4" fmla="*/ 0 h 814872"/>
              <a:gd name="connsiteX0" fmla="*/ 0 w 4013200"/>
              <a:gd name="connsiteY0" fmla="*/ 814872 h 814872"/>
              <a:gd name="connsiteX1" fmla="*/ 4013200 w 4013200"/>
              <a:gd name="connsiteY1" fmla="*/ 0 h 814872"/>
              <a:gd name="connsiteX2" fmla="*/ 4013200 w 4013200"/>
              <a:gd name="connsiteY2" fmla="*/ 814872 h 814872"/>
              <a:gd name="connsiteX3" fmla="*/ 0 w 4013200"/>
              <a:gd name="connsiteY3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4013200 w 4013200"/>
              <a:gd name="connsiteY2" fmla="*/ 0 h 814872"/>
              <a:gd name="connsiteX3" fmla="*/ 4013200 w 4013200"/>
              <a:gd name="connsiteY3" fmla="*/ 814872 h 814872"/>
              <a:gd name="connsiteX4" fmla="*/ 0 w 4013200"/>
              <a:gd name="connsiteY4" fmla="*/ 814872 h 814872"/>
              <a:gd name="connsiteX0" fmla="*/ 0 w 4013200"/>
              <a:gd name="connsiteY0" fmla="*/ 814872 h 814872"/>
              <a:gd name="connsiteX1" fmla="*/ 1295400 w 4013200"/>
              <a:gd name="connsiteY1" fmla="*/ 343158 h 814872"/>
              <a:gd name="connsiteX2" fmla="*/ 2935514 w 4013200"/>
              <a:gd name="connsiteY2" fmla="*/ 343158 h 814872"/>
              <a:gd name="connsiteX3" fmla="*/ 4013200 w 4013200"/>
              <a:gd name="connsiteY3" fmla="*/ 0 h 814872"/>
              <a:gd name="connsiteX4" fmla="*/ 4013200 w 4013200"/>
              <a:gd name="connsiteY4" fmla="*/ 814872 h 814872"/>
              <a:gd name="connsiteX5" fmla="*/ 0 w 4013200"/>
              <a:gd name="connsiteY5" fmla="*/ 814872 h 814872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295400 w 4013200"/>
              <a:gd name="connsiteY1" fmla="*/ 3586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403350 w 4013200"/>
              <a:gd name="connsiteY1" fmla="*/ 3205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  <a:gd name="connsiteX0" fmla="*/ 0 w 4013200"/>
              <a:gd name="connsiteY0" fmla="*/ 830341 h 830341"/>
              <a:gd name="connsiteX1" fmla="*/ 1352550 w 4013200"/>
              <a:gd name="connsiteY1" fmla="*/ 295127 h 830341"/>
              <a:gd name="connsiteX2" fmla="*/ 2935514 w 4013200"/>
              <a:gd name="connsiteY2" fmla="*/ 358627 h 830341"/>
              <a:gd name="connsiteX3" fmla="*/ 4013200 w 4013200"/>
              <a:gd name="connsiteY3" fmla="*/ 15469 h 830341"/>
              <a:gd name="connsiteX4" fmla="*/ 4013200 w 4013200"/>
              <a:gd name="connsiteY4" fmla="*/ 830341 h 830341"/>
              <a:gd name="connsiteX5" fmla="*/ 0 w 4013200"/>
              <a:gd name="connsiteY5" fmla="*/ 830341 h 8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200" h="830341">
                <a:moveTo>
                  <a:pt x="0" y="830341"/>
                </a:moveTo>
                <a:cubicBezTo>
                  <a:pt x="791331" y="427268"/>
                  <a:pt x="700919" y="418347"/>
                  <a:pt x="1352550" y="295127"/>
                </a:cubicBezTo>
                <a:cubicBezTo>
                  <a:pt x="2050596" y="179315"/>
                  <a:pt x="2253343" y="440874"/>
                  <a:pt x="2935514" y="358627"/>
                </a:cubicBezTo>
                <a:cubicBezTo>
                  <a:pt x="3294743" y="244241"/>
                  <a:pt x="3537856" y="-73345"/>
                  <a:pt x="4013200" y="15469"/>
                </a:cubicBezTo>
                <a:lnTo>
                  <a:pt x="4013200" y="830341"/>
                </a:lnTo>
                <a:lnTo>
                  <a:pt x="0" y="830341"/>
                </a:lnTo>
                <a:close/>
              </a:path>
            </a:pathLst>
          </a:custGeom>
          <a:solidFill>
            <a:srgbClr val="FFC7E1"/>
          </a:solidFill>
          <a:ln>
            <a:noFill/>
          </a:ln>
          <a:effectLst>
            <a:outerShdw blurRad="355600" dir="10200000" sx="115000" sy="115000" algn="r" rotWithShape="0">
              <a:srgbClr val="CA6C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916D7D-5FD0-4DA4-BD7D-D9CF4BD8B955}"/>
              </a:ext>
            </a:extLst>
          </p:cNvPr>
          <p:cNvGrpSpPr/>
          <p:nvPr userDrawn="1"/>
        </p:nvGrpSpPr>
        <p:grpSpPr>
          <a:xfrm>
            <a:off x="2726149" y="2667000"/>
            <a:ext cx="7179851" cy="2867060"/>
            <a:chOff x="2525743" y="1597777"/>
            <a:chExt cx="7179851" cy="28670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BBCF5A-142D-4239-80AA-91E4AA9E803F}"/>
                </a:ext>
              </a:extLst>
            </p:cNvPr>
            <p:cNvSpPr txBox="1"/>
            <p:nvPr userDrawn="1"/>
          </p:nvSpPr>
          <p:spPr>
            <a:xfrm>
              <a:off x="3154704" y="1597777"/>
              <a:ext cx="5921928" cy="186204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526442"/>
                </a:avLst>
              </a:prstTxWarp>
              <a:spAutoFit/>
            </a:bodyPr>
            <a:lstStyle/>
            <a:p>
              <a:r>
                <a:rPr lang="en-US" sz="19900" spc="320">
                  <a:ln w="47625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14300" dist="63500" rotWithShape="0">
                      <a:srgbClr val="E18D7F">
                        <a:alpha val="40000"/>
                      </a:srgbClr>
                    </a:outerShdw>
                  </a:effectLst>
                  <a:latin typeface="+mj-lt"/>
                </a:rPr>
                <a:t>TIẾT HỌC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79A41D-B5B9-4375-9940-98A53EE99D3F}"/>
                </a:ext>
              </a:extLst>
            </p:cNvPr>
            <p:cNvSpPr txBox="1"/>
            <p:nvPr userDrawn="1"/>
          </p:nvSpPr>
          <p:spPr>
            <a:xfrm>
              <a:off x="2525743" y="2602789"/>
              <a:ext cx="717985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spc="320">
                  <a:ln w="47625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14300" dist="63500" rotWithShape="0">
                      <a:srgbClr val="E18D7F">
                        <a:alpha val="40000"/>
                      </a:srgbClr>
                    </a:outerShdw>
                  </a:effectLst>
                  <a:latin typeface="+mj-lt"/>
                </a:rPr>
                <a:t>KẾT THÚC</a:t>
              </a:r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1308176A-4F5F-4D77-B42F-520012B4B7A6}"/>
              </a:ext>
            </a:extLst>
          </p:cNvPr>
          <p:cNvGrpSpPr/>
          <p:nvPr userDrawn="1"/>
        </p:nvGrpSpPr>
        <p:grpSpPr>
          <a:xfrm>
            <a:off x="1767503" y="3010712"/>
            <a:ext cx="263455" cy="263455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53E54F-D208-443A-A7FE-23CF05FF3088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A6509E-9634-4827-8720-729243B87D01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PHẠM DUYÊN 5 - 9Slide.vn">
            <a:extLst>
              <a:ext uri="{FF2B5EF4-FFF2-40B4-BE49-F238E27FC236}">
                <a16:creationId xmlns:a16="http://schemas.microsoft.com/office/drawing/2014/main" id="{176C6AC2-605A-495F-BF34-98EC87F13482}"/>
              </a:ext>
            </a:extLst>
          </p:cNvPr>
          <p:cNvGrpSpPr/>
          <p:nvPr userDrawn="1"/>
        </p:nvGrpSpPr>
        <p:grpSpPr>
          <a:xfrm>
            <a:off x="9427357" y="369026"/>
            <a:ext cx="263457" cy="263457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3683A31-A94D-4194-A76C-639B3BB76225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EBA4E17-AFBD-4D83-823D-355B85FB939B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PHẠM DUYÊN 6 - 9Slide.vn">
            <a:extLst>
              <a:ext uri="{FF2B5EF4-FFF2-40B4-BE49-F238E27FC236}">
                <a16:creationId xmlns:a16="http://schemas.microsoft.com/office/drawing/2014/main" id="{E614EC4A-607D-42AF-9A23-19D71611ECA5}"/>
              </a:ext>
            </a:extLst>
          </p:cNvPr>
          <p:cNvGrpSpPr/>
          <p:nvPr userDrawn="1"/>
        </p:nvGrpSpPr>
        <p:grpSpPr>
          <a:xfrm>
            <a:off x="10527360" y="3245043"/>
            <a:ext cx="263457" cy="263455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168925-88A0-40FB-9FD0-5A485FC953CA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DEE79F-2D04-45D2-BE2D-D832C543232F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PHẠM DUYÊN 7 - 9Slide.vn">
            <a:extLst>
              <a:ext uri="{FF2B5EF4-FFF2-40B4-BE49-F238E27FC236}">
                <a16:creationId xmlns:a16="http://schemas.microsoft.com/office/drawing/2014/main" id="{17CD814A-1BF9-4928-A69D-8C645C4A2ED6}"/>
              </a:ext>
            </a:extLst>
          </p:cNvPr>
          <p:cNvGrpSpPr/>
          <p:nvPr userDrawn="1"/>
        </p:nvGrpSpPr>
        <p:grpSpPr>
          <a:xfrm>
            <a:off x="9977358" y="1740904"/>
            <a:ext cx="153172" cy="153172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6B89B1A-A700-4E52-BEBD-A21D2606A6C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0E7AFE0-A8B1-4D3C-850A-E63ED499988F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PHẠM DUYÊN 8 - 9Slide.vn">
            <a:extLst>
              <a:ext uri="{FF2B5EF4-FFF2-40B4-BE49-F238E27FC236}">
                <a16:creationId xmlns:a16="http://schemas.microsoft.com/office/drawing/2014/main" id="{FD9AA55B-1AD3-493B-8876-DF2445AC4293}"/>
              </a:ext>
            </a:extLst>
          </p:cNvPr>
          <p:cNvGrpSpPr/>
          <p:nvPr userDrawn="1"/>
        </p:nvGrpSpPr>
        <p:grpSpPr>
          <a:xfrm>
            <a:off x="1026262" y="4422615"/>
            <a:ext cx="153172" cy="153172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B97FA81-E904-4164-8ACB-B1568628D282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4B9832A-CCA3-4722-9C12-B80347C627B7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PHẠM DUYÊN 9 - 9Slide.vn">
            <a:extLst>
              <a:ext uri="{FF2B5EF4-FFF2-40B4-BE49-F238E27FC236}">
                <a16:creationId xmlns:a16="http://schemas.microsoft.com/office/drawing/2014/main" id="{8431A0EF-5488-41AD-A787-CAFF7BE72922}"/>
              </a:ext>
            </a:extLst>
          </p:cNvPr>
          <p:cNvGrpSpPr/>
          <p:nvPr userDrawn="1"/>
        </p:nvGrpSpPr>
        <p:grpSpPr>
          <a:xfrm>
            <a:off x="2665889" y="1370880"/>
            <a:ext cx="177678" cy="17768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9F852F-A43D-4F36-8A52-BF7F53BA5088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0FBDB2D-9089-4E3C-951F-B8860EC69646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PHẠM DUYÊN 10 - 9Slide.vn">
            <a:extLst>
              <a:ext uri="{FF2B5EF4-FFF2-40B4-BE49-F238E27FC236}">
                <a16:creationId xmlns:a16="http://schemas.microsoft.com/office/drawing/2014/main" id="{219315AE-ADF7-4B71-83AD-A73B84E65D14}"/>
              </a:ext>
            </a:extLst>
          </p:cNvPr>
          <p:cNvSpPr/>
          <p:nvPr userDrawn="1"/>
        </p:nvSpPr>
        <p:spPr>
          <a:xfrm>
            <a:off x="10327595" y="2657461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PHẠM DUYÊN 11 - 9Slide.vn">
            <a:extLst>
              <a:ext uri="{FF2B5EF4-FFF2-40B4-BE49-F238E27FC236}">
                <a16:creationId xmlns:a16="http://schemas.microsoft.com/office/drawing/2014/main" id="{A75AD48A-9639-48C4-A0B4-446FB992C7D1}"/>
              </a:ext>
            </a:extLst>
          </p:cNvPr>
          <p:cNvSpPr/>
          <p:nvPr userDrawn="1"/>
        </p:nvSpPr>
        <p:spPr>
          <a:xfrm>
            <a:off x="11375711" y="2679699"/>
            <a:ext cx="48248" cy="49014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DB1B6AB9-5FAC-4FC1-A232-0C69DF156E73}"/>
              </a:ext>
            </a:extLst>
          </p:cNvPr>
          <p:cNvSpPr/>
          <p:nvPr userDrawn="1"/>
        </p:nvSpPr>
        <p:spPr>
          <a:xfrm>
            <a:off x="10852023" y="1078618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PHẠM DUYÊN 13 - 9Slide.vn">
            <a:extLst>
              <a:ext uri="{FF2B5EF4-FFF2-40B4-BE49-F238E27FC236}">
                <a16:creationId xmlns:a16="http://schemas.microsoft.com/office/drawing/2014/main" id="{3D44F3B0-1064-44A8-AF7A-1E32177A4113}"/>
              </a:ext>
            </a:extLst>
          </p:cNvPr>
          <p:cNvSpPr/>
          <p:nvPr userDrawn="1"/>
        </p:nvSpPr>
        <p:spPr>
          <a:xfrm>
            <a:off x="1106316" y="2510597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PHẠM DUYÊN 14 - 9Slide.vn">
            <a:extLst>
              <a:ext uri="{FF2B5EF4-FFF2-40B4-BE49-F238E27FC236}">
                <a16:creationId xmlns:a16="http://schemas.microsoft.com/office/drawing/2014/main" id="{C0202C45-580C-470E-8DBC-B1F7940560EE}"/>
              </a:ext>
            </a:extLst>
          </p:cNvPr>
          <p:cNvSpPr/>
          <p:nvPr userDrawn="1"/>
        </p:nvSpPr>
        <p:spPr>
          <a:xfrm>
            <a:off x="2274512" y="1097791"/>
            <a:ext cx="47100" cy="49014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PHẠM DUYÊN 15 - 9Slide.vn">
            <a:extLst>
              <a:ext uri="{FF2B5EF4-FFF2-40B4-BE49-F238E27FC236}">
                <a16:creationId xmlns:a16="http://schemas.microsoft.com/office/drawing/2014/main" id="{2F96582A-5264-4380-943B-C201812D46AC}"/>
              </a:ext>
            </a:extLst>
          </p:cNvPr>
          <p:cNvSpPr/>
          <p:nvPr userDrawn="1"/>
        </p:nvSpPr>
        <p:spPr>
          <a:xfrm>
            <a:off x="10873148" y="4116133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PHẠM DUYÊN 16 - 9Slide.vn">
            <a:extLst>
              <a:ext uri="{FF2B5EF4-FFF2-40B4-BE49-F238E27FC236}">
                <a16:creationId xmlns:a16="http://schemas.microsoft.com/office/drawing/2014/main" id="{6B77C927-8CF1-4582-98C4-B7A3ECE337AA}"/>
              </a:ext>
            </a:extLst>
          </p:cNvPr>
          <p:cNvSpPr/>
          <p:nvPr userDrawn="1"/>
        </p:nvSpPr>
        <p:spPr>
          <a:xfrm>
            <a:off x="10764928" y="2209660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PHẠM DUYÊN 17 - 9Slide.vn">
            <a:extLst>
              <a:ext uri="{FF2B5EF4-FFF2-40B4-BE49-F238E27FC236}">
                <a16:creationId xmlns:a16="http://schemas.microsoft.com/office/drawing/2014/main" id="{BE1AA7BE-232B-48AB-9BC9-A984B11B494A}"/>
              </a:ext>
            </a:extLst>
          </p:cNvPr>
          <p:cNvSpPr/>
          <p:nvPr userDrawn="1"/>
        </p:nvSpPr>
        <p:spPr>
          <a:xfrm>
            <a:off x="2328254" y="223921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PHẠM DUYÊN 18 - 9Slide.vn">
            <a:extLst>
              <a:ext uri="{FF2B5EF4-FFF2-40B4-BE49-F238E27FC236}">
                <a16:creationId xmlns:a16="http://schemas.microsoft.com/office/drawing/2014/main" id="{30F85E85-0C14-4BAC-9AD5-E1F8DD6115DF}"/>
              </a:ext>
            </a:extLst>
          </p:cNvPr>
          <p:cNvSpPr/>
          <p:nvPr userDrawn="1"/>
        </p:nvSpPr>
        <p:spPr>
          <a:xfrm>
            <a:off x="11065871" y="158701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PHẠM DUYÊN 19 - 9Slide.vn">
            <a:extLst>
              <a:ext uri="{FF2B5EF4-FFF2-40B4-BE49-F238E27FC236}">
                <a16:creationId xmlns:a16="http://schemas.microsoft.com/office/drawing/2014/main" id="{090CA264-51E5-4B3C-A129-FE233F0DB149}"/>
              </a:ext>
            </a:extLst>
          </p:cNvPr>
          <p:cNvSpPr/>
          <p:nvPr userDrawn="1"/>
        </p:nvSpPr>
        <p:spPr>
          <a:xfrm>
            <a:off x="11442421" y="357354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PHẠM DUYÊN 20 - 9Slide.vn">
            <a:extLst>
              <a:ext uri="{FF2B5EF4-FFF2-40B4-BE49-F238E27FC236}">
                <a16:creationId xmlns:a16="http://schemas.microsoft.com/office/drawing/2014/main" id="{D1B5B189-7940-4D34-ACFE-952A73C00585}"/>
              </a:ext>
            </a:extLst>
          </p:cNvPr>
          <p:cNvSpPr/>
          <p:nvPr userDrawn="1"/>
        </p:nvSpPr>
        <p:spPr>
          <a:xfrm>
            <a:off x="3071901" y="641092"/>
            <a:ext cx="94776" cy="98031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PHẠM DUYÊN 21 - 9Slide.vn">
            <a:extLst>
              <a:ext uri="{FF2B5EF4-FFF2-40B4-BE49-F238E27FC236}">
                <a16:creationId xmlns:a16="http://schemas.microsoft.com/office/drawing/2014/main" id="{1F4FBD61-723A-4692-BA7B-0D0BB721B88E}"/>
              </a:ext>
            </a:extLst>
          </p:cNvPr>
          <p:cNvSpPr/>
          <p:nvPr userDrawn="1"/>
        </p:nvSpPr>
        <p:spPr>
          <a:xfrm>
            <a:off x="1757497" y="1807808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PHẠM DUYÊN 22 - 9Slide.vn">
            <a:extLst>
              <a:ext uri="{FF2B5EF4-FFF2-40B4-BE49-F238E27FC236}">
                <a16:creationId xmlns:a16="http://schemas.microsoft.com/office/drawing/2014/main" id="{DCC21224-0D06-4933-8486-C44D659D67A5}"/>
              </a:ext>
            </a:extLst>
          </p:cNvPr>
          <p:cNvSpPr/>
          <p:nvPr userDrawn="1"/>
        </p:nvSpPr>
        <p:spPr>
          <a:xfrm>
            <a:off x="1315717" y="3715764"/>
            <a:ext cx="94200" cy="98028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PHẠM DUYÊN 23 - 9Slide.vn">
            <a:extLst>
              <a:ext uri="{FF2B5EF4-FFF2-40B4-BE49-F238E27FC236}">
                <a16:creationId xmlns:a16="http://schemas.microsoft.com/office/drawing/2014/main" id="{F281817B-A9D8-40D7-8EF1-BB212A8C1D77}"/>
              </a:ext>
            </a:extLst>
          </p:cNvPr>
          <p:cNvSpPr/>
          <p:nvPr userDrawn="1"/>
        </p:nvSpPr>
        <p:spPr>
          <a:xfrm>
            <a:off x="10117082" y="1152650"/>
            <a:ext cx="94200" cy="98030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87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4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17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27" dur="4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28" dur="4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17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7000">
                                          <p:cBhvr additive="base">
                                            <p:cTn id="31" dur="4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7000">
                                          <p:cBhvr additive="base">
                                            <p:cTn id="32" dur="4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6" dur="1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0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1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9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5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7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8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1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23" grpId="0" animBg="1"/>
          <p:bldP spid="25" grpId="0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4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6" dur="1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4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9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5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7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8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1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 animBg="1"/>
          <p:bldP spid="18" grpId="0" animBg="1"/>
          <p:bldP spid="23" grpId="0" animBg="1"/>
          <p:bldP spid="25" grpId="0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E390-2F0A-4970-A084-F86256C9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FF8BF-6C8B-44D7-B62C-95D767211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81477-486F-4745-80C9-F1939C014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72EE0-F498-4A63-B9EC-24FF00B47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E8CA2-782A-48C2-898D-8EBB9240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BE49E-0F18-488B-A7E3-35FB5623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67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078F4-5E82-4D3F-985F-83C739CF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B32E3-A59A-4E87-83F7-CDFF76D8D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2A793-479C-43A6-994B-5E9301B3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73F35-C0A0-47C2-9093-F6C44367B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037DB-9039-4D7C-9527-B65B1B078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88C5C9-2308-4340-B65D-BF6E657F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96D7D5-58BE-44E4-9797-0F269D14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B2787-AACA-4EEA-8F3A-21FFF750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18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FC2F-B653-4E9F-B6BB-235FC1F1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C77B1-9D22-495A-B80C-4225A57B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A45A6-39B9-4783-B4BB-763A1581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7BB57-7F46-4D04-97DF-17E2D093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38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841D2-F5F1-4739-81B8-1FE931B3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BA41F-7172-449A-B1B9-CEF73E71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D24BA-2699-49DB-B767-13AB0BDC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84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E927-45AF-4C65-AB08-F7A171F7D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9A7B0-82B9-40A5-9630-0419950E1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6B182-C820-43C2-8508-D9D57A7E9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78B64-4A9E-4535-97A6-44FD5573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46D60-6B1F-432D-A065-6B066F26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1B0AF-BD35-41AA-BC70-41F8F6B5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8B301B-FE79-FB20-D242-C1478C9271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2EC2B5-1E7B-4EB7-8159-731407A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4C403-D123-43B4-88A7-DAFDCD948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A6AD0-0B41-4D81-B8B2-41F260EE7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E652-050A-453D-8313-BC68DDD379FE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38850-41E0-4C12-81A5-6BCD19755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8A777-CB67-44D3-B08E-81475D63E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9FB02-2491-4837-B3BD-D8F182011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2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A2394A-895A-F26A-92F0-B01763800D7B}"/>
              </a:ext>
            </a:extLst>
          </p:cNvPr>
          <p:cNvGrpSpPr/>
          <p:nvPr/>
        </p:nvGrpSpPr>
        <p:grpSpPr>
          <a:xfrm>
            <a:off x="1181101" y="1905000"/>
            <a:ext cx="9829799" cy="2407849"/>
            <a:chOff x="1389585" y="1793129"/>
            <a:chExt cx="9829799" cy="240784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38979E-BDCA-9421-E6A5-BDE9D4FF1147}"/>
                </a:ext>
              </a:extLst>
            </p:cNvPr>
            <p:cNvSpPr txBox="1"/>
            <p:nvPr userDrawn="1"/>
          </p:nvSpPr>
          <p:spPr>
            <a:xfrm>
              <a:off x="4589984" y="1793129"/>
              <a:ext cx="3429000" cy="186204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117497"/>
                </a:avLst>
              </a:prstTxWarp>
              <a:spAutoFit/>
            </a:bodyPr>
            <a:lstStyle/>
            <a:p>
              <a:pPr algn="ctr"/>
              <a:r>
                <a:rPr lang="en-US" sz="6000" spc="320">
                  <a:ln w="25400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65100" dist="139700" dir="2640000" algn="tl" rotWithShape="0">
                      <a:srgbClr val="E18D7F">
                        <a:alpha val="40000"/>
                      </a:srgbClr>
                    </a:outerShdw>
                  </a:effectLst>
                  <a:latin typeface="UTM Showcard" panose="02040603050506020204" pitchFamily="18" charset="0"/>
                </a:rPr>
                <a:t>BÀI 37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CDEF98-DC68-DD13-C16E-D2571C684092}"/>
                </a:ext>
              </a:extLst>
            </p:cNvPr>
            <p:cNvSpPr txBox="1"/>
            <p:nvPr userDrawn="1"/>
          </p:nvSpPr>
          <p:spPr>
            <a:xfrm>
              <a:off x="1389585" y="2402729"/>
              <a:ext cx="9829799" cy="179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spc="320">
                  <a:ln w="25400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65100" dist="139700" dir="2640000" algn="tl" rotWithShape="0">
                      <a:srgbClr val="E18D7F">
                        <a:alpha val="40000"/>
                      </a:srgbClr>
                    </a:outerShdw>
                  </a:effectLst>
                  <a:latin typeface="UTM Showcard" panose="02040603050506020204" pitchFamily="18" charset="0"/>
                </a:rPr>
                <a:t>CHIA SỐ CÓ BA CHỮ SỐ CHO</a:t>
              </a:r>
              <a:br>
                <a:rPr lang="en-US" sz="4000" spc="320">
                  <a:ln w="25400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65100" dist="139700" dir="2640000" algn="tl" rotWithShape="0">
                      <a:srgbClr val="E18D7F">
                        <a:alpha val="40000"/>
                      </a:srgbClr>
                    </a:outerShdw>
                  </a:effectLst>
                  <a:latin typeface="UTM Showcard" panose="02040603050506020204" pitchFamily="18" charset="0"/>
                </a:rPr>
              </a:br>
              <a:r>
                <a:rPr lang="en-US" sz="4000" spc="320">
                  <a:ln w="25400">
                    <a:solidFill>
                      <a:srgbClr val="E18D7F"/>
                    </a:solidFill>
                  </a:ln>
                  <a:solidFill>
                    <a:srgbClr val="FFFFFF"/>
                  </a:solidFill>
                  <a:effectLst>
                    <a:outerShdw blurRad="165100" dist="139700" dir="2640000" algn="tl" rotWithShape="0">
                      <a:srgbClr val="E18D7F">
                        <a:alpha val="40000"/>
                      </a:srgbClr>
                    </a:outerShdw>
                  </a:effectLst>
                  <a:latin typeface="UTM Showcard" panose="02040603050506020204" pitchFamily="18" charset="0"/>
                </a:rPr>
                <a:t>SỐ CÓ MỘT CHỮ SỐ</a:t>
              </a:r>
            </a:p>
          </p:txBody>
        </p:sp>
      </p:grp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879D9046-B344-DEA3-584E-C79C69B2392D}"/>
              </a:ext>
            </a:extLst>
          </p:cNvPr>
          <p:cNvSpPr txBox="1"/>
          <p:nvPr/>
        </p:nvSpPr>
        <p:spPr>
          <a:xfrm>
            <a:off x="304800" y="152400"/>
            <a:ext cx="2674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n w="19050">
                  <a:solidFill>
                    <a:srgbClr val="9970D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TOÁN - 3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F09F4323-85C0-8900-AF23-E2C2A15641FE}"/>
              </a:ext>
            </a:extLst>
          </p:cNvPr>
          <p:cNvSpPr txBox="1"/>
          <p:nvPr/>
        </p:nvSpPr>
        <p:spPr>
          <a:xfrm>
            <a:off x="5495515" y="4675294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Tiết 1 </a:t>
            </a:r>
          </a:p>
        </p:txBody>
      </p:sp>
    </p:spTree>
    <p:extLst>
      <p:ext uri="{BB962C8B-B14F-4D97-AF65-F5344CB8AC3E}">
        <p14:creationId xmlns:p14="http://schemas.microsoft.com/office/powerpoint/2010/main" val="728741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15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15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3B3988FF-239D-BD7F-9DE9-2BD711304553}"/>
              </a:ext>
            </a:extLst>
          </p:cNvPr>
          <p:cNvGrpSpPr/>
          <p:nvPr/>
        </p:nvGrpSpPr>
        <p:grpSpPr>
          <a:xfrm>
            <a:off x="538957" y="514350"/>
            <a:ext cx="529493" cy="707886"/>
            <a:chOff x="1806355" y="2764680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19D32F41-2B45-A926-0F52-B4A4E19F5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359546C2-8AD2-1994-A213-CFA3285888E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23" name="PHẠM DUYÊN 1 2 - 9Slide.vn">
            <a:extLst>
              <a:ext uri="{FF2B5EF4-FFF2-40B4-BE49-F238E27FC236}">
                <a16:creationId xmlns:a16="http://schemas.microsoft.com/office/drawing/2014/main" id="{3544395F-4ECC-84BA-3AEA-D0E618D136B0}"/>
              </a:ext>
            </a:extLst>
          </p:cNvPr>
          <p:cNvSpPr txBox="1"/>
          <p:nvPr/>
        </p:nvSpPr>
        <p:spPr>
          <a:xfrm>
            <a:off x="1061616" y="590203"/>
            <a:ext cx="1300583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spc="-60">
                <a:solidFill>
                  <a:schemeClr val="accent4">
                    <a:lumMod val="75000"/>
                  </a:schemeClr>
                </a:solidFill>
                <a:latin typeface="+mj-lt"/>
              </a:rPr>
              <a:t>Tính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680E5D51-1E0F-21ED-0978-A39A5F98FB75}"/>
              </a:ext>
            </a:extLst>
          </p:cNvPr>
          <p:cNvSpPr/>
          <p:nvPr/>
        </p:nvSpPr>
        <p:spPr>
          <a:xfrm>
            <a:off x="734645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rgbClr val="FEEFED"/>
              </a:gs>
              <a:gs pos="100000">
                <a:schemeClr val="accent6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C9BA2489-337A-7CEF-49B4-49D17DB944B0}"/>
              </a:ext>
            </a:extLst>
          </p:cNvPr>
          <p:cNvSpPr txBox="1"/>
          <p:nvPr/>
        </p:nvSpPr>
        <p:spPr>
          <a:xfrm>
            <a:off x="1068450" y="1219200"/>
            <a:ext cx="81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6" name="Rectangle 7">
            <a:extLst>
              <a:ext uri="{FF2B5EF4-FFF2-40B4-BE49-F238E27FC236}">
                <a16:creationId xmlns:a16="http://schemas.microsoft.com/office/drawing/2014/main" id="{B34D41AC-1CB3-0A54-2F14-173C19AF3915}"/>
              </a:ext>
            </a:extLst>
          </p:cNvPr>
          <p:cNvSpPr/>
          <p:nvPr/>
        </p:nvSpPr>
        <p:spPr>
          <a:xfrm>
            <a:off x="4419600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E7522332-6330-2D53-6738-BB30FB644512}"/>
              </a:ext>
            </a:extLst>
          </p:cNvPr>
          <p:cNvSpPr/>
          <p:nvPr/>
        </p:nvSpPr>
        <p:spPr>
          <a:xfrm>
            <a:off x="8126045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rgbClr val="FEEFED"/>
              </a:gs>
              <a:gs pos="100000">
                <a:schemeClr val="accent6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4" name="PHẠM DUYÊN 1 - 9Slide.vn">
            <a:extLst>
              <a:ext uri="{FF2B5EF4-FFF2-40B4-BE49-F238E27FC236}">
                <a16:creationId xmlns:a16="http://schemas.microsoft.com/office/drawing/2014/main" id="{8FEA2002-E327-7E95-22D8-953B72CAB2F2}"/>
              </a:ext>
            </a:extLst>
          </p:cNvPr>
          <p:cNvSpPr txBox="1"/>
          <p:nvPr/>
        </p:nvSpPr>
        <p:spPr>
          <a:xfrm>
            <a:off x="2781599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05" name="PHẠM DUYÊN 2 - 9Slide.vn">
            <a:extLst>
              <a:ext uri="{FF2B5EF4-FFF2-40B4-BE49-F238E27FC236}">
                <a16:creationId xmlns:a16="http://schemas.microsoft.com/office/drawing/2014/main" id="{EFD7BF77-6D68-97F3-60DD-246EA9CB3C7E}"/>
              </a:ext>
            </a:extLst>
          </p:cNvPr>
          <p:cNvCxnSpPr>
            <a:cxnSpLocks/>
          </p:cNvCxnSpPr>
          <p:nvPr/>
        </p:nvCxnSpPr>
        <p:spPr>
          <a:xfrm>
            <a:off x="2652964" y="2830912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PHẠM DUYÊN 3 - 9Slide.vn">
            <a:extLst>
              <a:ext uri="{FF2B5EF4-FFF2-40B4-BE49-F238E27FC236}">
                <a16:creationId xmlns:a16="http://schemas.microsoft.com/office/drawing/2014/main" id="{8B3B77E6-9EA3-6B6A-0E29-3515BA3BD5F2}"/>
              </a:ext>
            </a:extLst>
          </p:cNvPr>
          <p:cNvSpPr txBox="1"/>
          <p:nvPr/>
        </p:nvSpPr>
        <p:spPr>
          <a:xfrm>
            <a:off x="3094524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7" name="PHẠM DUYÊN 5 - 9Slide.vn">
            <a:extLst>
              <a:ext uri="{FF2B5EF4-FFF2-40B4-BE49-F238E27FC236}">
                <a16:creationId xmlns:a16="http://schemas.microsoft.com/office/drawing/2014/main" id="{45CF8D8E-47BA-FA9A-4E9C-BF9207CAC1FD}"/>
              </a:ext>
            </a:extLst>
          </p:cNvPr>
          <p:cNvSpPr txBox="1"/>
          <p:nvPr/>
        </p:nvSpPr>
        <p:spPr>
          <a:xfrm>
            <a:off x="1893455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8" name="PHẠM DUYÊN 6 - 9Slide.vn">
            <a:extLst>
              <a:ext uri="{FF2B5EF4-FFF2-40B4-BE49-F238E27FC236}">
                <a16:creationId xmlns:a16="http://schemas.microsoft.com/office/drawing/2014/main" id="{6582870A-BE1A-E9AE-C07F-234C819F74A8}"/>
              </a:ext>
            </a:extLst>
          </p:cNvPr>
          <p:cNvSpPr txBox="1"/>
          <p:nvPr/>
        </p:nvSpPr>
        <p:spPr>
          <a:xfrm>
            <a:off x="1893455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09" name="PHẠM DUYÊN 9 - 9Slide.vn">
            <a:extLst>
              <a:ext uri="{FF2B5EF4-FFF2-40B4-BE49-F238E27FC236}">
                <a16:creationId xmlns:a16="http://schemas.microsoft.com/office/drawing/2014/main" id="{844B2A60-F42B-C2A3-9803-DCD5B0BA592D}"/>
              </a:ext>
            </a:extLst>
          </p:cNvPr>
          <p:cNvCxnSpPr>
            <a:cxnSpLocks/>
          </p:cNvCxnSpPr>
          <p:nvPr/>
        </p:nvCxnSpPr>
        <p:spPr>
          <a:xfrm>
            <a:off x="2663699" y="3300366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PHẠM DUYÊN 10 - 9Slide.vn">
            <a:extLst>
              <a:ext uri="{FF2B5EF4-FFF2-40B4-BE49-F238E27FC236}">
                <a16:creationId xmlns:a16="http://schemas.microsoft.com/office/drawing/2014/main" id="{C22104EF-96EA-ED97-2775-86E524595D61}"/>
              </a:ext>
            </a:extLst>
          </p:cNvPr>
          <p:cNvSpPr txBox="1"/>
          <p:nvPr/>
        </p:nvSpPr>
        <p:spPr>
          <a:xfrm>
            <a:off x="2781599" y="266164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" name="PHẠM DUYÊN 13 - 9Slide.vn">
            <a:extLst>
              <a:ext uri="{FF2B5EF4-FFF2-40B4-BE49-F238E27FC236}">
                <a16:creationId xmlns:a16="http://schemas.microsoft.com/office/drawing/2014/main" id="{56A6F142-606D-637D-F903-EC2796664EEA}"/>
              </a:ext>
            </a:extLst>
          </p:cNvPr>
          <p:cNvSpPr txBox="1"/>
          <p:nvPr/>
        </p:nvSpPr>
        <p:spPr>
          <a:xfrm>
            <a:off x="1551592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2" name="PHẠM DUYÊN 14 - 9Slide.vn">
            <a:extLst>
              <a:ext uri="{FF2B5EF4-FFF2-40B4-BE49-F238E27FC236}">
                <a16:creationId xmlns:a16="http://schemas.microsoft.com/office/drawing/2014/main" id="{B98256BD-A898-A5D7-A400-6E4181A520FF}"/>
              </a:ext>
            </a:extLst>
          </p:cNvPr>
          <p:cNvSpPr txBox="1"/>
          <p:nvPr/>
        </p:nvSpPr>
        <p:spPr>
          <a:xfrm>
            <a:off x="1893455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13" name="PHẠM DUYÊN 15 - 9Slide.vn">
            <a:extLst>
              <a:ext uri="{FF2B5EF4-FFF2-40B4-BE49-F238E27FC236}">
                <a16:creationId xmlns:a16="http://schemas.microsoft.com/office/drawing/2014/main" id="{CE9C28D9-0FB3-0177-7C2F-C70018591990}"/>
              </a:ext>
            </a:extLst>
          </p:cNvPr>
          <p:cNvCxnSpPr>
            <a:cxnSpLocks/>
          </p:cNvCxnSpPr>
          <p:nvPr/>
        </p:nvCxnSpPr>
        <p:spPr>
          <a:xfrm>
            <a:off x="1551592" y="388882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PHẠM DUYÊN 5 - 9Slide.vn">
            <a:extLst>
              <a:ext uri="{FF2B5EF4-FFF2-40B4-BE49-F238E27FC236}">
                <a16:creationId xmlns:a16="http://schemas.microsoft.com/office/drawing/2014/main" id="{7F75DFB7-57B3-8E3C-6432-6A8EC7288B40}"/>
              </a:ext>
            </a:extLst>
          </p:cNvPr>
          <p:cNvSpPr txBox="1"/>
          <p:nvPr/>
        </p:nvSpPr>
        <p:spPr>
          <a:xfrm>
            <a:off x="1551592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PHẠM DUYÊN 14 - 9Slide.vn">
            <a:extLst>
              <a:ext uri="{FF2B5EF4-FFF2-40B4-BE49-F238E27FC236}">
                <a16:creationId xmlns:a16="http://schemas.microsoft.com/office/drawing/2014/main" id="{FC41B662-57BF-2D1A-D6DE-4E8272F2241B}"/>
              </a:ext>
            </a:extLst>
          </p:cNvPr>
          <p:cNvSpPr txBox="1"/>
          <p:nvPr/>
        </p:nvSpPr>
        <p:spPr>
          <a:xfrm>
            <a:off x="2237392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1D18EF39-C4CE-1FA1-C900-2B7EF37B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578933" y="2581284"/>
            <a:ext cx="277056" cy="221644"/>
          </a:xfrm>
          <a:prstGeom prst="rect">
            <a:avLst/>
          </a:prstGeom>
        </p:spPr>
      </p:pic>
      <p:sp>
        <p:nvSpPr>
          <p:cNvPr id="117" name="PHẠM DUYÊN 14 - 9Slide.vn">
            <a:extLst>
              <a:ext uri="{FF2B5EF4-FFF2-40B4-BE49-F238E27FC236}">
                <a16:creationId xmlns:a16="http://schemas.microsoft.com/office/drawing/2014/main" id="{BF9FB925-5A0D-71C0-9CF6-B7E79AA3B517}"/>
              </a:ext>
            </a:extLst>
          </p:cNvPr>
          <p:cNvSpPr txBox="1"/>
          <p:nvPr/>
        </p:nvSpPr>
        <p:spPr>
          <a:xfrm>
            <a:off x="2237392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8" name="PHẠM DUYÊN 5 - 9Slide.vn">
            <a:extLst>
              <a:ext uri="{FF2B5EF4-FFF2-40B4-BE49-F238E27FC236}">
                <a16:creationId xmlns:a16="http://schemas.microsoft.com/office/drawing/2014/main" id="{B1734E3C-1054-52FE-EF4C-CC4ED6CAB9DC}"/>
              </a:ext>
            </a:extLst>
          </p:cNvPr>
          <p:cNvSpPr txBox="1"/>
          <p:nvPr/>
        </p:nvSpPr>
        <p:spPr>
          <a:xfrm>
            <a:off x="2245878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9" name="PHẠM DUYÊN 15 - 9Slide.vn">
            <a:extLst>
              <a:ext uri="{FF2B5EF4-FFF2-40B4-BE49-F238E27FC236}">
                <a16:creationId xmlns:a16="http://schemas.microsoft.com/office/drawing/2014/main" id="{CAB3999D-99B3-9E98-D891-3C4C5D0BE7D2}"/>
              </a:ext>
            </a:extLst>
          </p:cNvPr>
          <p:cNvCxnSpPr>
            <a:cxnSpLocks/>
          </p:cNvCxnSpPr>
          <p:nvPr/>
        </p:nvCxnSpPr>
        <p:spPr>
          <a:xfrm>
            <a:off x="1932175" y="4944026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PHẠM DUYÊN 5 - 9Slide.vn">
            <a:extLst>
              <a:ext uri="{FF2B5EF4-FFF2-40B4-BE49-F238E27FC236}">
                <a16:creationId xmlns:a16="http://schemas.microsoft.com/office/drawing/2014/main" id="{DB2A920B-2DD9-0F20-52D8-AF36C1734CD1}"/>
              </a:ext>
            </a:extLst>
          </p:cNvPr>
          <p:cNvSpPr txBox="1"/>
          <p:nvPr/>
        </p:nvSpPr>
        <p:spPr>
          <a:xfrm>
            <a:off x="2245878" y="489786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1" name="PHẠM DUYÊN 1 - 9Slide.vn">
            <a:extLst>
              <a:ext uri="{FF2B5EF4-FFF2-40B4-BE49-F238E27FC236}">
                <a16:creationId xmlns:a16="http://schemas.microsoft.com/office/drawing/2014/main" id="{1C41131B-52E4-9FAB-B9E6-801674EE27EF}"/>
              </a:ext>
            </a:extLst>
          </p:cNvPr>
          <p:cNvSpPr txBox="1"/>
          <p:nvPr/>
        </p:nvSpPr>
        <p:spPr>
          <a:xfrm>
            <a:off x="6354665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22" name="PHẠM DUYÊN 2 - 9Slide.vn">
            <a:extLst>
              <a:ext uri="{FF2B5EF4-FFF2-40B4-BE49-F238E27FC236}">
                <a16:creationId xmlns:a16="http://schemas.microsoft.com/office/drawing/2014/main" id="{ECF56724-1695-DC31-D4B1-E25E19B1663D}"/>
              </a:ext>
            </a:extLst>
          </p:cNvPr>
          <p:cNvCxnSpPr>
            <a:cxnSpLocks/>
          </p:cNvCxnSpPr>
          <p:nvPr/>
        </p:nvCxnSpPr>
        <p:spPr>
          <a:xfrm>
            <a:off x="6226030" y="2830912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PHẠM DUYÊN 3 - 9Slide.vn">
            <a:extLst>
              <a:ext uri="{FF2B5EF4-FFF2-40B4-BE49-F238E27FC236}">
                <a16:creationId xmlns:a16="http://schemas.microsoft.com/office/drawing/2014/main" id="{72CD5F08-4B07-028E-F639-E8A8414F4741}"/>
              </a:ext>
            </a:extLst>
          </p:cNvPr>
          <p:cNvSpPr txBox="1"/>
          <p:nvPr/>
        </p:nvSpPr>
        <p:spPr>
          <a:xfrm>
            <a:off x="6667590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4" name="PHẠM DUYÊN 5 - 9Slide.vn">
            <a:extLst>
              <a:ext uri="{FF2B5EF4-FFF2-40B4-BE49-F238E27FC236}">
                <a16:creationId xmlns:a16="http://schemas.microsoft.com/office/drawing/2014/main" id="{EBC2D44B-3098-506A-A0C0-AE05F9EF9848}"/>
              </a:ext>
            </a:extLst>
          </p:cNvPr>
          <p:cNvSpPr txBox="1"/>
          <p:nvPr/>
        </p:nvSpPr>
        <p:spPr>
          <a:xfrm>
            <a:off x="5466521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5" name="PHẠM DUYÊN 6 - 9Slide.vn">
            <a:extLst>
              <a:ext uri="{FF2B5EF4-FFF2-40B4-BE49-F238E27FC236}">
                <a16:creationId xmlns:a16="http://schemas.microsoft.com/office/drawing/2014/main" id="{D45287FA-2226-2746-2510-76CDA9DE0C21}"/>
              </a:ext>
            </a:extLst>
          </p:cNvPr>
          <p:cNvSpPr txBox="1"/>
          <p:nvPr/>
        </p:nvSpPr>
        <p:spPr>
          <a:xfrm>
            <a:off x="5466521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26" name="PHẠM DUYÊN 9 - 9Slide.vn">
            <a:extLst>
              <a:ext uri="{FF2B5EF4-FFF2-40B4-BE49-F238E27FC236}">
                <a16:creationId xmlns:a16="http://schemas.microsoft.com/office/drawing/2014/main" id="{ABF92821-331D-8DD0-FA64-96427A7543DD}"/>
              </a:ext>
            </a:extLst>
          </p:cNvPr>
          <p:cNvCxnSpPr>
            <a:cxnSpLocks/>
          </p:cNvCxnSpPr>
          <p:nvPr/>
        </p:nvCxnSpPr>
        <p:spPr>
          <a:xfrm>
            <a:off x="6236765" y="3300366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PHẠM DUYÊN 10 - 9Slide.vn">
            <a:extLst>
              <a:ext uri="{FF2B5EF4-FFF2-40B4-BE49-F238E27FC236}">
                <a16:creationId xmlns:a16="http://schemas.microsoft.com/office/drawing/2014/main" id="{ECA725DA-77FA-6B0F-9004-D74EB95A13DB}"/>
              </a:ext>
            </a:extLst>
          </p:cNvPr>
          <p:cNvSpPr txBox="1"/>
          <p:nvPr/>
        </p:nvSpPr>
        <p:spPr>
          <a:xfrm>
            <a:off x="6354665" y="266164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8" name="PHẠM DUYÊN 13 - 9Slide.vn">
            <a:extLst>
              <a:ext uri="{FF2B5EF4-FFF2-40B4-BE49-F238E27FC236}">
                <a16:creationId xmlns:a16="http://schemas.microsoft.com/office/drawing/2014/main" id="{5957524A-0F57-73D7-E71B-8C0213DE2063}"/>
              </a:ext>
            </a:extLst>
          </p:cNvPr>
          <p:cNvSpPr txBox="1"/>
          <p:nvPr/>
        </p:nvSpPr>
        <p:spPr>
          <a:xfrm>
            <a:off x="5124658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9" name="PHẠM DUYÊN 14 - 9Slide.vn">
            <a:extLst>
              <a:ext uri="{FF2B5EF4-FFF2-40B4-BE49-F238E27FC236}">
                <a16:creationId xmlns:a16="http://schemas.microsoft.com/office/drawing/2014/main" id="{5221A521-65C6-605D-0C6E-4389639EEB42}"/>
              </a:ext>
            </a:extLst>
          </p:cNvPr>
          <p:cNvSpPr txBox="1"/>
          <p:nvPr/>
        </p:nvSpPr>
        <p:spPr>
          <a:xfrm>
            <a:off x="5466521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0" name="PHẠM DUYÊN 15 - 9Slide.vn">
            <a:extLst>
              <a:ext uri="{FF2B5EF4-FFF2-40B4-BE49-F238E27FC236}">
                <a16:creationId xmlns:a16="http://schemas.microsoft.com/office/drawing/2014/main" id="{AF389AE7-C1D9-B055-9E14-548D516657D0}"/>
              </a:ext>
            </a:extLst>
          </p:cNvPr>
          <p:cNvCxnSpPr>
            <a:cxnSpLocks/>
          </p:cNvCxnSpPr>
          <p:nvPr/>
        </p:nvCxnSpPr>
        <p:spPr>
          <a:xfrm>
            <a:off x="5124658" y="388882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PHẠM DUYÊN 5 - 9Slide.vn">
            <a:extLst>
              <a:ext uri="{FF2B5EF4-FFF2-40B4-BE49-F238E27FC236}">
                <a16:creationId xmlns:a16="http://schemas.microsoft.com/office/drawing/2014/main" id="{9C829C4D-6112-B8CA-01E5-1315265555AE}"/>
              </a:ext>
            </a:extLst>
          </p:cNvPr>
          <p:cNvSpPr txBox="1"/>
          <p:nvPr/>
        </p:nvSpPr>
        <p:spPr>
          <a:xfrm>
            <a:off x="5124658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PHẠM DUYÊN 14 - 9Slide.vn">
            <a:extLst>
              <a:ext uri="{FF2B5EF4-FFF2-40B4-BE49-F238E27FC236}">
                <a16:creationId xmlns:a16="http://schemas.microsoft.com/office/drawing/2014/main" id="{2511E4BA-C0F3-E5AA-4BCE-5B88E8847BF4}"/>
              </a:ext>
            </a:extLst>
          </p:cNvPr>
          <p:cNvSpPr txBox="1"/>
          <p:nvPr/>
        </p:nvSpPr>
        <p:spPr>
          <a:xfrm>
            <a:off x="5810458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89AEF85D-9909-9A57-F158-552948B0B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5151999" y="2581284"/>
            <a:ext cx="277056" cy="221644"/>
          </a:xfrm>
          <a:prstGeom prst="rect">
            <a:avLst/>
          </a:prstGeom>
        </p:spPr>
      </p:pic>
      <p:sp>
        <p:nvSpPr>
          <p:cNvPr id="134" name="PHẠM DUYÊN 14 - 9Slide.vn">
            <a:extLst>
              <a:ext uri="{FF2B5EF4-FFF2-40B4-BE49-F238E27FC236}">
                <a16:creationId xmlns:a16="http://schemas.microsoft.com/office/drawing/2014/main" id="{B545AE2A-D1D9-C774-61E6-5FDE940A6ED7}"/>
              </a:ext>
            </a:extLst>
          </p:cNvPr>
          <p:cNvSpPr txBox="1"/>
          <p:nvPr/>
        </p:nvSpPr>
        <p:spPr>
          <a:xfrm>
            <a:off x="5810458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5" name="PHẠM DUYÊN 5 - 9Slide.vn">
            <a:extLst>
              <a:ext uri="{FF2B5EF4-FFF2-40B4-BE49-F238E27FC236}">
                <a16:creationId xmlns:a16="http://schemas.microsoft.com/office/drawing/2014/main" id="{C48EB267-C4D5-EAB6-39C6-CBE82B981A55}"/>
              </a:ext>
            </a:extLst>
          </p:cNvPr>
          <p:cNvSpPr txBox="1"/>
          <p:nvPr/>
        </p:nvSpPr>
        <p:spPr>
          <a:xfrm>
            <a:off x="5818944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36" name="PHẠM DUYÊN 15 - 9Slide.vn">
            <a:extLst>
              <a:ext uri="{FF2B5EF4-FFF2-40B4-BE49-F238E27FC236}">
                <a16:creationId xmlns:a16="http://schemas.microsoft.com/office/drawing/2014/main" id="{6C5AF7CF-B7FB-7FCA-AA69-69BECFD2D5CE}"/>
              </a:ext>
            </a:extLst>
          </p:cNvPr>
          <p:cNvCxnSpPr>
            <a:cxnSpLocks/>
          </p:cNvCxnSpPr>
          <p:nvPr/>
        </p:nvCxnSpPr>
        <p:spPr>
          <a:xfrm>
            <a:off x="5505241" y="4944026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PHẠM DUYÊN 5 - 9Slide.vn">
            <a:extLst>
              <a:ext uri="{FF2B5EF4-FFF2-40B4-BE49-F238E27FC236}">
                <a16:creationId xmlns:a16="http://schemas.microsoft.com/office/drawing/2014/main" id="{92A32555-3A22-BCE7-EA3E-36B99D419300}"/>
              </a:ext>
            </a:extLst>
          </p:cNvPr>
          <p:cNvSpPr txBox="1"/>
          <p:nvPr/>
        </p:nvSpPr>
        <p:spPr>
          <a:xfrm>
            <a:off x="5818944" y="489786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8" name="PHẠM DUYÊN 1 - 9Slide.vn">
            <a:extLst>
              <a:ext uri="{FF2B5EF4-FFF2-40B4-BE49-F238E27FC236}">
                <a16:creationId xmlns:a16="http://schemas.microsoft.com/office/drawing/2014/main" id="{894AE4D4-AD29-0792-16D4-49847DA6C86C}"/>
              </a:ext>
            </a:extLst>
          </p:cNvPr>
          <p:cNvSpPr txBox="1"/>
          <p:nvPr/>
        </p:nvSpPr>
        <p:spPr>
          <a:xfrm>
            <a:off x="10213273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39" name="PHẠM DUYÊN 2 - 9Slide.vn">
            <a:extLst>
              <a:ext uri="{FF2B5EF4-FFF2-40B4-BE49-F238E27FC236}">
                <a16:creationId xmlns:a16="http://schemas.microsoft.com/office/drawing/2014/main" id="{54070B39-6A1A-343C-9C89-41C4340408C9}"/>
              </a:ext>
            </a:extLst>
          </p:cNvPr>
          <p:cNvCxnSpPr>
            <a:cxnSpLocks/>
          </p:cNvCxnSpPr>
          <p:nvPr/>
        </p:nvCxnSpPr>
        <p:spPr>
          <a:xfrm>
            <a:off x="10084638" y="2830912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PHẠM DUYÊN 3 - 9Slide.vn">
            <a:extLst>
              <a:ext uri="{FF2B5EF4-FFF2-40B4-BE49-F238E27FC236}">
                <a16:creationId xmlns:a16="http://schemas.microsoft.com/office/drawing/2014/main" id="{0E6293C9-73F7-88EF-9CC9-9D052DF436A3}"/>
              </a:ext>
            </a:extLst>
          </p:cNvPr>
          <p:cNvSpPr txBox="1"/>
          <p:nvPr/>
        </p:nvSpPr>
        <p:spPr>
          <a:xfrm>
            <a:off x="10526198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1" name="PHẠM DUYÊN 5 - 9Slide.vn">
            <a:extLst>
              <a:ext uri="{FF2B5EF4-FFF2-40B4-BE49-F238E27FC236}">
                <a16:creationId xmlns:a16="http://schemas.microsoft.com/office/drawing/2014/main" id="{C64EE53C-EAF9-03ED-D997-DBC9CB90ED68}"/>
              </a:ext>
            </a:extLst>
          </p:cNvPr>
          <p:cNvSpPr txBox="1"/>
          <p:nvPr/>
        </p:nvSpPr>
        <p:spPr>
          <a:xfrm>
            <a:off x="9325129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2" name="PHẠM DUYÊN 6 - 9Slide.vn">
            <a:extLst>
              <a:ext uri="{FF2B5EF4-FFF2-40B4-BE49-F238E27FC236}">
                <a16:creationId xmlns:a16="http://schemas.microsoft.com/office/drawing/2014/main" id="{7DB4B23E-73D2-0F86-AF80-49F9DC2D3EB5}"/>
              </a:ext>
            </a:extLst>
          </p:cNvPr>
          <p:cNvSpPr txBox="1"/>
          <p:nvPr/>
        </p:nvSpPr>
        <p:spPr>
          <a:xfrm>
            <a:off x="9325129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43" name="PHẠM DUYÊN 9 - 9Slide.vn">
            <a:extLst>
              <a:ext uri="{FF2B5EF4-FFF2-40B4-BE49-F238E27FC236}">
                <a16:creationId xmlns:a16="http://schemas.microsoft.com/office/drawing/2014/main" id="{D390B5B6-662F-8608-B47C-8DE2BC1C24B2}"/>
              </a:ext>
            </a:extLst>
          </p:cNvPr>
          <p:cNvCxnSpPr>
            <a:cxnSpLocks/>
          </p:cNvCxnSpPr>
          <p:nvPr/>
        </p:nvCxnSpPr>
        <p:spPr>
          <a:xfrm>
            <a:off x="10095373" y="3300366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PHẠM DUYÊN 10 - 9Slide.vn">
            <a:extLst>
              <a:ext uri="{FF2B5EF4-FFF2-40B4-BE49-F238E27FC236}">
                <a16:creationId xmlns:a16="http://schemas.microsoft.com/office/drawing/2014/main" id="{A35A6785-FAFB-49AF-32BF-C2FA95411D32}"/>
              </a:ext>
            </a:extLst>
          </p:cNvPr>
          <p:cNvSpPr txBox="1"/>
          <p:nvPr/>
        </p:nvSpPr>
        <p:spPr>
          <a:xfrm>
            <a:off x="10213273" y="266164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5" name="PHẠM DUYÊN 13 - 9Slide.vn">
            <a:extLst>
              <a:ext uri="{FF2B5EF4-FFF2-40B4-BE49-F238E27FC236}">
                <a16:creationId xmlns:a16="http://schemas.microsoft.com/office/drawing/2014/main" id="{1D707D8A-4357-480C-9EE5-A17C2ECB8043}"/>
              </a:ext>
            </a:extLst>
          </p:cNvPr>
          <p:cNvSpPr txBox="1"/>
          <p:nvPr/>
        </p:nvSpPr>
        <p:spPr>
          <a:xfrm>
            <a:off x="8983266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6" name="PHẠM DUYÊN 14 - 9Slide.vn">
            <a:extLst>
              <a:ext uri="{FF2B5EF4-FFF2-40B4-BE49-F238E27FC236}">
                <a16:creationId xmlns:a16="http://schemas.microsoft.com/office/drawing/2014/main" id="{A2E7A92A-DBFC-B367-8722-F0721D53A2B4}"/>
              </a:ext>
            </a:extLst>
          </p:cNvPr>
          <p:cNvSpPr txBox="1"/>
          <p:nvPr/>
        </p:nvSpPr>
        <p:spPr>
          <a:xfrm>
            <a:off x="9325129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47" name="PHẠM DUYÊN 15 - 9Slide.vn">
            <a:extLst>
              <a:ext uri="{FF2B5EF4-FFF2-40B4-BE49-F238E27FC236}">
                <a16:creationId xmlns:a16="http://schemas.microsoft.com/office/drawing/2014/main" id="{8AAF3CB8-9E28-B377-0EAE-B6B0A1E32B81}"/>
              </a:ext>
            </a:extLst>
          </p:cNvPr>
          <p:cNvCxnSpPr>
            <a:cxnSpLocks/>
          </p:cNvCxnSpPr>
          <p:nvPr/>
        </p:nvCxnSpPr>
        <p:spPr>
          <a:xfrm>
            <a:off x="8983266" y="388882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PHẠM DUYÊN 5 - 9Slide.vn">
            <a:extLst>
              <a:ext uri="{FF2B5EF4-FFF2-40B4-BE49-F238E27FC236}">
                <a16:creationId xmlns:a16="http://schemas.microsoft.com/office/drawing/2014/main" id="{5ABC3C82-55EC-5B7C-3F4F-5C0E72A1AC49}"/>
              </a:ext>
            </a:extLst>
          </p:cNvPr>
          <p:cNvSpPr txBox="1"/>
          <p:nvPr/>
        </p:nvSpPr>
        <p:spPr>
          <a:xfrm>
            <a:off x="8983266" y="32312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9" name="PHẠM DUYÊN 14 - 9Slide.vn">
            <a:extLst>
              <a:ext uri="{FF2B5EF4-FFF2-40B4-BE49-F238E27FC236}">
                <a16:creationId xmlns:a16="http://schemas.microsoft.com/office/drawing/2014/main" id="{2862C47E-E154-4B80-149B-FEE8A79CAD42}"/>
              </a:ext>
            </a:extLst>
          </p:cNvPr>
          <p:cNvSpPr txBox="1"/>
          <p:nvPr/>
        </p:nvSpPr>
        <p:spPr>
          <a:xfrm>
            <a:off x="9669066" y="26616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472A864C-54F5-9304-BEFA-A9EFD40BB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9010607" y="2581284"/>
            <a:ext cx="277056" cy="221644"/>
          </a:xfrm>
          <a:prstGeom prst="rect">
            <a:avLst/>
          </a:prstGeom>
        </p:spPr>
      </p:pic>
      <p:sp>
        <p:nvSpPr>
          <p:cNvPr id="151" name="PHẠM DUYÊN 14 - 9Slide.vn">
            <a:extLst>
              <a:ext uri="{FF2B5EF4-FFF2-40B4-BE49-F238E27FC236}">
                <a16:creationId xmlns:a16="http://schemas.microsoft.com/office/drawing/2014/main" id="{F8814211-C133-2674-47E5-4C1FDD2B7C84}"/>
              </a:ext>
            </a:extLst>
          </p:cNvPr>
          <p:cNvSpPr txBox="1"/>
          <p:nvPr/>
        </p:nvSpPr>
        <p:spPr>
          <a:xfrm>
            <a:off x="9669066" y="381699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2" name="PHẠM DUYÊN 5 - 9Slide.vn">
            <a:extLst>
              <a:ext uri="{FF2B5EF4-FFF2-40B4-BE49-F238E27FC236}">
                <a16:creationId xmlns:a16="http://schemas.microsoft.com/office/drawing/2014/main" id="{F8FC3F5D-CC9D-A86F-8B82-1EA426166E37}"/>
              </a:ext>
            </a:extLst>
          </p:cNvPr>
          <p:cNvSpPr txBox="1"/>
          <p:nvPr/>
        </p:nvSpPr>
        <p:spPr>
          <a:xfrm>
            <a:off x="9677552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53" name="PHẠM DUYÊN 15 - 9Slide.vn">
            <a:extLst>
              <a:ext uri="{FF2B5EF4-FFF2-40B4-BE49-F238E27FC236}">
                <a16:creationId xmlns:a16="http://schemas.microsoft.com/office/drawing/2014/main" id="{065FF990-713B-7F07-DDDD-E133B1305BD4}"/>
              </a:ext>
            </a:extLst>
          </p:cNvPr>
          <p:cNvCxnSpPr>
            <a:cxnSpLocks/>
          </p:cNvCxnSpPr>
          <p:nvPr/>
        </p:nvCxnSpPr>
        <p:spPr>
          <a:xfrm>
            <a:off x="9363849" y="4944026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PHẠM DUYÊN 5 - 9Slide.vn">
            <a:extLst>
              <a:ext uri="{FF2B5EF4-FFF2-40B4-BE49-F238E27FC236}">
                <a16:creationId xmlns:a16="http://schemas.microsoft.com/office/drawing/2014/main" id="{B40592CA-13BC-CBB2-C00B-C37315FB70BE}"/>
              </a:ext>
            </a:extLst>
          </p:cNvPr>
          <p:cNvSpPr txBox="1"/>
          <p:nvPr/>
        </p:nvSpPr>
        <p:spPr>
          <a:xfrm>
            <a:off x="9677552" y="489786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PHẠM DUYÊN 5 - 9Slide.vn">
            <a:extLst>
              <a:ext uri="{FF2B5EF4-FFF2-40B4-BE49-F238E27FC236}">
                <a16:creationId xmlns:a16="http://schemas.microsoft.com/office/drawing/2014/main" id="{C1F2A456-2C44-363C-0FAD-3BBD98B10EEF}"/>
              </a:ext>
            </a:extLst>
          </p:cNvPr>
          <p:cNvSpPr txBox="1"/>
          <p:nvPr/>
        </p:nvSpPr>
        <p:spPr>
          <a:xfrm>
            <a:off x="1893455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PHẠM DUYÊN 5 - 9Slide.vn">
            <a:extLst>
              <a:ext uri="{FF2B5EF4-FFF2-40B4-BE49-F238E27FC236}">
                <a16:creationId xmlns:a16="http://schemas.microsoft.com/office/drawing/2014/main" id="{AFECADC6-7DFA-A6D7-7EE4-29EF8CBBF7C8}"/>
              </a:ext>
            </a:extLst>
          </p:cNvPr>
          <p:cNvSpPr txBox="1"/>
          <p:nvPr/>
        </p:nvSpPr>
        <p:spPr>
          <a:xfrm>
            <a:off x="9333615" y="431108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08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3112 -2.59259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3112 -2.59259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3112 -2.59259E-6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1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6" dur="1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1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3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6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1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6" grpId="0" animBg="1"/>
      <p:bldP spid="80" grpId="0" animBg="1"/>
      <p:bldP spid="104" grpId="0"/>
      <p:bldP spid="106" grpId="0"/>
      <p:bldP spid="107" grpId="0"/>
      <p:bldP spid="108" grpId="0"/>
      <p:bldP spid="110" grpId="0"/>
      <p:bldP spid="111" grpId="0"/>
      <p:bldP spid="112" grpId="0"/>
      <p:bldP spid="114" grpId="0"/>
      <p:bldP spid="115" grpId="0"/>
      <p:bldP spid="117" grpId="0"/>
      <p:bldP spid="118" grpId="0"/>
      <p:bldP spid="120" grpId="0"/>
      <p:bldP spid="121" grpId="0"/>
      <p:bldP spid="123" grpId="0"/>
      <p:bldP spid="124" grpId="0"/>
      <p:bldP spid="125" grpId="0"/>
      <p:bldP spid="127" grpId="0"/>
      <p:bldP spid="128" grpId="0"/>
      <p:bldP spid="129" grpId="0"/>
      <p:bldP spid="131" grpId="0"/>
      <p:bldP spid="132" grpId="0"/>
      <p:bldP spid="134" grpId="0"/>
      <p:bldP spid="135" grpId="0"/>
      <p:bldP spid="137" grpId="0"/>
      <p:bldP spid="138" grpId="0"/>
      <p:bldP spid="140" grpId="0"/>
      <p:bldP spid="141" grpId="0"/>
      <p:bldP spid="142" grpId="0"/>
      <p:bldP spid="144" grpId="0"/>
      <p:bldP spid="145" grpId="0"/>
      <p:bldP spid="146" grpId="0"/>
      <p:bldP spid="148" grpId="0"/>
      <p:bldP spid="149" grpId="0"/>
      <p:bldP spid="151" grpId="0"/>
      <p:bldP spid="152" grpId="0"/>
      <p:bldP spid="154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HẠM DUYÊN 2 14 - 9Slide.vn">
            <a:extLst>
              <a:ext uri="{FF2B5EF4-FFF2-40B4-BE49-F238E27FC236}">
                <a16:creationId xmlns:a16="http://schemas.microsoft.com/office/drawing/2014/main" id="{D95A0284-D335-C1F5-A3C3-AD9D26232838}"/>
              </a:ext>
            </a:extLst>
          </p:cNvPr>
          <p:cNvSpPr/>
          <p:nvPr/>
        </p:nvSpPr>
        <p:spPr>
          <a:xfrm>
            <a:off x="5892184" y="3124201"/>
            <a:ext cx="5766416" cy="3143596"/>
          </a:xfrm>
          <a:custGeom>
            <a:avLst/>
            <a:gdLst/>
            <a:ahLst/>
            <a:cxnLst/>
            <a:rect l="l" t="t" r="r" b="b"/>
            <a:pathLst>
              <a:path w="4673184" h="6375400">
                <a:moveTo>
                  <a:pt x="133350" y="838200"/>
                </a:moveTo>
                <a:lnTo>
                  <a:pt x="133350" y="300990"/>
                </a:lnTo>
                <a:lnTo>
                  <a:pt x="146050" y="300990"/>
                </a:lnTo>
                <a:lnTo>
                  <a:pt x="146050" y="6082030"/>
                </a:lnTo>
                <a:lnTo>
                  <a:pt x="133350" y="6082030"/>
                </a:lnTo>
                <a:lnTo>
                  <a:pt x="133350" y="838200"/>
                </a:lnTo>
                <a:close/>
                <a:moveTo>
                  <a:pt x="304800" y="137160"/>
                </a:moveTo>
                <a:lnTo>
                  <a:pt x="4370924" y="137160"/>
                </a:lnTo>
                <a:lnTo>
                  <a:pt x="4370924" y="124460"/>
                </a:lnTo>
                <a:lnTo>
                  <a:pt x="304800" y="124460"/>
                </a:lnTo>
                <a:lnTo>
                  <a:pt x="304800" y="137160"/>
                </a:lnTo>
                <a:close/>
                <a:moveTo>
                  <a:pt x="25400" y="5695950"/>
                </a:moveTo>
                <a:lnTo>
                  <a:pt x="0" y="5695950"/>
                </a:lnTo>
                <a:lnTo>
                  <a:pt x="0" y="6375400"/>
                </a:lnTo>
                <a:lnTo>
                  <a:pt x="679450" y="6375400"/>
                </a:lnTo>
                <a:lnTo>
                  <a:pt x="679450" y="6350000"/>
                </a:lnTo>
                <a:lnTo>
                  <a:pt x="25400" y="6350000"/>
                </a:lnTo>
                <a:lnTo>
                  <a:pt x="25400" y="5695950"/>
                </a:lnTo>
                <a:close/>
                <a:moveTo>
                  <a:pt x="25400" y="25400"/>
                </a:moveTo>
                <a:lnTo>
                  <a:pt x="679450" y="25400"/>
                </a:lnTo>
                <a:lnTo>
                  <a:pt x="679450" y="0"/>
                </a:lnTo>
                <a:lnTo>
                  <a:pt x="0" y="0"/>
                </a:lnTo>
                <a:lnTo>
                  <a:pt x="0" y="679450"/>
                </a:lnTo>
                <a:lnTo>
                  <a:pt x="25400" y="679450"/>
                </a:lnTo>
                <a:lnTo>
                  <a:pt x="25400" y="25400"/>
                </a:lnTo>
                <a:close/>
                <a:moveTo>
                  <a:pt x="4541104" y="838200"/>
                </a:moveTo>
                <a:lnTo>
                  <a:pt x="4541104" y="295910"/>
                </a:lnTo>
                <a:lnTo>
                  <a:pt x="4528404" y="295910"/>
                </a:lnTo>
                <a:lnTo>
                  <a:pt x="4528404" y="6082030"/>
                </a:lnTo>
                <a:lnTo>
                  <a:pt x="4541104" y="6082030"/>
                </a:lnTo>
                <a:lnTo>
                  <a:pt x="4541104" y="838200"/>
                </a:lnTo>
                <a:close/>
                <a:moveTo>
                  <a:pt x="4369654" y="6238240"/>
                </a:moveTo>
                <a:lnTo>
                  <a:pt x="299720" y="6238240"/>
                </a:lnTo>
                <a:lnTo>
                  <a:pt x="299720" y="6250940"/>
                </a:lnTo>
                <a:lnTo>
                  <a:pt x="4369654" y="6250940"/>
                </a:lnTo>
                <a:lnTo>
                  <a:pt x="4369654" y="6238240"/>
                </a:lnTo>
                <a:close/>
                <a:moveTo>
                  <a:pt x="3993734" y="0"/>
                </a:moveTo>
                <a:lnTo>
                  <a:pt x="3993734" y="25400"/>
                </a:lnTo>
                <a:lnTo>
                  <a:pt x="4647784" y="25400"/>
                </a:lnTo>
                <a:lnTo>
                  <a:pt x="4647784" y="679450"/>
                </a:lnTo>
                <a:lnTo>
                  <a:pt x="4673184" y="679450"/>
                </a:lnTo>
                <a:lnTo>
                  <a:pt x="4673184" y="0"/>
                </a:lnTo>
                <a:lnTo>
                  <a:pt x="3993734" y="0"/>
                </a:lnTo>
                <a:close/>
                <a:moveTo>
                  <a:pt x="4647784" y="6350000"/>
                </a:moveTo>
                <a:lnTo>
                  <a:pt x="3993734" y="6350000"/>
                </a:lnTo>
                <a:lnTo>
                  <a:pt x="3993734" y="6375400"/>
                </a:lnTo>
                <a:lnTo>
                  <a:pt x="4673184" y="6375400"/>
                </a:lnTo>
                <a:lnTo>
                  <a:pt x="4673184" y="5695950"/>
                </a:lnTo>
                <a:lnTo>
                  <a:pt x="4647784" y="5695950"/>
                </a:lnTo>
                <a:lnTo>
                  <a:pt x="4647784" y="6350000"/>
                </a:lnTo>
                <a:close/>
              </a:path>
            </a:pathLst>
          </a:custGeom>
          <a:solidFill>
            <a:srgbClr val="044F2B"/>
          </a:solidFill>
          <a:ln>
            <a:solidFill>
              <a:srgbClr val="EDCBFD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6" name="PHẠM DUYÊN 2 18 - 9Slide.vn">
            <a:extLst>
              <a:ext uri="{FF2B5EF4-FFF2-40B4-BE49-F238E27FC236}">
                <a16:creationId xmlns:a16="http://schemas.microsoft.com/office/drawing/2014/main" id="{1152C3D2-0A3C-A8ED-5930-D45AB27D1497}"/>
              </a:ext>
            </a:extLst>
          </p:cNvPr>
          <p:cNvSpPr txBox="1"/>
          <p:nvPr/>
        </p:nvSpPr>
        <p:spPr>
          <a:xfrm>
            <a:off x="6792271" y="4498588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354 : 6 =   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  (hộp)</a:t>
            </a:r>
          </a:p>
        </p:txBody>
      </p:sp>
      <p:grpSp>
        <p:nvGrpSpPr>
          <p:cNvPr id="37" name="PHẠM DUYÊN 2 19 - 9Slide.vn">
            <a:extLst>
              <a:ext uri="{FF2B5EF4-FFF2-40B4-BE49-F238E27FC236}">
                <a16:creationId xmlns:a16="http://schemas.microsoft.com/office/drawing/2014/main" id="{F79F74E4-B7FF-0A5A-9FB8-03D3D6A47877}"/>
              </a:ext>
            </a:extLst>
          </p:cNvPr>
          <p:cNvGrpSpPr/>
          <p:nvPr/>
        </p:nvGrpSpPr>
        <p:grpSpPr>
          <a:xfrm>
            <a:off x="8761706" y="4498588"/>
            <a:ext cx="713657" cy="646331"/>
            <a:chOff x="3853951" y="2882840"/>
            <a:chExt cx="713657" cy="64633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02ABD6F-A289-6CFD-5553-A071E9DA2CB8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DC2F17-99FE-728C-530E-7270C6646A5B}"/>
                </a:ext>
              </a:extLst>
            </p:cNvPr>
            <p:cNvSpPr txBox="1"/>
            <p:nvPr/>
          </p:nvSpPr>
          <p:spPr>
            <a:xfrm>
              <a:off x="3853951" y="2882840"/>
              <a:ext cx="7136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+mj-lt"/>
                </a:rPr>
                <a:t>59</a:t>
              </a:r>
            </a:p>
          </p:txBody>
        </p:sp>
      </p:grpSp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3B3988FF-239D-BD7F-9DE9-2BD711304553}"/>
              </a:ext>
            </a:extLst>
          </p:cNvPr>
          <p:cNvGrpSpPr/>
          <p:nvPr/>
        </p:nvGrpSpPr>
        <p:grpSpPr>
          <a:xfrm>
            <a:off x="538957" y="514350"/>
            <a:ext cx="529493" cy="707886"/>
            <a:chOff x="1806355" y="2764680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19D32F41-2B45-A926-0F52-B4A4E19F5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359546C2-8AD2-1994-A213-CFA3285888E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23" name="PHẠM DUYÊN 1 2 - 9Slide.vn">
            <a:extLst>
              <a:ext uri="{FF2B5EF4-FFF2-40B4-BE49-F238E27FC236}">
                <a16:creationId xmlns:a16="http://schemas.microsoft.com/office/drawing/2014/main" id="{3544395F-4ECC-84BA-3AEA-D0E618D136B0}"/>
              </a:ext>
            </a:extLst>
          </p:cNvPr>
          <p:cNvSpPr txBox="1"/>
          <p:nvPr/>
        </p:nvSpPr>
        <p:spPr>
          <a:xfrm>
            <a:off x="1061616" y="590203"/>
            <a:ext cx="10749384" cy="17938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vi-VN" sz="3600" spc="-60">
                <a:solidFill>
                  <a:schemeClr val="accent4">
                    <a:lumMod val="75000"/>
                  </a:schemeClr>
                </a:solidFill>
              </a:rPr>
              <a:t>Một cửa hàng có 354 quả táo. Người ta đã đóng số táo đó vào các hộp, mỗi hộp có 6 quả táo. Hỏi cửa hàng đã đóng được bao nhiêu hộp táo như vậy?</a:t>
            </a:r>
            <a:endParaRPr lang="en-US" sz="3600" spc="-6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PHẠM DUYÊN 2 3 - 9Slide.vn">
            <a:extLst>
              <a:ext uri="{FF2B5EF4-FFF2-40B4-BE49-F238E27FC236}">
                <a16:creationId xmlns:a16="http://schemas.microsoft.com/office/drawing/2014/main" id="{75727A21-B635-DE7B-3EA2-5D5AF430D0CF}"/>
              </a:ext>
            </a:extLst>
          </p:cNvPr>
          <p:cNvSpPr txBox="1"/>
          <p:nvPr/>
        </p:nvSpPr>
        <p:spPr>
          <a:xfrm>
            <a:off x="1763929" y="25908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4E05DD"/>
                </a:solidFill>
                <a:latin typeface="+mj-lt"/>
              </a:rPr>
              <a:t>Tóm tắt</a:t>
            </a:r>
          </a:p>
        </p:txBody>
      </p:sp>
      <p:sp>
        <p:nvSpPr>
          <p:cNvPr id="19" name="PHẠM DUYÊN 2 4 - 9Slide.vn">
            <a:extLst>
              <a:ext uri="{FF2B5EF4-FFF2-40B4-BE49-F238E27FC236}">
                <a16:creationId xmlns:a16="http://schemas.microsoft.com/office/drawing/2014/main" id="{3FF89861-A99B-EDC7-194E-859A5E2DCAF8}"/>
              </a:ext>
            </a:extLst>
          </p:cNvPr>
          <p:cNvSpPr txBox="1"/>
          <p:nvPr/>
        </p:nvSpPr>
        <p:spPr>
          <a:xfrm>
            <a:off x="860414" y="3276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quả táo:</a:t>
            </a:r>
          </a:p>
        </p:txBody>
      </p:sp>
      <p:sp>
        <p:nvSpPr>
          <p:cNvPr id="25" name="PHẠM DUYÊN 2 4 - 9Slide.vn">
            <a:extLst>
              <a:ext uri="{FF2B5EF4-FFF2-40B4-BE49-F238E27FC236}">
                <a16:creationId xmlns:a16="http://schemas.microsoft.com/office/drawing/2014/main" id="{9FD15FAD-B6E8-216D-2AED-1EF4F640E5D0}"/>
              </a:ext>
            </a:extLst>
          </p:cNvPr>
          <p:cNvSpPr txBox="1"/>
          <p:nvPr/>
        </p:nvSpPr>
        <p:spPr>
          <a:xfrm>
            <a:off x="3124200" y="3276600"/>
            <a:ext cx="132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hộp</a:t>
            </a:r>
          </a:p>
        </p:txBody>
      </p:sp>
      <p:sp>
        <p:nvSpPr>
          <p:cNvPr id="28" name="PHẠM DUYÊN 2 4 - 9Slide.vn">
            <a:extLst>
              <a:ext uri="{FF2B5EF4-FFF2-40B4-BE49-F238E27FC236}">
                <a16:creationId xmlns:a16="http://schemas.microsoft.com/office/drawing/2014/main" id="{1F5CFD6E-0FE1-57D3-FE35-B4F398B160F9}"/>
              </a:ext>
            </a:extLst>
          </p:cNvPr>
          <p:cNvSpPr txBox="1"/>
          <p:nvPr/>
        </p:nvSpPr>
        <p:spPr>
          <a:xfrm>
            <a:off x="3657600" y="3919035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/>
                </a:solidFill>
                <a:latin typeface="+mj-lt"/>
              </a:rPr>
              <a:t>...</a:t>
            </a:r>
            <a:r>
              <a:rPr lang="en-US" sz="3600">
                <a:solidFill>
                  <a:schemeClr val="accent6"/>
                </a:solidFill>
              </a:rPr>
              <a:t>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hộp ?</a:t>
            </a:r>
          </a:p>
        </p:txBody>
      </p:sp>
      <p:sp>
        <p:nvSpPr>
          <p:cNvPr id="31" name="PHẠM DUYÊN 2 4 - 9Slide.vn">
            <a:extLst>
              <a:ext uri="{FF2B5EF4-FFF2-40B4-BE49-F238E27FC236}">
                <a16:creationId xmlns:a16="http://schemas.microsoft.com/office/drawing/2014/main" id="{81E125B4-3628-DADB-64AB-DAA7338B099B}"/>
              </a:ext>
            </a:extLst>
          </p:cNvPr>
          <p:cNvSpPr txBox="1"/>
          <p:nvPr/>
        </p:nvSpPr>
        <p:spPr>
          <a:xfrm>
            <a:off x="860414" y="3919035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354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quả táo:</a:t>
            </a:r>
          </a:p>
        </p:txBody>
      </p:sp>
      <p:sp>
        <p:nvSpPr>
          <p:cNvPr id="34" name="PHẠM DUYÊN 2 3 - 9Slide.vn">
            <a:extLst>
              <a:ext uri="{FF2B5EF4-FFF2-40B4-BE49-F238E27FC236}">
                <a16:creationId xmlns:a16="http://schemas.microsoft.com/office/drawing/2014/main" id="{2EF98135-EF7D-7EC5-D7DD-E1DEABA427E0}"/>
              </a:ext>
            </a:extLst>
          </p:cNvPr>
          <p:cNvSpPr txBox="1"/>
          <p:nvPr/>
        </p:nvSpPr>
        <p:spPr>
          <a:xfrm>
            <a:off x="7665940" y="2590800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4E05DD"/>
                </a:solidFill>
                <a:latin typeface="+mj-lt"/>
              </a:rPr>
              <a:t>Bài giải</a:t>
            </a:r>
          </a:p>
        </p:txBody>
      </p:sp>
      <p:sp>
        <p:nvSpPr>
          <p:cNvPr id="35" name="PHẠM DUYÊN 2 17 - 9Slide.vn">
            <a:extLst>
              <a:ext uri="{FF2B5EF4-FFF2-40B4-BE49-F238E27FC236}">
                <a16:creationId xmlns:a16="http://schemas.microsoft.com/office/drawing/2014/main" id="{D5ABCDB1-E735-C75F-D548-CAD9B2EE404C}"/>
              </a:ext>
            </a:extLst>
          </p:cNvPr>
          <p:cNvSpPr txBox="1"/>
          <p:nvPr/>
        </p:nvSpPr>
        <p:spPr>
          <a:xfrm>
            <a:off x="6172200" y="3276600"/>
            <a:ext cx="535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vi-VN" sz="3600">
                <a:solidFill>
                  <a:schemeClr val="tx1">
                    <a:lumMod val="75000"/>
                    <a:lumOff val="25000"/>
                  </a:schemeClr>
                </a:solidFill>
              </a:rPr>
              <a:t>ửa hàng đã đóng được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số</a:t>
            </a:r>
            <a:r>
              <a:rPr lang="vi-VN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hộp táo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là:</a:t>
            </a:r>
          </a:p>
        </p:txBody>
      </p:sp>
      <p:sp>
        <p:nvSpPr>
          <p:cNvPr id="40" name="PHẠM DUYÊN 2 20 - 9Slide.vn">
            <a:extLst>
              <a:ext uri="{FF2B5EF4-FFF2-40B4-BE49-F238E27FC236}">
                <a16:creationId xmlns:a16="http://schemas.microsoft.com/office/drawing/2014/main" id="{C6B6DE3A-BE3A-F2D1-F911-604D9946E6D0}"/>
              </a:ext>
            </a:extLst>
          </p:cNvPr>
          <p:cNvSpPr txBox="1"/>
          <p:nvPr/>
        </p:nvSpPr>
        <p:spPr>
          <a:xfrm>
            <a:off x="7290416" y="5181600"/>
            <a:ext cx="436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Đáp số: 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>59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 hộp táo.</a:t>
            </a:r>
          </a:p>
        </p:txBody>
      </p:sp>
    </p:spTree>
    <p:extLst>
      <p:ext uri="{BB962C8B-B14F-4D97-AF65-F5344CB8AC3E}">
        <p14:creationId xmlns:p14="http://schemas.microsoft.com/office/powerpoint/2010/main" val="214464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/>
      <p:bldP spid="14" grpId="0"/>
      <p:bldP spid="19" grpId="0"/>
      <p:bldP spid="25" grpId="0"/>
      <p:bldP spid="28" grpId="0"/>
      <p:bldP spid="31" grpId="0"/>
      <p:bldP spid="34" grpId="0"/>
      <p:bldP spid="35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D8A146F-C73C-D274-7C0D-69D4038A4A9E}"/>
              </a:ext>
            </a:extLst>
          </p:cNvPr>
          <p:cNvGrpSpPr/>
          <p:nvPr/>
        </p:nvGrpSpPr>
        <p:grpSpPr>
          <a:xfrm>
            <a:off x="1778808" y="326039"/>
            <a:ext cx="8634384" cy="6205922"/>
            <a:chOff x="1778808" y="326039"/>
            <a:chExt cx="8634384" cy="62059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07CCEA-C782-7F0B-812C-E1CC8043A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808" y="326039"/>
              <a:ext cx="8634384" cy="6205922"/>
            </a:xfrm>
            <a:prstGeom prst="roundRect">
              <a:avLst>
                <a:gd name="adj" fmla="val 6844"/>
              </a:avLst>
            </a:prstGeom>
            <a:effectLst>
              <a:softEdge rad="1270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2DB9D2-605F-5CC5-0E22-494AD2FF4B0C}"/>
                </a:ext>
              </a:extLst>
            </p:cNvPr>
            <p:cNvSpPr txBox="1"/>
            <p:nvPr/>
          </p:nvSpPr>
          <p:spPr>
            <a:xfrm rot="1314345">
              <a:off x="4594036" y="1705763"/>
              <a:ext cx="1377205" cy="223835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29610"/>
                </a:avLst>
              </a:prstTxWarp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Giảm 3 lần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07DA6-19D2-5C2E-DC1D-7CCB56CD6889}"/>
                </a:ext>
              </a:extLst>
            </p:cNvPr>
            <p:cNvSpPr txBox="1"/>
            <p:nvPr/>
          </p:nvSpPr>
          <p:spPr>
            <a:xfrm rot="21254279">
              <a:off x="4398769" y="2790618"/>
              <a:ext cx="1402089" cy="21264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900150"/>
                </a:avLst>
              </a:prstTxWarp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Giảm 8 lần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C7D5C5-F226-69B5-8F00-5CD390647205}"/>
                </a:ext>
              </a:extLst>
            </p:cNvPr>
            <p:cNvSpPr txBox="1"/>
            <p:nvPr/>
          </p:nvSpPr>
          <p:spPr>
            <a:xfrm rot="1314345">
              <a:off x="4314262" y="4415762"/>
              <a:ext cx="1377205" cy="26412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29610"/>
                </a:avLst>
              </a:prstTxWarp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Giảm 6 lần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D6F3AF-7834-7EA3-11E0-BEDC47F62E14}"/>
                </a:ext>
              </a:extLst>
            </p:cNvPr>
            <p:cNvSpPr txBox="1"/>
            <p:nvPr/>
          </p:nvSpPr>
          <p:spPr>
            <a:xfrm rot="21262402">
              <a:off x="3953821" y="5797542"/>
              <a:ext cx="1402089" cy="158333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900150"/>
                </a:avLst>
              </a:prstTxWarp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Giảm 4 lần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35A9C-07A9-4111-5991-956B98B50B72}"/>
              </a:ext>
            </a:extLst>
          </p:cNvPr>
          <p:cNvGrpSpPr/>
          <p:nvPr/>
        </p:nvGrpSpPr>
        <p:grpSpPr>
          <a:xfrm>
            <a:off x="1163593" y="512207"/>
            <a:ext cx="1198607" cy="783193"/>
            <a:chOff x="930039" y="409881"/>
            <a:chExt cx="1198607" cy="7831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1A9585D-73D3-7A65-86BA-59671FB5EC68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HẠM DUYÊN 3 - 9Slide.vn">
              <a:extLst>
                <a:ext uri="{FF2B5EF4-FFF2-40B4-BE49-F238E27FC236}">
                  <a16:creationId xmlns:a16="http://schemas.microsoft.com/office/drawing/2014/main" id="{DF2E757C-E8C8-481D-6C50-0BB2B3478214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BA7C0A1B-F16D-44D2-8D30-904776370D2D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5F3F5B29-37C4-F59B-438F-554C23BF223B}"/>
              </a:ext>
            </a:extLst>
          </p:cNvPr>
          <p:cNvGrpSpPr/>
          <p:nvPr/>
        </p:nvGrpSpPr>
        <p:grpSpPr>
          <a:xfrm>
            <a:off x="538957" y="514350"/>
            <a:ext cx="529493" cy="707886"/>
            <a:chOff x="1806355" y="2764680"/>
            <a:chExt cx="745981" cy="997311"/>
          </a:xfrm>
        </p:grpSpPr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06FCE8CB-8262-A297-DF63-50318EFE2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12" name="91">
              <a:extLst>
                <a:ext uri="{FF2B5EF4-FFF2-40B4-BE49-F238E27FC236}">
                  <a16:creationId xmlns:a16="http://schemas.microsoft.com/office/drawing/2014/main" id="{A3956999-6D90-89D9-742B-9F8AB18F0BEA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15" name="PHẠM DUYÊN 71 - 9Slide.vn">
            <a:extLst>
              <a:ext uri="{FF2B5EF4-FFF2-40B4-BE49-F238E27FC236}">
                <a16:creationId xmlns:a16="http://schemas.microsoft.com/office/drawing/2014/main" id="{E189C5BD-9F80-9944-F8DE-FEEBB5CD4B82}"/>
              </a:ext>
            </a:extLst>
          </p:cNvPr>
          <p:cNvSpPr/>
          <p:nvPr/>
        </p:nvSpPr>
        <p:spPr>
          <a:xfrm>
            <a:off x="8229600" y="1124244"/>
            <a:ext cx="918030" cy="592130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16" name="PHẠM DUYÊN 71 - 9Slide.vn">
            <a:extLst>
              <a:ext uri="{FF2B5EF4-FFF2-40B4-BE49-F238E27FC236}">
                <a16:creationId xmlns:a16="http://schemas.microsoft.com/office/drawing/2014/main" id="{02EC1212-6D09-6FDE-3B6F-CF9626C5357A}"/>
              </a:ext>
            </a:extLst>
          </p:cNvPr>
          <p:cNvSpPr/>
          <p:nvPr/>
        </p:nvSpPr>
        <p:spPr>
          <a:xfrm>
            <a:off x="8465607" y="2448219"/>
            <a:ext cx="722240" cy="592130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7" name="PHẠM DUYÊN 71 - 9Slide.vn">
            <a:extLst>
              <a:ext uri="{FF2B5EF4-FFF2-40B4-BE49-F238E27FC236}">
                <a16:creationId xmlns:a16="http://schemas.microsoft.com/office/drawing/2014/main" id="{26E09C1C-257A-EF47-75EA-A9C550581AB9}"/>
              </a:ext>
            </a:extLst>
          </p:cNvPr>
          <p:cNvSpPr/>
          <p:nvPr/>
        </p:nvSpPr>
        <p:spPr>
          <a:xfrm>
            <a:off x="8534400" y="5458119"/>
            <a:ext cx="722239" cy="592130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25" name="PHẠM DUYÊN 71 - 9Slide.vn">
            <a:extLst>
              <a:ext uri="{FF2B5EF4-FFF2-40B4-BE49-F238E27FC236}">
                <a16:creationId xmlns:a16="http://schemas.microsoft.com/office/drawing/2014/main" id="{300743F8-FCD4-329B-FE79-ACF6C2B1E9AF}"/>
              </a:ext>
            </a:extLst>
          </p:cNvPr>
          <p:cNvSpPr/>
          <p:nvPr/>
        </p:nvSpPr>
        <p:spPr>
          <a:xfrm>
            <a:off x="706702" y="1295400"/>
            <a:ext cx="1579298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144 : 3</a:t>
            </a:r>
          </a:p>
        </p:txBody>
      </p:sp>
      <p:sp>
        <p:nvSpPr>
          <p:cNvPr id="26" name="PHẠM DUYÊN 71 - 9Slide.vn">
            <a:extLst>
              <a:ext uri="{FF2B5EF4-FFF2-40B4-BE49-F238E27FC236}">
                <a16:creationId xmlns:a16="http://schemas.microsoft.com/office/drawing/2014/main" id="{D275901E-3CD7-4854-2DD0-80DCB18A86B9}"/>
              </a:ext>
            </a:extLst>
          </p:cNvPr>
          <p:cNvSpPr/>
          <p:nvPr/>
        </p:nvSpPr>
        <p:spPr>
          <a:xfrm>
            <a:off x="706702" y="2608270"/>
            <a:ext cx="1579298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264 : 8</a:t>
            </a:r>
          </a:p>
        </p:txBody>
      </p:sp>
      <p:sp>
        <p:nvSpPr>
          <p:cNvPr id="27" name="PHẠM DUYÊN 71 - 9Slide.vn">
            <a:extLst>
              <a:ext uri="{FF2B5EF4-FFF2-40B4-BE49-F238E27FC236}">
                <a16:creationId xmlns:a16="http://schemas.microsoft.com/office/drawing/2014/main" id="{E8497DEB-76F7-D1A0-80AF-A2F0D763775C}"/>
              </a:ext>
            </a:extLst>
          </p:cNvPr>
          <p:cNvSpPr/>
          <p:nvPr/>
        </p:nvSpPr>
        <p:spPr>
          <a:xfrm>
            <a:off x="706702" y="3962400"/>
            <a:ext cx="1579298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312 : 6</a:t>
            </a:r>
          </a:p>
        </p:txBody>
      </p:sp>
      <p:sp>
        <p:nvSpPr>
          <p:cNvPr id="28" name="PHẠM DUYÊN 71 - 9Slide.vn">
            <a:extLst>
              <a:ext uri="{FF2B5EF4-FFF2-40B4-BE49-F238E27FC236}">
                <a16:creationId xmlns:a16="http://schemas.microsoft.com/office/drawing/2014/main" id="{47219EFC-B0A8-7C1E-D7EF-FE64665BD284}"/>
              </a:ext>
            </a:extLst>
          </p:cNvPr>
          <p:cNvSpPr/>
          <p:nvPr/>
        </p:nvSpPr>
        <p:spPr>
          <a:xfrm>
            <a:off x="706702" y="5562600"/>
            <a:ext cx="1579298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552 : 4</a:t>
            </a:r>
          </a:p>
        </p:txBody>
      </p:sp>
    </p:spTree>
    <p:extLst>
      <p:ext uri="{BB962C8B-B14F-4D97-AF65-F5344CB8AC3E}">
        <p14:creationId xmlns:p14="http://schemas.microsoft.com/office/powerpoint/2010/main" val="199744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DE9A7896-AC20-2B67-39EF-75A5B7FA8D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68" y="2147617"/>
            <a:ext cx="5125532" cy="2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4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AE73475-D7C4-527C-E1D3-46C391328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9" y="1928075"/>
            <a:ext cx="10774022" cy="4099548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F6EDF404-361F-9A18-BCD3-36C19EFC24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6" y="444500"/>
            <a:ext cx="1580068" cy="790034"/>
          </a:xfrm>
          <a:prstGeom prst="rect">
            <a:avLst/>
          </a:prstGeom>
        </p:spPr>
      </p:pic>
      <p:grpSp>
        <p:nvGrpSpPr>
          <p:cNvPr id="5" name="PHẠM DUYÊN 4 - 9Slide.vn">
            <a:extLst>
              <a:ext uri="{FF2B5EF4-FFF2-40B4-BE49-F238E27FC236}">
                <a16:creationId xmlns:a16="http://schemas.microsoft.com/office/drawing/2014/main" id="{E657DDD4-F857-DB0C-07E2-7B75F31C9E06}"/>
              </a:ext>
            </a:extLst>
          </p:cNvPr>
          <p:cNvGrpSpPr/>
          <p:nvPr/>
        </p:nvGrpSpPr>
        <p:grpSpPr>
          <a:xfrm>
            <a:off x="7691136" y="814950"/>
            <a:ext cx="4061696" cy="1854371"/>
            <a:chOff x="-955696" y="1211100"/>
            <a:chExt cx="5839070" cy="185437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5970671-5F73-AE5D-8A93-3B4C619A0940}"/>
                </a:ext>
              </a:extLst>
            </p:cNvPr>
            <p:cNvSpPr/>
            <p:nvPr/>
          </p:nvSpPr>
          <p:spPr>
            <a:xfrm flipH="1">
              <a:off x="-955696" y="1211100"/>
              <a:ext cx="5815767" cy="1854371"/>
            </a:xfrm>
            <a:custGeom>
              <a:avLst/>
              <a:gdLst>
                <a:gd name="connsiteX0" fmla="*/ 38101 w 990600"/>
                <a:gd name="connsiteY0" fmla="*/ 0 h 317091"/>
                <a:gd name="connsiteX1" fmla="*/ 952499 w 990600"/>
                <a:gd name="connsiteY1" fmla="*/ 0 h 317091"/>
                <a:gd name="connsiteX2" fmla="*/ 990600 w 990600"/>
                <a:gd name="connsiteY2" fmla="*/ 38101 h 317091"/>
                <a:gd name="connsiteX3" fmla="*/ 990600 w 990600"/>
                <a:gd name="connsiteY3" fmla="*/ 190499 h 317091"/>
                <a:gd name="connsiteX4" fmla="*/ 952499 w 990600"/>
                <a:gd name="connsiteY4" fmla="*/ 228600 h 317091"/>
                <a:gd name="connsiteX5" fmla="*/ 755166 w 990600"/>
                <a:gd name="connsiteY5" fmla="*/ 228600 h 317091"/>
                <a:gd name="connsiteX6" fmla="*/ 641102 w 990600"/>
                <a:gd name="connsiteY6" fmla="*/ 317091 h 317091"/>
                <a:gd name="connsiteX7" fmla="*/ 680729 w 990600"/>
                <a:gd name="connsiteY7" fmla="*/ 228600 h 317091"/>
                <a:gd name="connsiteX8" fmla="*/ 38101 w 990600"/>
                <a:gd name="connsiteY8" fmla="*/ 228600 h 317091"/>
                <a:gd name="connsiteX9" fmla="*/ 0 w 990600"/>
                <a:gd name="connsiteY9" fmla="*/ 190499 h 317091"/>
                <a:gd name="connsiteX10" fmla="*/ 0 w 990600"/>
                <a:gd name="connsiteY10" fmla="*/ 38101 h 317091"/>
                <a:gd name="connsiteX11" fmla="*/ 38101 w 990600"/>
                <a:gd name="connsiteY11" fmla="*/ 0 h 317091"/>
                <a:gd name="connsiteX0" fmla="*/ 38101 w 990600"/>
                <a:gd name="connsiteY0" fmla="*/ 0 h 330435"/>
                <a:gd name="connsiteX1" fmla="*/ 952499 w 990600"/>
                <a:gd name="connsiteY1" fmla="*/ 0 h 330435"/>
                <a:gd name="connsiteX2" fmla="*/ 990600 w 990600"/>
                <a:gd name="connsiteY2" fmla="*/ 38101 h 330435"/>
                <a:gd name="connsiteX3" fmla="*/ 990600 w 990600"/>
                <a:gd name="connsiteY3" fmla="*/ 190499 h 330435"/>
                <a:gd name="connsiteX4" fmla="*/ 952499 w 990600"/>
                <a:gd name="connsiteY4" fmla="*/ 228600 h 330435"/>
                <a:gd name="connsiteX5" fmla="*/ 755166 w 990600"/>
                <a:gd name="connsiteY5" fmla="*/ 228600 h 330435"/>
                <a:gd name="connsiteX6" fmla="*/ 828716 w 990600"/>
                <a:gd name="connsiteY6" fmla="*/ 330435 h 330435"/>
                <a:gd name="connsiteX7" fmla="*/ 680729 w 990600"/>
                <a:gd name="connsiteY7" fmla="*/ 228600 h 330435"/>
                <a:gd name="connsiteX8" fmla="*/ 38101 w 990600"/>
                <a:gd name="connsiteY8" fmla="*/ 228600 h 330435"/>
                <a:gd name="connsiteX9" fmla="*/ 0 w 990600"/>
                <a:gd name="connsiteY9" fmla="*/ 190499 h 330435"/>
                <a:gd name="connsiteX10" fmla="*/ 0 w 990600"/>
                <a:gd name="connsiteY10" fmla="*/ 38101 h 330435"/>
                <a:gd name="connsiteX11" fmla="*/ 38101 w 990600"/>
                <a:gd name="connsiteY11" fmla="*/ 0 h 330435"/>
                <a:gd name="connsiteX0" fmla="*/ 38101 w 990600"/>
                <a:gd name="connsiteY0" fmla="*/ 0 h 333104"/>
                <a:gd name="connsiteX1" fmla="*/ 952499 w 990600"/>
                <a:gd name="connsiteY1" fmla="*/ 0 h 333104"/>
                <a:gd name="connsiteX2" fmla="*/ 990600 w 990600"/>
                <a:gd name="connsiteY2" fmla="*/ 38101 h 333104"/>
                <a:gd name="connsiteX3" fmla="*/ 990600 w 990600"/>
                <a:gd name="connsiteY3" fmla="*/ 190499 h 333104"/>
                <a:gd name="connsiteX4" fmla="*/ 952499 w 990600"/>
                <a:gd name="connsiteY4" fmla="*/ 228600 h 333104"/>
                <a:gd name="connsiteX5" fmla="*/ 755166 w 990600"/>
                <a:gd name="connsiteY5" fmla="*/ 228600 h 333104"/>
                <a:gd name="connsiteX6" fmla="*/ 798698 w 990600"/>
                <a:gd name="connsiteY6" fmla="*/ 333104 h 333104"/>
                <a:gd name="connsiteX7" fmla="*/ 680729 w 990600"/>
                <a:gd name="connsiteY7" fmla="*/ 228600 h 333104"/>
                <a:gd name="connsiteX8" fmla="*/ 38101 w 990600"/>
                <a:gd name="connsiteY8" fmla="*/ 228600 h 333104"/>
                <a:gd name="connsiteX9" fmla="*/ 0 w 990600"/>
                <a:gd name="connsiteY9" fmla="*/ 190499 h 333104"/>
                <a:gd name="connsiteX10" fmla="*/ 0 w 990600"/>
                <a:gd name="connsiteY10" fmla="*/ 38101 h 333104"/>
                <a:gd name="connsiteX11" fmla="*/ 38101 w 990600"/>
                <a:gd name="connsiteY11" fmla="*/ 0 h 333104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755166 w 990600"/>
                <a:gd name="connsiteY5" fmla="*/ 228600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807764 w 990600"/>
                <a:gd name="connsiteY5" fmla="*/ 230913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680729 w 990600"/>
                <a:gd name="connsiteY7" fmla="*/ 228600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53788 w 990600"/>
                <a:gd name="connsiteY5" fmla="*/ 230190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12384"/>
                <a:gd name="connsiteX1" fmla="*/ 952499 w 990600"/>
                <a:gd name="connsiteY1" fmla="*/ 0 h 312384"/>
                <a:gd name="connsiteX2" fmla="*/ 990600 w 990600"/>
                <a:gd name="connsiteY2" fmla="*/ 38101 h 312384"/>
                <a:gd name="connsiteX3" fmla="*/ 990600 w 990600"/>
                <a:gd name="connsiteY3" fmla="*/ 190499 h 312384"/>
                <a:gd name="connsiteX4" fmla="*/ 952499 w 990600"/>
                <a:gd name="connsiteY4" fmla="*/ 228600 h 312384"/>
                <a:gd name="connsiteX5" fmla="*/ 853788 w 990600"/>
                <a:gd name="connsiteY5" fmla="*/ 230190 h 312384"/>
                <a:gd name="connsiteX6" fmla="*/ 920332 w 990600"/>
                <a:gd name="connsiteY6" fmla="*/ 312384 h 312384"/>
                <a:gd name="connsiteX7" fmla="*/ 763736 w 990600"/>
                <a:gd name="connsiteY7" fmla="*/ 230046 h 312384"/>
                <a:gd name="connsiteX8" fmla="*/ 38101 w 990600"/>
                <a:gd name="connsiteY8" fmla="*/ 228600 h 312384"/>
                <a:gd name="connsiteX9" fmla="*/ 0 w 990600"/>
                <a:gd name="connsiteY9" fmla="*/ 190499 h 312384"/>
                <a:gd name="connsiteX10" fmla="*/ 0 w 990600"/>
                <a:gd name="connsiteY10" fmla="*/ 38101 h 312384"/>
                <a:gd name="connsiteX11" fmla="*/ 38101 w 990600"/>
                <a:gd name="connsiteY11" fmla="*/ 0 h 312384"/>
                <a:gd name="connsiteX0" fmla="*/ 38101 w 990600"/>
                <a:gd name="connsiteY0" fmla="*/ 0 h 309493"/>
                <a:gd name="connsiteX1" fmla="*/ 952499 w 990600"/>
                <a:gd name="connsiteY1" fmla="*/ 0 h 309493"/>
                <a:gd name="connsiteX2" fmla="*/ 990600 w 990600"/>
                <a:gd name="connsiteY2" fmla="*/ 38101 h 309493"/>
                <a:gd name="connsiteX3" fmla="*/ 990600 w 990600"/>
                <a:gd name="connsiteY3" fmla="*/ 190499 h 309493"/>
                <a:gd name="connsiteX4" fmla="*/ 952499 w 990600"/>
                <a:gd name="connsiteY4" fmla="*/ 228600 h 309493"/>
                <a:gd name="connsiteX5" fmla="*/ 853788 w 990600"/>
                <a:gd name="connsiteY5" fmla="*/ 230190 h 309493"/>
                <a:gd name="connsiteX6" fmla="*/ 866090 w 990600"/>
                <a:gd name="connsiteY6" fmla="*/ 309493 h 309493"/>
                <a:gd name="connsiteX7" fmla="*/ 763736 w 990600"/>
                <a:gd name="connsiteY7" fmla="*/ 230046 h 309493"/>
                <a:gd name="connsiteX8" fmla="*/ 38101 w 990600"/>
                <a:gd name="connsiteY8" fmla="*/ 228600 h 309493"/>
                <a:gd name="connsiteX9" fmla="*/ 0 w 990600"/>
                <a:gd name="connsiteY9" fmla="*/ 190499 h 309493"/>
                <a:gd name="connsiteX10" fmla="*/ 0 w 990600"/>
                <a:gd name="connsiteY10" fmla="*/ 38101 h 309493"/>
                <a:gd name="connsiteX11" fmla="*/ 38101 w 990600"/>
                <a:gd name="connsiteY11" fmla="*/ 0 h 309493"/>
                <a:gd name="connsiteX0" fmla="*/ 38101 w 990600"/>
                <a:gd name="connsiteY0" fmla="*/ 0 h 263479"/>
                <a:gd name="connsiteX1" fmla="*/ 952499 w 990600"/>
                <a:gd name="connsiteY1" fmla="*/ 0 h 263479"/>
                <a:gd name="connsiteX2" fmla="*/ 990600 w 990600"/>
                <a:gd name="connsiteY2" fmla="*/ 38101 h 263479"/>
                <a:gd name="connsiteX3" fmla="*/ 990600 w 990600"/>
                <a:gd name="connsiteY3" fmla="*/ 190499 h 263479"/>
                <a:gd name="connsiteX4" fmla="*/ 952499 w 990600"/>
                <a:gd name="connsiteY4" fmla="*/ 228600 h 263479"/>
                <a:gd name="connsiteX5" fmla="*/ 853788 w 990600"/>
                <a:gd name="connsiteY5" fmla="*/ 230190 h 263479"/>
                <a:gd name="connsiteX6" fmla="*/ 868422 w 990600"/>
                <a:gd name="connsiteY6" fmla="*/ 263479 h 263479"/>
                <a:gd name="connsiteX7" fmla="*/ 763736 w 990600"/>
                <a:gd name="connsiteY7" fmla="*/ 230046 h 263479"/>
                <a:gd name="connsiteX8" fmla="*/ 38101 w 990600"/>
                <a:gd name="connsiteY8" fmla="*/ 228600 h 263479"/>
                <a:gd name="connsiteX9" fmla="*/ 0 w 990600"/>
                <a:gd name="connsiteY9" fmla="*/ 190499 h 263479"/>
                <a:gd name="connsiteX10" fmla="*/ 0 w 990600"/>
                <a:gd name="connsiteY10" fmla="*/ 38101 h 263479"/>
                <a:gd name="connsiteX11" fmla="*/ 38101 w 990600"/>
                <a:gd name="connsiteY11" fmla="*/ 0 h 26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600" h="263479">
                  <a:moveTo>
                    <a:pt x="38101" y="0"/>
                  </a:moveTo>
                  <a:lnTo>
                    <a:pt x="952499" y="0"/>
                  </a:lnTo>
                  <a:cubicBezTo>
                    <a:pt x="973542" y="0"/>
                    <a:pt x="990600" y="17058"/>
                    <a:pt x="990600" y="38101"/>
                  </a:cubicBezTo>
                  <a:lnTo>
                    <a:pt x="990600" y="190499"/>
                  </a:lnTo>
                  <a:cubicBezTo>
                    <a:pt x="990600" y="211542"/>
                    <a:pt x="973542" y="228600"/>
                    <a:pt x="952499" y="228600"/>
                  </a:cubicBezTo>
                  <a:lnTo>
                    <a:pt x="853788" y="230190"/>
                  </a:lnTo>
                  <a:lnTo>
                    <a:pt x="868422" y="263479"/>
                  </a:lnTo>
                  <a:lnTo>
                    <a:pt x="763736" y="230046"/>
                  </a:lnTo>
                  <a:lnTo>
                    <a:pt x="38101" y="228600"/>
                  </a:lnTo>
                  <a:cubicBezTo>
                    <a:pt x="17058" y="228600"/>
                    <a:pt x="0" y="211542"/>
                    <a:pt x="0" y="190499"/>
                  </a:cubicBezTo>
                  <a:lnTo>
                    <a:pt x="0" y="38101"/>
                  </a:lnTo>
                  <a:cubicBezTo>
                    <a:pt x="0" y="17058"/>
                    <a:pt x="17058" y="0"/>
                    <a:pt x="3810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948006-52CD-CA7D-B6E9-B05472F154A0}"/>
                </a:ext>
              </a:extLst>
            </p:cNvPr>
            <p:cNvSpPr txBox="1"/>
            <p:nvPr/>
          </p:nvSpPr>
          <p:spPr>
            <a:xfrm>
              <a:off x="-932391" y="1234350"/>
              <a:ext cx="58157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Xếp số đồ chơi sẽ làm được vào các hộp, mỗi hộp có 5 đồ chơi thì được bao nhiêu hộp và còn dư mấy đồ chơi?</a:t>
              </a:r>
            </a:p>
          </p:txBody>
        </p:sp>
      </p:grp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00470884-B720-16D5-71CF-C3C4521ABCA9}"/>
              </a:ext>
            </a:extLst>
          </p:cNvPr>
          <p:cNvGrpSpPr/>
          <p:nvPr/>
        </p:nvGrpSpPr>
        <p:grpSpPr>
          <a:xfrm>
            <a:off x="3374801" y="778765"/>
            <a:ext cx="3735825" cy="1457530"/>
            <a:chOff x="-510529" y="1193205"/>
            <a:chExt cx="5370600" cy="145753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FB59245-6837-7632-F6AE-399EF0A8CB90}"/>
                </a:ext>
              </a:extLst>
            </p:cNvPr>
            <p:cNvSpPr/>
            <p:nvPr/>
          </p:nvSpPr>
          <p:spPr>
            <a:xfrm>
              <a:off x="-510529" y="1193205"/>
              <a:ext cx="5370600" cy="1457530"/>
            </a:xfrm>
            <a:custGeom>
              <a:avLst/>
              <a:gdLst>
                <a:gd name="connsiteX0" fmla="*/ 38101 w 990600"/>
                <a:gd name="connsiteY0" fmla="*/ 0 h 317091"/>
                <a:gd name="connsiteX1" fmla="*/ 952499 w 990600"/>
                <a:gd name="connsiteY1" fmla="*/ 0 h 317091"/>
                <a:gd name="connsiteX2" fmla="*/ 990600 w 990600"/>
                <a:gd name="connsiteY2" fmla="*/ 38101 h 317091"/>
                <a:gd name="connsiteX3" fmla="*/ 990600 w 990600"/>
                <a:gd name="connsiteY3" fmla="*/ 190499 h 317091"/>
                <a:gd name="connsiteX4" fmla="*/ 952499 w 990600"/>
                <a:gd name="connsiteY4" fmla="*/ 228600 h 317091"/>
                <a:gd name="connsiteX5" fmla="*/ 755166 w 990600"/>
                <a:gd name="connsiteY5" fmla="*/ 228600 h 317091"/>
                <a:gd name="connsiteX6" fmla="*/ 641102 w 990600"/>
                <a:gd name="connsiteY6" fmla="*/ 317091 h 317091"/>
                <a:gd name="connsiteX7" fmla="*/ 680729 w 990600"/>
                <a:gd name="connsiteY7" fmla="*/ 228600 h 317091"/>
                <a:gd name="connsiteX8" fmla="*/ 38101 w 990600"/>
                <a:gd name="connsiteY8" fmla="*/ 228600 h 317091"/>
                <a:gd name="connsiteX9" fmla="*/ 0 w 990600"/>
                <a:gd name="connsiteY9" fmla="*/ 190499 h 317091"/>
                <a:gd name="connsiteX10" fmla="*/ 0 w 990600"/>
                <a:gd name="connsiteY10" fmla="*/ 38101 h 317091"/>
                <a:gd name="connsiteX11" fmla="*/ 38101 w 990600"/>
                <a:gd name="connsiteY11" fmla="*/ 0 h 317091"/>
                <a:gd name="connsiteX0" fmla="*/ 38101 w 990600"/>
                <a:gd name="connsiteY0" fmla="*/ 0 h 330435"/>
                <a:gd name="connsiteX1" fmla="*/ 952499 w 990600"/>
                <a:gd name="connsiteY1" fmla="*/ 0 h 330435"/>
                <a:gd name="connsiteX2" fmla="*/ 990600 w 990600"/>
                <a:gd name="connsiteY2" fmla="*/ 38101 h 330435"/>
                <a:gd name="connsiteX3" fmla="*/ 990600 w 990600"/>
                <a:gd name="connsiteY3" fmla="*/ 190499 h 330435"/>
                <a:gd name="connsiteX4" fmla="*/ 952499 w 990600"/>
                <a:gd name="connsiteY4" fmla="*/ 228600 h 330435"/>
                <a:gd name="connsiteX5" fmla="*/ 755166 w 990600"/>
                <a:gd name="connsiteY5" fmla="*/ 228600 h 330435"/>
                <a:gd name="connsiteX6" fmla="*/ 828716 w 990600"/>
                <a:gd name="connsiteY6" fmla="*/ 330435 h 330435"/>
                <a:gd name="connsiteX7" fmla="*/ 680729 w 990600"/>
                <a:gd name="connsiteY7" fmla="*/ 228600 h 330435"/>
                <a:gd name="connsiteX8" fmla="*/ 38101 w 990600"/>
                <a:gd name="connsiteY8" fmla="*/ 228600 h 330435"/>
                <a:gd name="connsiteX9" fmla="*/ 0 w 990600"/>
                <a:gd name="connsiteY9" fmla="*/ 190499 h 330435"/>
                <a:gd name="connsiteX10" fmla="*/ 0 w 990600"/>
                <a:gd name="connsiteY10" fmla="*/ 38101 h 330435"/>
                <a:gd name="connsiteX11" fmla="*/ 38101 w 990600"/>
                <a:gd name="connsiteY11" fmla="*/ 0 h 330435"/>
                <a:gd name="connsiteX0" fmla="*/ 38101 w 990600"/>
                <a:gd name="connsiteY0" fmla="*/ 0 h 333104"/>
                <a:gd name="connsiteX1" fmla="*/ 952499 w 990600"/>
                <a:gd name="connsiteY1" fmla="*/ 0 h 333104"/>
                <a:gd name="connsiteX2" fmla="*/ 990600 w 990600"/>
                <a:gd name="connsiteY2" fmla="*/ 38101 h 333104"/>
                <a:gd name="connsiteX3" fmla="*/ 990600 w 990600"/>
                <a:gd name="connsiteY3" fmla="*/ 190499 h 333104"/>
                <a:gd name="connsiteX4" fmla="*/ 952499 w 990600"/>
                <a:gd name="connsiteY4" fmla="*/ 228600 h 333104"/>
                <a:gd name="connsiteX5" fmla="*/ 755166 w 990600"/>
                <a:gd name="connsiteY5" fmla="*/ 228600 h 333104"/>
                <a:gd name="connsiteX6" fmla="*/ 798698 w 990600"/>
                <a:gd name="connsiteY6" fmla="*/ 333104 h 333104"/>
                <a:gd name="connsiteX7" fmla="*/ 680729 w 990600"/>
                <a:gd name="connsiteY7" fmla="*/ 228600 h 333104"/>
                <a:gd name="connsiteX8" fmla="*/ 38101 w 990600"/>
                <a:gd name="connsiteY8" fmla="*/ 228600 h 333104"/>
                <a:gd name="connsiteX9" fmla="*/ 0 w 990600"/>
                <a:gd name="connsiteY9" fmla="*/ 190499 h 333104"/>
                <a:gd name="connsiteX10" fmla="*/ 0 w 990600"/>
                <a:gd name="connsiteY10" fmla="*/ 38101 h 333104"/>
                <a:gd name="connsiteX11" fmla="*/ 38101 w 990600"/>
                <a:gd name="connsiteY11" fmla="*/ 0 h 333104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755166 w 990600"/>
                <a:gd name="connsiteY5" fmla="*/ 228600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807764 w 990600"/>
                <a:gd name="connsiteY5" fmla="*/ 230913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680729 w 990600"/>
                <a:gd name="connsiteY7" fmla="*/ 228600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53788 w 990600"/>
                <a:gd name="connsiteY5" fmla="*/ 230190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12384"/>
                <a:gd name="connsiteX1" fmla="*/ 952499 w 990600"/>
                <a:gd name="connsiteY1" fmla="*/ 0 h 312384"/>
                <a:gd name="connsiteX2" fmla="*/ 990600 w 990600"/>
                <a:gd name="connsiteY2" fmla="*/ 38101 h 312384"/>
                <a:gd name="connsiteX3" fmla="*/ 990600 w 990600"/>
                <a:gd name="connsiteY3" fmla="*/ 190499 h 312384"/>
                <a:gd name="connsiteX4" fmla="*/ 952499 w 990600"/>
                <a:gd name="connsiteY4" fmla="*/ 228600 h 312384"/>
                <a:gd name="connsiteX5" fmla="*/ 853788 w 990600"/>
                <a:gd name="connsiteY5" fmla="*/ 230190 h 312384"/>
                <a:gd name="connsiteX6" fmla="*/ 920332 w 990600"/>
                <a:gd name="connsiteY6" fmla="*/ 312384 h 312384"/>
                <a:gd name="connsiteX7" fmla="*/ 763736 w 990600"/>
                <a:gd name="connsiteY7" fmla="*/ 230046 h 312384"/>
                <a:gd name="connsiteX8" fmla="*/ 38101 w 990600"/>
                <a:gd name="connsiteY8" fmla="*/ 228600 h 312384"/>
                <a:gd name="connsiteX9" fmla="*/ 0 w 990600"/>
                <a:gd name="connsiteY9" fmla="*/ 190499 h 312384"/>
                <a:gd name="connsiteX10" fmla="*/ 0 w 990600"/>
                <a:gd name="connsiteY10" fmla="*/ 38101 h 312384"/>
                <a:gd name="connsiteX11" fmla="*/ 38101 w 990600"/>
                <a:gd name="connsiteY11" fmla="*/ 0 h 312384"/>
                <a:gd name="connsiteX0" fmla="*/ 38101 w 990600"/>
                <a:gd name="connsiteY0" fmla="*/ 0 h 309493"/>
                <a:gd name="connsiteX1" fmla="*/ 952499 w 990600"/>
                <a:gd name="connsiteY1" fmla="*/ 0 h 309493"/>
                <a:gd name="connsiteX2" fmla="*/ 990600 w 990600"/>
                <a:gd name="connsiteY2" fmla="*/ 38101 h 309493"/>
                <a:gd name="connsiteX3" fmla="*/ 990600 w 990600"/>
                <a:gd name="connsiteY3" fmla="*/ 190499 h 309493"/>
                <a:gd name="connsiteX4" fmla="*/ 952499 w 990600"/>
                <a:gd name="connsiteY4" fmla="*/ 228600 h 309493"/>
                <a:gd name="connsiteX5" fmla="*/ 853788 w 990600"/>
                <a:gd name="connsiteY5" fmla="*/ 230190 h 309493"/>
                <a:gd name="connsiteX6" fmla="*/ 866090 w 990600"/>
                <a:gd name="connsiteY6" fmla="*/ 309493 h 309493"/>
                <a:gd name="connsiteX7" fmla="*/ 763736 w 990600"/>
                <a:gd name="connsiteY7" fmla="*/ 230046 h 309493"/>
                <a:gd name="connsiteX8" fmla="*/ 38101 w 990600"/>
                <a:gd name="connsiteY8" fmla="*/ 228600 h 309493"/>
                <a:gd name="connsiteX9" fmla="*/ 0 w 990600"/>
                <a:gd name="connsiteY9" fmla="*/ 190499 h 309493"/>
                <a:gd name="connsiteX10" fmla="*/ 0 w 990600"/>
                <a:gd name="connsiteY10" fmla="*/ 38101 h 309493"/>
                <a:gd name="connsiteX11" fmla="*/ 38101 w 990600"/>
                <a:gd name="connsiteY11" fmla="*/ 0 h 309493"/>
                <a:gd name="connsiteX0" fmla="*/ 38101 w 990600"/>
                <a:gd name="connsiteY0" fmla="*/ 0 h 284552"/>
                <a:gd name="connsiteX1" fmla="*/ 952499 w 990600"/>
                <a:gd name="connsiteY1" fmla="*/ 0 h 284552"/>
                <a:gd name="connsiteX2" fmla="*/ 990600 w 990600"/>
                <a:gd name="connsiteY2" fmla="*/ 38101 h 284552"/>
                <a:gd name="connsiteX3" fmla="*/ 990600 w 990600"/>
                <a:gd name="connsiteY3" fmla="*/ 190499 h 284552"/>
                <a:gd name="connsiteX4" fmla="*/ 952499 w 990600"/>
                <a:gd name="connsiteY4" fmla="*/ 228600 h 284552"/>
                <a:gd name="connsiteX5" fmla="*/ 853788 w 990600"/>
                <a:gd name="connsiteY5" fmla="*/ 230190 h 284552"/>
                <a:gd name="connsiteX6" fmla="*/ 933326 w 990600"/>
                <a:gd name="connsiteY6" fmla="*/ 284552 h 284552"/>
                <a:gd name="connsiteX7" fmla="*/ 763736 w 990600"/>
                <a:gd name="connsiteY7" fmla="*/ 230046 h 284552"/>
                <a:gd name="connsiteX8" fmla="*/ 38101 w 990600"/>
                <a:gd name="connsiteY8" fmla="*/ 228600 h 284552"/>
                <a:gd name="connsiteX9" fmla="*/ 0 w 990600"/>
                <a:gd name="connsiteY9" fmla="*/ 190499 h 284552"/>
                <a:gd name="connsiteX10" fmla="*/ 0 w 990600"/>
                <a:gd name="connsiteY10" fmla="*/ 38101 h 284552"/>
                <a:gd name="connsiteX11" fmla="*/ 38101 w 990600"/>
                <a:gd name="connsiteY11" fmla="*/ 0 h 284552"/>
                <a:gd name="connsiteX0" fmla="*/ 38101 w 990600"/>
                <a:gd name="connsiteY0" fmla="*/ 0 h 263045"/>
                <a:gd name="connsiteX1" fmla="*/ 952499 w 990600"/>
                <a:gd name="connsiteY1" fmla="*/ 0 h 263045"/>
                <a:gd name="connsiteX2" fmla="*/ 990600 w 990600"/>
                <a:gd name="connsiteY2" fmla="*/ 38101 h 263045"/>
                <a:gd name="connsiteX3" fmla="*/ 990600 w 990600"/>
                <a:gd name="connsiteY3" fmla="*/ 190499 h 263045"/>
                <a:gd name="connsiteX4" fmla="*/ 952499 w 990600"/>
                <a:gd name="connsiteY4" fmla="*/ 228600 h 263045"/>
                <a:gd name="connsiteX5" fmla="*/ 853788 w 990600"/>
                <a:gd name="connsiteY5" fmla="*/ 230190 h 263045"/>
                <a:gd name="connsiteX6" fmla="*/ 763752 w 990600"/>
                <a:gd name="connsiteY6" fmla="*/ 263045 h 263045"/>
                <a:gd name="connsiteX7" fmla="*/ 763736 w 990600"/>
                <a:gd name="connsiteY7" fmla="*/ 230046 h 263045"/>
                <a:gd name="connsiteX8" fmla="*/ 38101 w 990600"/>
                <a:gd name="connsiteY8" fmla="*/ 228600 h 263045"/>
                <a:gd name="connsiteX9" fmla="*/ 0 w 990600"/>
                <a:gd name="connsiteY9" fmla="*/ 190499 h 263045"/>
                <a:gd name="connsiteX10" fmla="*/ 0 w 990600"/>
                <a:gd name="connsiteY10" fmla="*/ 38101 h 263045"/>
                <a:gd name="connsiteX11" fmla="*/ 38101 w 990600"/>
                <a:gd name="connsiteY11" fmla="*/ 0 h 2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600" h="263045">
                  <a:moveTo>
                    <a:pt x="38101" y="0"/>
                  </a:moveTo>
                  <a:lnTo>
                    <a:pt x="952499" y="0"/>
                  </a:lnTo>
                  <a:cubicBezTo>
                    <a:pt x="973542" y="0"/>
                    <a:pt x="990600" y="17058"/>
                    <a:pt x="990600" y="38101"/>
                  </a:cubicBezTo>
                  <a:lnTo>
                    <a:pt x="990600" y="190499"/>
                  </a:lnTo>
                  <a:cubicBezTo>
                    <a:pt x="990600" y="211542"/>
                    <a:pt x="973542" y="228600"/>
                    <a:pt x="952499" y="228600"/>
                  </a:cubicBezTo>
                  <a:lnTo>
                    <a:pt x="853788" y="230190"/>
                  </a:lnTo>
                  <a:lnTo>
                    <a:pt x="763752" y="263045"/>
                  </a:lnTo>
                  <a:cubicBezTo>
                    <a:pt x="763747" y="252045"/>
                    <a:pt x="763741" y="241046"/>
                    <a:pt x="763736" y="230046"/>
                  </a:cubicBezTo>
                  <a:lnTo>
                    <a:pt x="38101" y="228600"/>
                  </a:lnTo>
                  <a:cubicBezTo>
                    <a:pt x="17058" y="228600"/>
                    <a:pt x="0" y="211542"/>
                    <a:pt x="0" y="190499"/>
                  </a:cubicBezTo>
                  <a:lnTo>
                    <a:pt x="0" y="38101"/>
                  </a:lnTo>
                  <a:cubicBezTo>
                    <a:pt x="0" y="17058"/>
                    <a:pt x="17058" y="0"/>
                    <a:pt x="3810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29E5A1-314E-A017-EEE6-89A6391E143E}"/>
                </a:ext>
              </a:extLst>
            </p:cNvPr>
            <p:cNvSpPr txBox="1"/>
            <p:nvPr/>
          </p:nvSpPr>
          <p:spPr>
            <a:xfrm>
              <a:off x="-432613" y="1252640"/>
              <a:ext cx="52017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Với 312 vỏ chai thì chúng mình sẽ làm được bao nhiêu đồ chơi nhỉ?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7936A7-79C9-1FB2-61DE-12B477CAF276}"/>
              </a:ext>
            </a:extLst>
          </p:cNvPr>
          <p:cNvGrpSpPr/>
          <p:nvPr/>
        </p:nvGrpSpPr>
        <p:grpSpPr>
          <a:xfrm>
            <a:off x="4844834" y="5798892"/>
            <a:ext cx="2502333" cy="603208"/>
            <a:chOff x="1068505" y="2161001"/>
            <a:chExt cx="3751133" cy="60320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2162F41-A522-9C16-F0C9-16A3DD731E14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PHẠM DUYÊN 5 - 9Slide.vn">
              <a:extLst>
                <a:ext uri="{FF2B5EF4-FFF2-40B4-BE49-F238E27FC236}">
                  <a16:creationId xmlns:a16="http://schemas.microsoft.com/office/drawing/2014/main" id="{F986D808-8C83-CEDC-9878-1597FE404200}"/>
                </a:ext>
              </a:extLst>
            </p:cNvPr>
            <p:cNvSpPr txBox="1"/>
            <p:nvPr/>
          </p:nvSpPr>
          <p:spPr>
            <a:xfrm>
              <a:off x="1068505" y="2179434"/>
              <a:ext cx="37511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312 : 2 = ?</a:t>
              </a: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6FD2059B-6B2B-63A1-4F5E-773A4AFC1F6B}"/>
              </a:ext>
            </a:extLst>
          </p:cNvPr>
          <p:cNvGrpSpPr/>
          <p:nvPr/>
        </p:nvGrpSpPr>
        <p:grpSpPr>
          <a:xfrm>
            <a:off x="608927" y="1964594"/>
            <a:ext cx="2566462" cy="1151511"/>
            <a:chOff x="-510529" y="1193205"/>
            <a:chExt cx="3689531" cy="11515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160F4C-49AB-E079-5D5C-3B7BD77737C0}"/>
                </a:ext>
              </a:extLst>
            </p:cNvPr>
            <p:cNvSpPr/>
            <p:nvPr/>
          </p:nvSpPr>
          <p:spPr>
            <a:xfrm flipH="1">
              <a:off x="-510529" y="1193205"/>
              <a:ext cx="3689531" cy="1151511"/>
            </a:xfrm>
            <a:custGeom>
              <a:avLst/>
              <a:gdLst>
                <a:gd name="connsiteX0" fmla="*/ 38101 w 990600"/>
                <a:gd name="connsiteY0" fmla="*/ 0 h 317091"/>
                <a:gd name="connsiteX1" fmla="*/ 952499 w 990600"/>
                <a:gd name="connsiteY1" fmla="*/ 0 h 317091"/>
                <a:gd name="connsiteX2" fmla="*/ 990600 w 990600"/>
                <a:gd name="connsiteY2" fmla="*/ 38101 h 317091"/>
                <a:gd name="connsiteX3" fmla="*/ 990600 w 990600"/>
                <a:gd name="connsiteY3" fmla="*/ 190499 h 317091"/>
                <a:gd name="connsiteX4" fmla="*/ 952499 w 990600"/>
                <a:gd name="connsiteY4" fmla="*/ 228600 h 317091"/>
                <a:gd name="connsiteX5" fmla="*/ 755166 w 990600"/>
                <a:gd name="connsiteY5" fmla="*/ 228600 h 317091"/>
                <a:gd name="connsiteX6" fmla="*/ 641102 w 990600"/>
                <a:gd name="connsiteY6" fmla="*/ 317091 h 317091"/>
                <a:gd name="connsiteX7" fmla="*/ 680729 w 990600"/>
                <a:gd name="connsiteY7" fmla="*/ 228600 h 317091"/>
                <a:gd name="connsiteX8" fmla="*/ 38101 w 990600"/>
                <a:gd name="connsiteY8" fmla="*/ 228600 h 317091"/>
                <a:gd name="connsiteX9" fmla="*/ 0 w 990600"/>
                <a:gd name="connsiteY9" fmla="*/ 190499 h 317091"/>
                <a:gd name="connsiteX10" fmla="*/ 0 w 990600"/>
                <a:gd name="connsiteY10" fmla="*/ 38101 h 317091"/>
                <a:gd name="connsiteX11" fmla="*/ 38101 w 990600"/>
                <a:gd name="connsiteY11" fmla="*/ 0 h 317091"/>
                <a:gd name="connsiteX0" fmla="*/ 38101 w 990600"/>
                <a:gd name="connsiteY0" fmla="*/ 0 h 330435"/>
                <a:gd name="connsiteX1" fmla="*/ 952499 w 990600"/>
                <a:gd name="connsiteY1" fmla="*/ 0 h 330435"/>
                <a:gd name="connsiteX2" fmla="*/ 990600 w 990600"/>
                <a:gd name="connsiteY2" fmla="*/ 38101 h 330435"/>
                <a:gd name="connsiteX3" fmla="*/ 990600 w 990600"/>
                <a:gd name="connsiteY3" fmla="*/ 190499 h 330435"/>
                <a:gd name="connsiteX4" fmla="*/ 952499 w 990600"/>
                <a:gd name="connsiteY4" fmla="*/ 228600 h 330435"/>
                <a:gd name="connsiteX5" fmla="*/ 755166 w 990600"/>
                <a:gd name="connsiteY5" fmla="*/ 228600 h 330435"/>
                <a:gd name="connsiteX6" fmla="*/ 828716 w 990600"/>
                <a:gd name="connsiteY6" fmla="*/ 330435 h 330435"/>
                <a:gd name="connsiteX7" fmla="*/ 680729 w 990600"/>
                <a:gd name="connsiteY7" fmla="*/ 228600 h 330435"/>
                <a:gd name="connsiteX8" fmla="*/ 38101 w 990600"/>
                <a:gd name="connsiteY8" fmla="*/ 228600 h 330435"/>
                <a:gd name="connsiteX9" fmla="*/ 0 w 990600"/>
                <a:gd name="connsiteY9" fmla="*/ 190499 h 330435"/>
                <a:gd name="connsiteX10" fmla="*/ 0 w 990600"/>
                <a:gd name="connsiteY10" fmla="*/ 38101 h 330435"/>
                <a:gd name="connsiteX11" fmla="*/ 38101 w 990600"/>
                <a:gd name="connsiteY11" fmla="*/ 0 h 330435"/>
                <a:gd name="connsiteX0" fmla="*/ 38101 w 990600"/>
                <a:gd name="connsiteY0" fmla="*/ 0 h 333104"/>
                <a:gd name="connsiteX1" fmla="*/ 952499 w 990600"/>
                <a:gd name="connsiteY1" fmla="*/ 0 h 333104"/>
                <a:gd name="connsiteX2" fmla="*/ 990600 w 990600"/>
                <a:gd name="connsiteY2" fmla="*/ 38101 h 333104"/>
                <a:gd name="connsiteX3" fmla="*/ 990600 w 990600"/>
                <a:gd name="connsiteY3" fmla="*/ 190499 h 333104"/>
                <a:gd name="connsiteX4" fmla="*/ 952499 w 990600"/>
                <a:gd name="connsiteY4" fmla="*/ 228600 h 333104"/>
                <a:gd name="connsiteX5" fmla="*/ 755166 w 990600"/>
                <a:gd name="connsiteY5" fmla="*/ 228600 h 333104"/>
                <a:gd name="connsiteX6" fmla="*/ 798698 w 990600"/>
                <a:gd name="connsiteY6" fmla="*/ 333104 h 333104"/>
                <a:gd name="connsiteX7" fmla="*/ 680729 w 990600"/>
                <a:gd name="connsiteY7" fmla="*/ 228600 h 333104"/>
                <a:gd name="connsiteX8" fmla="*/ 38101 w 990600"/>
                <a:gd name="connsiteY8" fmla="*/ 228600 h 333104"/>
                <a:gd name="connsiteX9" fmla="*/ 0 w 990600"/>
                <a:gd name="connsiteY9" fmla="*/ 190499 h 333104"/>
                <a:gd name="connsiteX10" fmla="*/ 0 w 990600"/>
                <a:gd name="connsiteY10" fmla="*/ 38101 h 333104"/>
                <a:gd name="connsiteX11" fmla="*/ 38101 w 990600"/>
                <a:gd name="connsiteY11" fmla="*/ 0 h 333104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755166 w 990600"/>
                <a:gd name="connsiteY5" fmla="*/ 228600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58162"/>
                <a:gd name="connsiteX1" fmla="*/ 952499 w 990600"/>
                <a:gd name="connsiteY1" fmla="*/ 0 h 358162"/>
                <a:gd name="connsiteX2" fmla="*/ 990600 w 990600"/>
                <a:gd name="connsiteY2" fmla="*/ 38101 h 358162"/>
                <a:gd name="connsiteX3" fmla="*/ 990600 w 990600"/>
                <a:gd name="connsiteY3" fmla="*/ 190499 h 358162"/>
                <a:gd name="connsiteX4" fmla="*/ 952499 w 990600"/>
                <a:gd name="connsiteY4" fmla="*/ 228600 h 358162"/>
                <a:gd name="connsiteX5" fmla="*/ 807764 w 990600"/>
                <a:gd name="connsiteY5" fmla="*/ 230913 h 358162"/>
                <a:gd name="connsiteX6" fmla="*/ 879787 w 990600"/>
                <a:gd name="connsiteY6" fmla="*/ 358162 h 358162"/>
                <a:gd name="connsiteX7" fmla="*/ 680729 w 990600"/>
                <a:gd name="connsiteY7" fmla="*/ 228600 h 358162"/>
                <a:gd name="connsiteX8" fmla="*/ 38101 w 990600"/>
                <a:gd name="connsiteY8" fmla="*/ 228600 h 358162"/>
                <a:gd name="connsiteX9" fmla="*/ 0 w 990600"/>
                <a:gd name="connsiteY9" fmla="*/ 190499 h 358162"/>
                <a:gd name="connsiteX10" fmla="*/ 0 w 990600"/>
                <a:gd name="connsiteY10" fmla="*/ 38101 h 358162"/>
                <a:gd name="connsiteX11" fmla="*/ 38101 w 990600"/>
                <a:gd name="connsiteY11" fmla="*/ 0 h 358162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680729 w 990600"/>
                <a:gd name="connsiteY7" fmla="*/ 228600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07764 w 990600"/>
                <a:gd name="connsiteY5" fmla="*/ 230913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27804"/>
                <a:gd name="connsiteX1" fmla="*/ 952499 w 990600"/>
                <a:gd name="connsiteY1" fmla="*/ 0 h 327804"/>
                <a:gd name="connsiteX2" fmla="*/ 990600 w 990600"/>
                <a:gd name="connsiteY2" fmla="*/ 38101 h 327804"/>
                <a:gd name="connsiteX3" fmla="*/ 990600 w 990600"/>
                <a:gd name="connsiteY3" fmla="*/ 190499 h 327804"/>
                <a:gd name="connsiteX4" fmla="*/ 952499 w 990600"/>
                <a:gd name="connsiteY4" fmla="*/ 228600 h 327804"/>
                <a:gd name="connsiteX5" fmla="*/ 853788 w 990600"/>
                <a:gd name="connsiteY5" fmla="*/ 230190 h 327804"/>
                <a:gd name="connsiteX6" fmla="*/ 896224 w 990600"/>
                <a:gd name="connsiteY6" fmla="*/ 327804 h 327804"/>
                <a:gd name="connsiteX7" fmla="*/ 763736 w 990600"/>
                <a:gd name="connsiteY7" fmla="*/ 230046 h 327804"/>
                <a:gd name="connsiteX8" fmla="*/ 38101 w 990600"/>
                <a:gd name="connsiteY8" fmla="*/ 228600 h 327804"/>
                <a:gd name="connsiteX9" fmla="*/ 0 w 990600"/>
                <a:gd name="connsiteY9" fmla="*/ 190499 h 327804"/>
                <a:gd name="connsiteX10" fmla="*/ 0 w 990600"/>
                <a:gd name="connsiteY10" fmla="*/ 38101 h 327804"/>
                <a:gd name="connsiteX11" fmla="*/ 38101 w 990600"/>
                <a:gd name="connsiteY11" fmla="*/ 0 h 327804"/>
                <a:gd name="connsiteX0" fmla="*/ 38101 w 990600"/>
                <a:gd name="connsiteY0" fmla="*/ 0 h 312384"/>
                <a:gd name="connsiteX1" fmla="*/ 952499 w 990600"/>
                <a:gd name="connsiteY1" fmla="*/ 0 h 312384"/>
                <a:gd name="connsiteX2" fmla="*/ 990600 w 990600"/>
                <a:gd name="connsiteY2" fmla="*/ 38101 h 312384"/>
                <a:gd name="connsiteX3" fmla="*/ 990600 w 990600"/>
                <a:gd name="connsiteY3" fmla="*/ 190499 h 312384"/>
                <a:gd name="connsiteX4" fmla="*/ 952499 w 990600"/>
                <a:gd name="connsiteY4" fmla="*/ 228600 h 312384"/>
                <a:gd name="connsiteX5" fmla="*/ 853788 w 990600"/>
                <a:gd name="connsiteY5" fmla="*/ 230190 h 312384"/>
                <a:gd name="connsiteX6" fmla="*/ 920332 w 990600"/>
                <a:gd name="connsiteY6" fmla="*/ 312384 h 312384"/>
                <a:gd name="connsiteX7" fmla="*/ 763736 w 990600"/>
                <a:gd name="connsiteY7" fmla="*/ 230046 h 312384"/>
                <a:gd name="connsiteX8" fmla="*/ 38101 w 990600"/>
                <a:gd name="connsiteY8" fmla="*/ 228600 h 312384"/>
                <a:gd name="connsiteX9" fmla="*/ 0 w 990600"/>
                <a:gd name="connsiteY9" fmla="*/ 190499 h 312384"/>
                <a:gd name="connsiteX10" fmla="*/ 0 w 990600"/>
                <a:gd name="connsiteY10" fmla="*/ 38101 h 312384"/>
                <a:gd name="connsiteX11" fmla="*/ 38101 w 990600"/>
                <a:gd name="connsiteY11" fmla="*/ 0 h 312384"/>
                <a:gd name="connsiteX0" fmla="*/ 38101 w 990600"/>
                <a:gd name="connsiteY0" fmla="*/ 0 h 309493"/>
                <a:gd name="connsiteX1" fmla="*/ 952499 w 990600"/>
                <a:gd name="connsiteY1" fmla="*/ 0 h 309493"/>
                <a:gd name="connsiteX2" fmla="*/ 990600 w 990600"/>
                <a:gd name="connsiteY2" fmla="*/ 38101 h 309493"/>
                <a:gd name="connsiteX3" fmla="*/ 990600 w 990600"/>
                <a:gd name="connsiteY3" fmla="*/ 190499 h 309493"/>
                <a:gd name="connsiteX4" fmla="*/ 952499 w 990600"/>
                <a:gd name="connsiteY4" fmla="*/ 228600 h 309493"/>
                <a:gd name="connsiteX5" fmla="*/ 853788 w 990600"/>
                <a:gd name="connsiteY5" fmla="*/ 230190 h 309493"/>
                <a:gd name="connsiteX6" fmla="*/ 866090 w 990600"/>
                <a:gd name="connsiteY6" fmla="*/ 309493 h 309493"/>
                <a:gd name="connsiteX7" fmla="*/ 763736 w 990600"/>
                <a:gd name="connsiteY7" fmla="*/ 230046 h 309493"/>
                <a:gd name="connsiteX8" fmla="*/ 38101 w 990600"/>
                <a:gd name="connsiteY8" fmla="*/ 228600 h 309493"/>
                <a:gd name="connsiteX9" fmla="*/ 0 w 990600"/>
                <a:gd name="connsiteY9" fmla="*/ 190499 h 309493"/>
                <a:gd name="connsiteX10" fmla="*/ 0 w 990600"/>
                <a:gd name="connsiteY10" fmla="*/ 38101 h 309493"/>
                <a:gd name="connsiteX11" fmla="*/ 38101 w 990600"/>
                <a:gd name="connsiteY11" fmla="*/ 0 h 309493"/>
                <a:gd name="connsiteX0" fmla="*/ 38101 w 990600"/>
                <a:gd name="connsiteY0" fmla="*/ 0 h 284552"/>
                <a:gd name="connsiteX1" fmla="*/ 952499 w 990600"/>
                <a:gd name="connsiteY1" fmla="*/ 0 h 284552"/>
                <a:gd name="connsiteX2" fmla="*/ 990600 w 990600"/>
                <a:gd name="connsiteY2" fmla="*/ 38101 h 284552"/>
                <a:gd name="connsiteX3" fmla="*/ 990600 w 990600"/>
                <a:gd name="connsiteY3" fmla="*/ 190499 h 284552"/>
                <a:gd name="connsiteX4" fmla="*/ 952499 w 990600"/>
                <a:gd name="connsiteY4" fmla="*/ 228600 h 284552"/>
                <a:gd name="connsiteX5" fmla="*/ 853788 w 990600"/>
                <a:gd name="connsiteY5" fmla="*/ 230190 h 284552"/>
                <a:gd name="connsiteX6" fmla="*/ 933326 w 990600"/>
                <a:gd name="connsiteY6" fmla="*/ 284552 h 284552"/>
                <a:gd name="connsiteX7" fmla="*/ 763736 w 990600"/>
                <a:gd name="connsiteY7" fmla="*/ 230046 h 284552"/>
                <a:gd name="connsiteX8" fmla="*/ 38101 w 990600"/>
                <a:gd name="connsiteY8" fmla="*/ 228600 h 284552"/>
                <a:gd name="connsiteX9" fmla="*/ 0 w 990600"/>
                <a:gd name="connsiteY9" fmla="*/ 190499 h 284552"/>
                <a:gd name="connsiteX10" fmla="*/ 0 w 990600"/>
                <a:gd name="connsiteY10" fmla="*/ 38101 h 284552"/>
                <a:gd name="connsiteX11" fmla="*/ 38101 w 990600"/>
                <a:gd name="connsiteY11" fmla="*/ 0 h 284552"/>
                <a:gd name="connsiteX0" fmla="*/ 38101 w 990600"/>
                <a:gd name="connsiteY0" fmla="*/ 0 h 263045"/>
                <a:gd name="connsiteX1" fmla="*/ 952499 w 990600"/>
                <a:gd name="connsiteY1" fmla="*/ 0 h 263045"/>
                <a:gd name="connsiteX2" fmla="*/ 990600 w 990600"/>
                <a:gd name="connsiteY2" fmla="*/ 38101 h 263045"/>
                <a:gd name="connsiteX3" fmla="*/ 990600 w 990600"/>
                <a:gd name="connsiteY3" fmla="*/ 190499 h 263045"/>
                <a:gd name="connsiteX4" fmla="*/ 952499 w 990600"/>
                <a:gd name="connsiteY4" fmla="*/ 228600 h 263045"/>
                <a:gd name="connsiteX5" fmla="*/ 853788 w 990600"/>
                <a:gd name="connsiteY5" fmla="*/ 230190 h 263045"/>
                <a:gd name="connsiteX6" fmla="*/ 763752 w 990600"/>
                <a:gd name="connsiteY6" fmla="*/ 263045 h 263045"/>
                <a:gd name="connsiteX7" fmla="*/ 763736 w 990600"/>
                <a:gd name="connsiteY7" fmla="*/ 230046 h 263045"/>
                <a:gd name="connsiteX8" fmla="*/ 38101 w 990600"/>
                <a:gd name="connsiteY8" fmla="*/ 228600 h 263045"/>
                <a:gd name="connsiteX9" fmla="*/ 0 w 990600"/>
                <a:gd name="connsiteY9" fmla="*/ 190499 h 263045"/>
                <a:gd name="connsiteX10" fmla="*/ 0 w 990600"/>
                <a:gd name="connsiteY10" fmla="*/ 38101 h 263045"/>
                <a:gd name="connsiteX11" fmla="*/ 38101 w 990600"/>
                <a:gd name="connsiteY11" fmla="*/ 0 h 263045"/>
                <a:gd name="connsiteX0" fmla="*/ 38101 w 990600"/>
                <a:gd name="connsiteY0" fmla="*/ 0 h 301016"/>
                <a:gd name="connsiteX1" fmla="*/ 952499 w 990600"/>
                <a:gd name="connsiteY1" fmla="*/ 0 h 301016"/>
                <a:gd name="connsiteX2" fmla="*/ 990600 w 990600"/>
                <a:gd name="connsiteY2" fmla="*/ 38101 h 301016"/>
                <a:gd name="connsiteX3" fmla="*/ 990600 w 990600"/>
                <a:gd name="connsiteY3" fmla="*/ 190499 h 301016"/>
                <a:gd name="connsiteX4" fmla="*/ 952499 w 990600"/>
                <a:gd name="connsiteY4" fmla="*/ 228600 h 301016"/>
                <a:gd name="connsiteX5" fmla="*/ 853788 w 990600"/>
                <a:gd name="connsiteY5" fmla="*/ 230190 h 301016"/>
                <a:gd name="connsiteX6" fmla="*/ 718716 w 990600"/>
                <a:gd name="connsiteY6" fmla="*/ 301016 h 301016"/>
                <a:gd name="connsiteX7" fmla="*/ 763736 w 990600"/>
                <a:gd name="connsiteY7" fmla="*/ 230046 h 301016"/>
                <a:gd name="connsiteX8" fmla="*/ 38101 w 990600"/>
                <a:gd name="connsiteY8" fmla="*/ 228600 h 301016"/>
                <a:gd name="connsiteX9" fmla="*/ 0 w 990600"/>
                <a:gd name="connsiteY9" fmla="*/ 190499 h 301016"/>
                <a:gd name="connsiteX10" fmla="*/ 0 w 990600"/>
                <a:gd name="connsiteY10" fmla="*/ 38101 h 301016"/>
                <a:gd name="connsiteX11" fmla="*/ 38101 w 990600"/>
                <a:gd name="connsiteY11" fmla="*/ 0 h 30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600" h="301016">
                  <a:moveTo>
                    <a:pt x="38101" y="0"/>
                  </a:moveTo>
                  <a:lnTo>
                    <a:pt x="952499" y="0"/>
                  </a:lnTo>
                  <a:cubicBezTo>
                    <a:pt x="973542" y="0"/>
                    <a:pt x="990600" y="17058"/>
                    <a:pt x="990600" y="38101"/>
                  </a:cubicBezTo>
                  <a:lnTo>
                    <a:pt x="990600" y="190499"/>
                  </a:lnTo>
                  <a:cubicBezTo>
                    <a:pt x="990600" y="211542"/>
                    <a:pt x="973542" y="228600"/>
                    <a:pt x="952499" y="228600"/>
                  </a:cubicBezTo>
                  <a:lnTo>
                    <a:pt x="853788" y="230190"/>
                  </a:lnTo>
                  <a:lnTo>
                    <a:pt x="718716" y="301016"/>
                  </a:lnTo>
                  <a:cubicBezTo>
                    <a:pt x="718711" y="290016"/>
                    <a:pt x="763741" y="241046"/>
                    <a:pt x="763736" y="230046"/>
                  </a:cubicBezTo>
                  <a:lnTo>
                    <a:pt x="38101" y="228600"/>
                  </a:lnTo>
                  <a:cubicBezTo>
                    <a:pt x="17058" y="228600"/>
                    <a:pt x="0" y="211542"/>
                    <a:pt x="0" y="190499"/>
                  </a:cubicBezTo>
                  <a:lnTo>
                    <a:pt x="0" y="38101"/>
                  </a:lnTo>
                  <a:cubicBezTo>
                    <a:pt x="0" y="17058"/>
                    <a:pt x="17058" y="0"/>
                    <a:pt x="3810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33768E-04EA-D9B5-4EBE-56C7E8520C56}"/>
                </a:ext>
              </a:extLst>
            </p:cNvPr>
            <p:cNvSpPr txBox="1"/>
            <p:nvPr/>
          </p:nvSpPr>
          <p:spPr>
            <a:xfrm>
              <a:off x="-479559" y="1238578"/>
              <a:ext cx="3611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Mỗi đồ chơi làm từ 2 vỏ chai.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550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FF7799-F41C-79C1-2086-0B9C471155A1}"/>
              </a:ext>
            </a:extLst>
          </p:cNvPr>
          <p:cNvGrpSpPr/>
          <p:nvPr/>
        </p:nvGrpSpPr>
        <p:grpSpPr>
          <a:xfrm>
            <a:off x="4220433" y="503193"/>
            <a:ext cx="3751133" cy="769441"/>
            <a:chOff x="1049467" y="2077834"/>
            <a:chExt cx="3751133" cy="76944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B4693-066B-7D5A-801B-D2C6DB0AF2D9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5 - 9Slide.vn">
              <a:extLst>
                <a:ext uri="{FF2B5EF4-FFF2-40B4-BE49-F238E27FC236}">
                  <a16:creationId xmlns:a16="http://schemas.microsoft.com/office/drawing/2014/main" id="{F7602855-4F87-3FD2-E1CA-55A346199E59}"/>
                </a:ext>
              </a:extLst>
            </p:cNvPr>
            <p:cNvSpPr txBox="1"/>
            <p:nvPr/>
          </p:nvSpPr>
          <p:spPr>
            <a:xfrm>
              <a:off x="1049467" y="2077834"/>
              <a:ext cx="3751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312 : 2 = ?</a:t>
              </a:r>
            </a:p>
          </p:txBody>
        </p:sp>
      </p:grp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89DF377F-8952-994F-379C-45D4B62AFC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6" y="444500"/>
            <a:ext cx="1580068" cy="790034"/>
          </a:xfrm>
          <a:prstGeom prst="rect">
            <a:avLst/>
          </a:prstGeom>
        </p:spPr>
      </p:pic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3D816365-F7F2-2767-8821-343F2AD8EF18}"/>
              </a:ext>
            </a:extLst>
          </p:cNvPr>
          <p:cNvSpPr txBox="1"/>
          <p:nvPr/>
        </p:nvSpPr>
        <p:spPr>
          <a:xfrm>
            <a:off x="3420534" y="503193"/>
            <a:ext cx="817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E9C4A69A-E77B-BC75-6547-A7B2389D5D5C}"/>
              </a:ext>
            </a:extLst>
          </p:cNvPr>
          <p:cNvSpPr txBox="1"/>
          <p:nvPr/>
        </p:nvSpPr>
        <p:spPr>
          <a:xfrm>
            <a:off x="2754007" y="20358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7" name="PHẠM DUYÊN 2 - 9Slide.vn">
            <a:extLst>
              <a:ext uri="{FF2B5EF4-FFF2-40B4-BE49-F238E27FC236}">
                <a16:creationId xmlns:a16="http://schemas.microsoft.com/office/drawing/2014/main" id="{100A58F2-8419-105F-5C79-29BA151A1EB6}"/>
              </a:ext>
            </a:extLst>
          </p:cNvPr>
          <p:cNvCxnSpPr>
            <a:cxnSpLocks/>
          </p:cNvCxnSpPr>
          <p:nvPr/>
        </p:nvCxnSpPr>
        <p:spPr>
          <a:xfrm>
            <a:off x="2625372" y="1635544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B6624980-C83C-F34F-6540-4021661C3E70}"/>
              </a:ext>
            </a:extLst>
          </p:cNvPr>
          <p:cNvSpPr txBox="1"/>
          <p:nvPr/>
        </p:nvSpPr>
        <p:spPr>
          <a:xfrm>
            <a:off x="3066932" y="20358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4 - 9Slide.vn">
            <a:extLst>
              <a:ext uri="{FF2B5EF4-FFF2-40B4-BE49-F238E27FC236}">
                <a16:creationId xmlns:a16="http://schemas.microsoft.com/office/drawing/2014/main" id="{D27D8219-FE21-0BF1-64D8-F881858CC2FF}"/>
              </a:ext>
            </a:extLst>
          </p:cNvPr>
          <p:cNvSpPr txBox="1"/>
          <p:nvPr/>
        </p:nvSpPr>
        <p:spPr>
          <a:xfrm>
            <a:off x="1524000" y="260005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PHẠM DUYÊN 5 - 9Slide.vn">
            <a:extLst>
              <a:ext uri="{FF2B5EF4-FFF2-40B4-BE49-F238E27FC236}">
                <a16:creationId xmlns:a16="http://schemas.microsoft.com/office/drawing/2014/main" id="{BDC6BC7C-E47E-DEC1-2D9E-0417CB0FD481}"/>
              </a:ext>
            </a:extLst>
          </p:cNvPr>
          <p:cNvSpPr txBox="1"/>
          <p:nvPr/>
        </p:nvSpPr>
        <p:spPr>
          <a:xfrm>
            <a:off x="1865863" y="30977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3846E92C-A39E-8F46-D5DF-1EACC2AAD518}"/>
              </a:ext>
            </a:extLst>
          </p:cNvPr>
          <p:cNvSpPr txBox="1"/>
          <p:nvPr/>
        </p:nvSpPr>
        <p:spPr>
          <a:xfrm>
            <a:off x="1865863" y="366199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5" name="PHẠM DUYÊN 9 - 9Slide.vn">
            <a:extLst>
              <a:ext uri="{FF2B5EF4-FFF2-40B4-BE49-F238E27FC236}">
                <a16:creationId xmlns:a16="http://schemas.microsoft.com/office/drawing/2014/main" id="{CEA7F205-96AE-DA3F-8226-BD2ECAC3F37B}"/>
              </a:ext>
            </a:extLst>
          </p:cNvPr>
          <p:cNvCxnSpPr>
            <a:cxnSpLocks/>
          </p:cNvCxnSpPr>
          <p:nvPr/>
        </p:nvCxnSpPr>
        <p:spPr>
          <a:xfrm>
            <a:off x="2636107" y="2104998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264FF025-3B6D-DFCF-E9D3-45A9EB39C7E9}"/>
              </a:ext>
            </a:extLst>
          </p:cNvPr>
          <p:cNvSpPr txBox="1"/>
          <p:nvPr/>
        </p:nvSpPr>
        <p:spPr>
          <a:xfrm>
            <a:off x="2754007" y="14662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7" name="PHẠM DUYÊN 11 - 9Slide.vn">
            <a:extLst>
              <a:ext uri="{FF2B5EF4-FFF2-40B4-BE49-F238E27FC236}">
                <a16:creationId xmlns:a16="http://schemas.microsoft.com/office/drawing/2014/main" id="{6C37C5A2-5DD0-8AE9-E847-90388AB06C8E}"/>
              </a:ext>
            </a:extLst>
          </p:cNvPr>
          <p:cNvCxnSpPr>
            <a:cxnSpLocks/>
          </p:cNvCxnSpPr>
          <p:nvPr/>
        </p:nvCxnSpPr>
        <p:spPr>
          <a:xfrm>
            <a:off x="1524000" y="2671886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12 - 9Slide.vn">
            <a:extLst>
              <a:ext uri="{FF2B5EF4-FFF2-40B4-BE49-F238E27FC236}">
                <a16:creationId xmlns:a16="http://schemas.microsoft.com/office/drawing/2014/main" id="{FB161B46-5BD1-8C32-CCAA-7B7BDF3C71E0}"/>
              </a:ext>
            </a:extLst>
          </p:cNvPr>
          <p:cNvSpPr txBox="1"/>
          <p:nvPr/>
        </p:nvSpPr>
        <p:spPr>
          <a:xfrm>
            <a:off x="1524000" y="20358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PHẠM DUYÊN 13 - 9Slide.vn">
            <a:extLst>
              <a:ext uri="{FF2B5EF4-FFF2-40B4-BE49-F238E27FC236}">
                <a16:creationId xmlns:a16="http://schemas.microsoft.com/office/drawing/2014/main" id="{6EDC3F9B-44FC-C320-A56A-39A2E8B128EB}"/>
              </a:ext>
            </a:extLst>
          </p:cNvPr>
          <p:cNvSpPr txBox="1"/>
          <p:nvPr/>
        </p:nvSpPr>
        <p:spPr>
          <a:xfrm>
            <a:off x="1524000" y="14662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PHẠM DUYÊN 14 - 9Slide.vn">
            <a:extLst>
              <a:ext uri="{FF2B5EF4-FFF2-40B4-BE49-F238E27FC236}">
                <a16:creationId xmlns:a16="http://schemas.microsoft.com/office/drawing/2014/main" id="{29F684CE-A434-2C80-4CF3-2CBCCCB7787A}"/>
              </a:ext>
            </a:extLst>
          </p:cNvPr>
          <p:cNvSpPr txBox="1"/>
          <p:nvPr/>
        </p:nvSpPr>
        <p:spPr>
          <a:xfrm>
            <a:off x="1865863" y="14662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1" name="PHẠM DUYÊN 15 - 9Slide.vn">
            <a:extLst>
              <a:ext uri="{FF2B5EF4-FFF2-40B4-BE49-F238E27FC236}">
                <a16:creationId xmlns:a16="http://schemas.microsoft.com/office/drawing/2014/main" id="{DAC2EE99-F12F-F7E0-13A0-F8573DA3E359}"/>
              </a:ext>
            </a:extLst>
          </p:cNvPr>
          <p:cNvCxnSpPr>
            <a:cxnSpLocks/>
          </p:cNvCxnSpPr>
          <p:nvPr/>
        </p:nvCxnSpPr>
        <p:spPr>
          <a:xfrm>
            <a:off x="1524000" y="3733831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HẠM DUYÊN 17 - 9Slide.vn">
            <a:extLst>
              <a:ext uri="{FF2B5EF4-FFF2-40B4-BE49-F238E27FC236}">
                <a16:creationId xmlns:a16="http://schemas.microsoft.com/office/drawing/2014/main" id="{085C3AB9-F986-C0F6-9BA1-FEEFC48BE604}"/>
              </a:ext>
            </a:extLst>
          </p:cNvPr>
          <p:cNvSpPr/>
          <p:nvPr/>
        </p:nvSpPr>
        <p:spPr>
          <a:xfrm>
            <a:off x="4572000" y="144780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4" name="PHẠM DUYÊN 18 - 9Slide.vn">
            <a:extLst>
              <a:ext uri="{FF2B5EF4-FFF2-40B4-BE49-F238E27FC236}">
                <a16:creationId xmlns:a16="http://schemas.microsoft.com/office/drawing/2014/main" id="{52499032-80AD-FAFD-55A3-3209A0D92D87}"/>
              </a:ext>
            </a:extLst>
          </p:cNvPr>
          <p:cNvSpPr txBox="1"/>
          <p:nvPr/>
        </p:nvSpPr>
        <p:spPr>
          <a:xfrm>
            <a:off x="4641501" y="1542611"/>
            <a:ext cx="4001709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3 chia 2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5" name="PHẠM DUYÊN 19 - 9Slide.vn">
            <a:extLst>
              <a:ext uri="{FF2B5EF4-FFF2-40B4-BE49-F238E27FC236}">
                <a16:creationId xmlns:a16="http://schemas.microsoft.com/office/drawing/2014/main" id="{F6E9F8B5-58CA-F763-70BC-D581441333B7}"/>
              </a:ext>
            </a:extLst>
          </p:cNvPr>
          <p:cNvSpPr txBox="1"/>
          <p:nvPr/>
        </p:nvSpPr>
        <p:spPr>
          <a:xfrm>
            <a:off x="4951486" y="2057400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2 bằng 2;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PHẠM DUYÊN 20 - 9Slide.vn">
            <a:extLst>
              <a:ext uri="{FF2B5EF4-FFF2-40B4-BE49-F238E27FC236}">
                <a16:creationId xmlns:a16="http://schemas.microsoft.com/office/drawing/2014/main" id="{5C6E3443-25B0-A957-E6A9-945C54A61244}"/>
              </a:ext>
            </a:extLst>
          </p:cNvPr>
          <p:cNvSpPr txBox="1"/>
          <p:nvPr/>
        </p:nvSpPr>
        <p:spPr>
          <a:xfrm>
            <a:off x="7768488" y="2057400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3 trừ 2 bằng 1.</a:t>
            </a:r>
          </a:p>
        </p:txBody>
      </p:sp>
      <p:sp>
        <p:nvSpPr>
          <p:cNvPr id="47" name="PHẠM DUYÊN 21 - 9Slide.vn">
            <a:extLst>
              <a:ext uri="{FF2B5EF4-FFF2-40B4-BE49-F238E27FC236}">
                <a16:creationId xmlns:a16="http://schemas.microsoft.com/office/drawing/2014/main" id="{74795CED-B35F-2630-714E-7F2F036B473B}"/>
              </a:ext>
            </a:extLst>
          </p:cNvPr>
          <p:cNvSpPr/>
          <p:nvPr/>
        </p:nvSpPr>
        <p:spPr>
          <a:xfrm>
            <a:off x="4572000" y="281940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8" name="PHẠM DUYÊN 22 - 9Slide.vn">
            <a:extLst>
              <a:ext uri="{FF2B5EF4-FFF2-40B4-BE49-F238E27FC236}">
                <a16:creationId xmlns:a16="http://schemas.microsoft.com/office/drawing/2014/main" id="{71B34106-F558-B7C4-6472-46670E86B382}"/>
              </a:ext>
            </a:extLst>
          </p:cNvPr>
          <p:cNvSpPr txBox="1"/>
          <p:nvPr/>
        </p:nvSpPr>
        <p:spPr>
          <a:xfrm>
            <a:off x="4641501" y="2914211"/>
            <a:ext cx="2635293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Hạ 1, được 11;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PHẠM DUYÊN 23 - 9Slide.vn">
            <a:extLst>
              <a:ext uri="{FF2B5EF4-FFF2-40B4-BE49-F238E27FC236}">
                <a16:creationId xmlns:a16="http://schemas.microsoft.com/office/drawing/2014/main" id="{05F99BA0-B009-1E81-895C-9FD476D0A8CC}"/>
              </a:ext>
            </a:extLst>
          </p:cNvPr>
          <p:cNvSpPr txBox="1"/>
          <p:nvPr/>
        </p:nvSpPr>
        <p:spPr>
          <a:xfrm>
            <a:off x="4951485" y="3391728"/>
            <a:ext cx="3039683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5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2 bằng 10;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PHẠM DUYÊN 24 - 9Slide.vn">
            <a:extLst>
              <a:ext uri="{FF2B5EF4-FFF2-40B4-BE49-F238E27FC236}">
                <a16:creationId xmlns:a16="http://schemas.microsoft.com/office/drawing/2014/main" id="{5BCA5211-E680-AC20-13D2-346F6079A677}"/>
              </a:ext>
            </a:extLst>
          </p:cNvPr>
          <p:cNvSpPr txBox="1"/>
          <p:nvPr/>
        </p:nvSpPr>
        <p:spPr>
          <a:xfrm>
            <a:off x="7855120" y="3391728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11 trừ 10 bằng 1.</a:t>
            </a:r>
          </a:p>
        </p:txBody>
      </p:sp>
      <p:sp>
        <p:nvSpPr>
          <p:cNvPr id="51" name="PHẠM DUYÊN 5 - 9Slide.vn">
            <a:extLst>
              <a:ext uri="{FF2B5EF4-FFF2-40B4-BE49-F238E27FC236}">
                <a16:creationId xmlns:a16="http://schemas.microsoft.com/office/drawing/2014/main" id="{CF1D6B83-7D85-23CF-F4C7-489FB7755F55}"/>
              </a:ext>
            </a:extLst>
          </p:cNvPr>
          <p:cNvSpPr txBox="1"/>
          <p:nvPr/>
        </p:nvSpPr>
        <p:spPr>
          <a:xfrm>
            <a:off x="1524000" y="30977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24 - 9Slide.vn">
            <a:extLst>
              <a:ext uri="{FF2B5EF4-FFF2-40B4-BE49-F238E27FC236}">
                <a16:creationId xmlns:a16="http://schemas.microsoft.com/office/drawing/2014/main" id="{2CC0AED2-558C-A3F4-C596-AC482DA9B0C5}"/>
              </a:ext>
            </a:extLst>
          </p:cNvPr>
          <p:cNvSpPr txBox="1"/>
          <p:nvPr/>
        </p:nvSpPr>
        <p:spPr>
          <a:xfrm>
            <a:off x="7086600" y="2914211"/>
            <a:ext cx="3657600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11 chia 2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 5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6" name="PHẠM DUYÊN 25 - 9Slide.vn">
            <a:extLst>
              <a:ext uri="{FF2B5EF4-FFF2-40B4-BE49-F238E27FC236}">
                <a16:creationId xmlns:a16="http://schemas.microsoft.com/office/drawing/2014/main" id="{E3660423-3FE4-B4B5-809E-7D4AB7214E34}"/>
              </a:ext>
            </a:extLst>
          </p:cNvPr>
          <p:cNvSpPr txBox="1"/>
          <p:nvPr/>
        </p:nvSpPr>
        <p:spPr>
          <a:xfrm>
            <a:off x="1865863" y="260005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6CEF52A-2A15-FD82-5346-ECA2DCDD7506}"/>
              </a:ext>
            </a:extLst>
          </p:cNvPr>
          <p:cNvSpPr txBox="1"/>
          <p:nvPr/>
        </p:nvSpPr>
        <p:spPr>
          <a:xfrm>
            <a:off x="2209800" y="146627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PHẠM DUYÊN 3 - 9Slide.vn">
            <a:extLst>
              <a:ext uri="{FF2B5EF4-FFF2-40B4-BE49-F238E27FC236}">
                <a16:creationId xmlns:a16="http://schemas.microsoft.com/office/drawing/2014/main" id="{3B38852C-BB04-7948-B2CC-ADAD240A648E}"/>
              </a:ext>
            </a:extLst>
          </p:cNvPr>
          <p:cNvSpPr txBox="1"/>
          <p:nvPr/>
        </p:nvSpPr>
        <p:spPr>
          <a:xfrm>
            <a:off x="3379857" y="203583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F624F61-53D1-01DD-1D6D-E025FD1F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551341" y="1385916"/>
            <a:ext cx="277056" cy="221644"/>
          </a:xfrm>
          <a:prstGeom prst="rect">
            <a:avLst/>
          </a:prstGeom>
        </p:spPr>
      </p:pic>
      <p:sp>
        <p:nvSpPr>
          <p:cNvPr id="75" name="PHẠM DUYÊN 14 - 9Slide.vn">
            <a:extLst>
              <a:ext uri="{FF2B5EF4-FFF2-40B4-BE49-F238E27FC236}">
                <a16:creationId xmlns:a16="http://schemas.microsoft.com/office/drawing/2014/main" id="{56C6CE8E-64DA-88FC-A36C-0640DEA11A2B}"/>
              </a:ext>
            </a:extLst>
          </p:cNvPr>
          <p:cNvSpPr txBox="1"/>
          <p:nvPr/>
        </p:nvSpPr>
        <p:spPr>
          <a:xfrm>
            <a:off x="2209800" y="366199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6" name="PHẠM DUYÊN 5 - 9Slide.vn">
            <a:extLst>
              <a:ext uri="{FF2B5EF4-FFF2-40B4-BE49-F238E27FC236}">
                <a16:creationId xmlns:a16="http://schemas.microsoft.com/office/drawing/2014/main" id="{486351BD-6F1B-23AC-DCE4-5D13E6DE210E}"/>
              </a:ext>
            </a:extLst>
          </p:cNvPr>
          <p:cNvSpPr txBox="1"/>
          <p:nvPr/>
        </p:nvSpPr>
        <p:spPr>
          <a:xfrm>
            <a:off x="2218286" y="415609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7" name="PHẠM DUYÊN 15 - 9Slide.vn">
            <a:extLst>
              <a:ext uri="{FF2B5EF4-FFF2-40B4-BE49-F238E27FC236}">
                <a16:creationId xmlns:a16="http://schemas.microsoft.com/office/drawing/2014/main" id="{2E76BD6B-6548-AA34-A2CC-D060FC0AD4D7}"/>
              </a:ext>
            </a:extLst>
          </p:cNvPr>
          <p:cNvCxnSpPr>
            <a:cxnSpLocks/>
          </p:cNvCxnSpPr>
          <p:nvPr/>
        </p:nvCxnSpPr>
        <p:spPr>
          <a:xfrm>
            <a:off x="1904583" y="4789035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HẠM DUYÊN 5 - 9Slide.vn">
            <a:extLst>
              <a:ext uri="{FF2B5EF4-FFF2-40B4-BE49-F238E27FC236}">
                <a16:creationId xmlns:a16="http://schemas.microsoft.com/office/drawing/2014/main" id="{00E51BEF-6E72-1DCE-BD5D-A9A2367A50C0}"/>
              </a:ext>
            </a:extLst>
          </p:cNvPr>
          <p:cNvSpPr txBox="1"/>
          <p:nvPr/>
        </p:nvSpPr>
        <p:spPr>
          <a:xfrm>
            <a:off x="1874349" y="415609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0EF7A8E8-6330-7E74-D1AB-BAD574D708C3}"/>
              </a:ext>
            </a:extLst>
          </p:cNvPr>
          <p:cNvSpPr txBox="1"/>
          <p:nvPr/>
        </p:nvSpPr>
        <p:spPr>
          <a:xfrm>
            <a:off x="2218286" y="474287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PHẠM DUYÊN 21 - 9Slide.vn">
            <a:extLst>
              <a:ext uri="{FF2B5EF4-FFF2-40B4-BE49-F238E27FC236}">
                <a16:creationId xmlns:a16="http://schemas.microsoft.com/office/drawing/2014/main" id="{29A3C6D4-4BF8-1F25-C8D0-764FB461DFD3}"/>
              </a:ext>
            </a:extLst>
          </p:cNvPr>
          <p:cNvSpPr/>
          <p:nvPr/>
        </p:nvSpPr>
        <p:spPr>
          <a:xfrm>
            <a:off x="4572000" y="419100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1" name="PHẠM DUYÊN 22 - 9Slide.vn">
            <a:extLst>
              <a:ext uri="{FF2B5EF4-FFF2-40B4-BE49-F238E27FC236}">
                <a16:creationId xmlns:a16="http://schemas.microsoft.com/office/drawing/2014/main" id="{E9E9C765-FBA9-286C-6678-D04FBBAF9029}"/>
              </a:ext>
            </a:extLst>
          </p:cNvPr>
          <p:cNvSpPr txBox="1"/>
          <p:nvPr/>
        </p:nvSpPr>
        <p:spPr>
          <a:xfrm>
            <a:off x="4641501" y="4285811"/>
            <a:ext cx="2769119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Hạ 2, được 12;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PHẠM DUYÊN 23 - 9Slide.vn">
            <a:extLst>
              <a:ext uri="{FF2B5EF4-FFF2-40B4-BE49-F238E27FC236}">
                <a16:creationId xmlns:a16="http://schemas.microsoft.com/office/drawing/2014/main" id="{87FB423B-A32E-1175-1F35-AB9D38DB7B62}"/>
              </a:ext>
            </a:extLst>
          </p:cNvPr>
          <p:cNvSpPr txBox="1"/>
          <p:nvPr/>
        </p:nvSpPr>
        <p:spPr>
          <a:xfrm>
            <a:off x="4951485" y="4763328"/>
            <a:ext cx="3039683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6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2 bằng 12;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PHẠM DUYÊN 24 - 9Slide.vn">
            <a:extLst>
              <a:ext uri="{FF2B5EF4-FFF2-40B4-BE49-F238E27FC236}">
                <a16:creationId xmlns:a16="http://schemas.microsoft.com/office/drawing/2014/main" id="{8C8D0BED-C946-65A9-CC70-283B056B926F}"/>
              </a:ext>
            </a:extLst>
          </p:cNvPr>
          <p:cNvSpPr txBox="1"/>
          <p:nvPr/>
        </p:nvSpPr>
        <p:spPr>
          <a:xfrm>
            <a:off x="7855120" y="4763328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12 trừ 12 bằng 0.</a:t>
            </a:r>
          </a:p>
        </p:txBody>
      </p:sp>
      <p:sp>
        <p:nvSpPr>
          <p:cNvPr id="84" name="PHẠM DUYÊN 24 - 9Slide.vn">
            <a:extLst>
              <a:ext uri="{FF2B5EF4-FFF2-40B4-BE49-F238E27FC236}">
                <a16:creationId xmlns:a16="http://schemas.microsoft.com/office/drawing/2014/main" id="{4400B7B1-EB65-2F54-B02F-9B6919CE523C}"/>
              </a:ext>
            </a:extLst>
          </p:cNvPr>
          <p:cNvSpPr txBox="1"/>
          <p:nvPr/>
        </p:nvSpPr>
        <p:spPr>
          <a:xfrm>
            <a:off x="7213294" y="4285811"/>
            <a:ext cx="3949700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12 chia 2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 6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pSp>
        <p:nvGrpSpPr>
          <p:cNvPr id="85" name="PHẠM DUYÊN 8 - 9Slide.vn">
            <a:extLst>
              <a:ext uri="{FF2B5EF4-FFF2-40B4-BE49-F238E27FC236}">
                <a16:creationId xmlns:a16="http://schemas.microsoft.com/office/drawing/2014/main" id="{A920C52E-EBB5-5803-FEAB-C6B25210E3E5}"/>
              </a:ext>
            </a:extLst>
          </p:cNvPr>
          <p:cNvGrpSpPr/>
          <p:nvPr/>
        </p:nvGrpSpPr>
        <p:grpSpPr>
          <a:xfrm>
            <a:off x="6019800" y="5561520"/>
            <a:ext cx="3751133" cy="763080"/>
            <a:chOff x="4807482" y="4732375"/>
            <a:chExt cx="2284069" cy="557662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C8BA0B-AFEC-E204-BB00-15974E08F64E}"/>
                </a:ext>
              </a:extLst>
            </p:cNvPr>
            <p:cNvSpPr/>
            <p:nvPr/>
          </p:nvSpPr>
          <p:spPr>
            <a:xfrm>
              <a:off x="4807482" y="4783606"/>
              <a:ext cx="2284069" cy="506431"/>
            </a:xfrm>
            <a:prstGeom prst="roundRect">
              <a:avLst>
                <a:gd name="adj" fmla="val 1169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A7AB2C5-C03E-E02A-052D-4D1E7B690072}"/>
                </a:ext>
              </a:extLst>
            </p:cNvPr>
            <p:cNvSpPr txBox="1"/>
            <p:nvPr/>
          </p:nvSpPr>
          <p:spPr>
            <a:xfrm>
              <a:off x="4842205" y="4732375"/>
              <a:ext cx="2214623" cy="517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312 : 2 =</a:t>
              </a:r>
              <a:r>
                <a:rPr lang="en-US" sz="4800" b="1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156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13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1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1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1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4" dur="1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7" dur="1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7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1" dur="1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6" dur="1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9" dur="1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4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9" dur="1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2" presetClass="entr" presetSubtype="4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76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77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8" grpId="0"/>
          <p:bldP spid="29" grpId="0"/>
          <p:bldP spid="30" grpId="0"/>
          <p:bldP spid="31" grpId="0"/>
          <p:bldP spid="36" grpId="0"/>
          <p:bldP spid="38" grpId="0"/>
          <p:bldP spid="39" grpId="0"/>
          <p:bldP spid="40" grpId="0"/>
          <p:bldP spid="43" grpId="0" animBg="1"/>
          <p:bldP spid="44" grpId="0"/>
          <p:bldP spid="45" grpId="0"/>
          <p:bldP spid="46" grpId="0"/>
          <p:bldP spid="47" grpId="0" animBg="1"/>
          <p:bldP spid="48" grpId="0"/>
          <p:bldP spid="49" grpId="0"/>
          <p:bldP spid="50" grpId="0"/>
          <p:bldP spid="51" grpId="0"/>
          <p:bldP spid="52" grpId="0"/>
          <p:bldP spid="56" grpId="0"/>
          <p:bldP spid="58" grpId="0"/>
          <p:bldP spid="59" grpId="0"/>
          <p:bldP spid="75" grpId="0"/>
          <p:bldP spid="76" grpId="0"/>
          <p:bldP spid="78" grpId="0"/>
          <p:bldP spid="79" grpId="0"/>
          <p:bldP spid="80" grpId="0" animBg="1"/>
          <p:bldP spid="81" grpId="0"/>
          <p:bldP spid="82" grpId="0"/>
          <p:bldP spid="83" grpId="0"/>
          <p:bldP spid="8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1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9" dur="1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9" dur="1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4" dur="1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7" dur="1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7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1" dur="1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6" dur="1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9" dur="1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4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9" dur="1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5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8" grpId="0"/>
          <p:bldP spid="29" grpId="0"/>
          <p:bldP spid="30" grpId="0"/>
          <p:bldP spid="31" grpId="0"/>
          <p:bldP spid="36" grpId="0"/>
          <p:bldP spid="38" grpId="0"/>
          <p:bldP spid="39" grpId="0"/>
          <p:bldP spid="40" grpId="0"/>
          <p:bldP spid="43" grpId="0" animBg="1"/>
          <p:bldP spid="44" grpId="0"/>
          <p:bldP spid="45" grpId="0"/>
          <p:bldP spid="46" grpId="0"/>
          <p:bldP spid="47" grpId="0" animBg="1"/>
          <p:bldP spid="48" grpId="0"/>
          <p:bldP spid="49" grpId="0"/>
          <p:bldP spid="50" grpId="0"/>
          <p:bldP spid="51" grpId="0"/>
          <p:bldP spid="52" grpId="0"/>
          <p:bldP spid="56" grpId="0"/>
          <p:bldP spid="58" grpId="0"/>
          <p:bldP spid="59" grpId="0"/>
          <p:bldP spid="75" grpId="0"/>
          <p:bldP spid="76" grpId="0"/>
          <p:bldP spid="78" grpId="0"/>
          <p:bldP spid="79" grpId="0"/>
          <p:bldP spid="80" grpId="0" animBg="1"/>
          <p:bldP spid="81" grpId="0"/>
          <p:bldP spid="82" grpId="0"/>
          <p:bldP spid="83" grpId="0"/>
          <p:bldP spid="8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5E1DF88-04D3-4230-9B7B-04E4C35173FF}"/>
              </a:ext>
            </a:extLst>
          </p:cNvPr>
          <p:cNvSpPr txBox="1"/>
          <p:nvPr/>
        </p:nvSpPr>
        <p:spPr>
          <a:xfrm>
            <a:off x="4343400" y="769469"/>
            <a:ext cx="5638800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4000">
                <a:gradFill>
                  <a:gsLst>
                    <a:gs pos="49000">
                      <a:schemeClr val="accent6"/>
                    </a:gs>
                    <a:gs pos="82000">
                      <a:schemeClr val="accent2"/>
                    </a:gs>
                  </a:gsLst>
                  <a:lin ang="5400000" scaled="0"/>
                </a:gradFill>
                <a:effectLst>
                  <a:outerShdw blurRad="25400" dist="38100" dir="2700000" sx="101000" sy="101000" algn="tl" rotWithShape="0">
                    <a:schemeClr val="accent5">
                      <a:lumMod val="60000"/>
                      <a:lumOff val="40000"/>
                      <a:alpha val="49000"/>
                    </a:schemeClr>
                  </a:outerShdw>
                </a:effectLst>
                <a:latin typeface="#9Slide07 SVNUT Triumph Press" panose="00000500000000000000" pitchFamily="2" charset="0"/>
                <a:ea typeface="字魂229号-云瑶体" panose="00000500000000000000" charset="-122"/>
              </a:rPr>
              <a:t>Các bước thực hiện</a:t>
            </a:r>
            <a:endParaRPr lang="zh-CN" altLang="en-US" sz="4000">
              <a:gradFill>
                <a:gsLst>
                  <a:gs pos="49000">
                    <a:schemeClr val="accent6"/>
                  </a:gs>
                  <a:gs pos="82000">
                    <a:schemeClr val="accent2"/>
                  </a:gs>
                </a:gsLst>
                <a:lin ang="5400000" scaled="0"/>
              </a:gradFill>
              <a:effectLst>
                <a:outerShdw blurRad="25400" dist="38100" dir="2700000" sx="101000" sy="101000" algn="tl" rotWithShape="0">
                  <a:schemeClr val="accent5">
                    <a:lumMod val="60000"/>
                    <a:lumOff val="40000"/>
                    <a:alpha val="49000"/>
                  </a:schemeClr>
                </a:outerShdw>
              </a:effectLst>
              <a:latin typeface="#9Slide07 SVNUT Triumph Press" panose="00000500000000000000" pitchFamily="2" charset="0"/>
              <a:ea typeface="字魂229号-云瑶体" panose="00000500000000000000" charset="-122"/>
            </a:endParaRPr>
          </a:p>
        </p:txBody>
      </p:sp>
      <p:sp>
        <p:nvSpPr>
          <p:cNvPr id="5" name="PHẠM DUYÊN 14 - 9Slide.vn">
            <a:extLst>
              <a:ext uri="{FF2B5EF4-FFF2-40B4-BE49-F238E27FC236}">
                <a16:creationId xmlns:a16="http://schemas.microsoft.com/office/drawing/2014/main" id="{D78DDA60-4D71-471E-9399-AD6F789A2D64}"/>
              </a:ext>
            </a:extLst>
          </p:cNvPr>
          <p:cNvSpPr txBox="1"/>
          <p:nvPr/>
        </p:nvSpPr>
        <p:spPr>
          <a:xfrm>
            <a:off x="1538898" y="1753691"/>
            <a:ext cx="3492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600" b="0">
                <a:solidFill>
                  <a:srgbClr val="D62811"/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 1:</a:t>
            </a:r>
            <a:r>
              <a:rPr lang="en-US" altLang="zh-CN" sz="3600" b="0">
                <a:solidFill>
                  <a:schemeClr val="accent1">
                    <a:lumMod val="50000"/>
                  </a:schemeClr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Đặt tính</a:t>
            </a:r>
            <a:endParaRPr lang="zh-CN" alt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6" name="PHẠM DUYÊN 15 - 9Slide.vn">
            <a:extLst>
              <a:ext uri="{FF2B5EF4-FFF2-40B4-BE49-F238E27FC236}">
                <a16:creationId xmlns:a16="http://schemas.microsoft.com/office/drawing/2014/main" id="{D79C6DBC-7748-41FE-B8D9-563E8969C2C4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75260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7" name="39">
              <a:extLst>
                <a:ext uri="{FF2B5EF4-FFF2-40B4-BE49-F238E27FC236}">
                  <a16:creationId xmlns:a16="http://schemas.microsoft.com/office/drawing/2014/main" id="{5892743C-FB91-4EA1-BCA5-A36F8AC08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1751763D-8296-494B-85D6-81138876A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PHẠM DUYÊN 14 - 9Slide.vn">
            <a:extLst>
              <a:ext uri="{FF2B5EF4-FFF2-40B4-BE49-F238E27FC236}">
                <a16:creationId xmlns:a16="http://schemas.microsoft.com/office/drawing/2014/main" id="{C03A5881-F8F0-45B2-8CAF-15DC3D34480A}"/>
              </a:ext>
            </a:extLst>
          </p:cNvPr>
          <p:cNvSpPr txBox="1"/>
          <p:nvPr/>
        </p:nvSpPr>
        <p:spPr>
          <a:xfrm>
            <a:off x="1538898" y="2579191"/>
            <a:ext cx="3492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600" b="0">
                <a:solidFill>
                  <a:srgbClr val="D62811"/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 2:</a:t>
            </a:r>
            <a:endParaRPr lang="zh-CN" altLang="en-US" sz="3600" b="0" dirty="0">
              <a:solidFill>
                <a:srgbClr val="D62811"/>
              </a:solidFill>
              <a:latin typeface="+mj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10" name="PHẠM DUYÊN 15 - 9Slide.vn">
            <a:extLst>
              <a:ext uri="{FF2B5EF4-FFF2-40B4-BE49-F238E27FC236}">
                <a16:creationId xmlns:a16="http://schemas.microsoft.com/office/drawing/2014/main" id="{A8D2B537-2EF5-42C3-B76D-AA7CDC1971E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7810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" name="39">
              <a:extLst>
                <a:ext uri="{FF2B5EF4-FFF2-40B4-BE49-F238E27FC236}">
                  <a16:creationId xmlns:a16="http://schemas.microsoft.com/office/drawing/2014/main" id="{7D17A7B5-1004-4921-BA87-F747CF941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7F00A8CA-AC6C-479C-AB98-D0DED3BB8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6250B645-89C5-4DC1-A4D7-49B35CF27CCB}"/>
              </a:ext>
            </a:extLst>
          </p:cNvPr>
          <p:cNvSpPr txBox="1"/>
          <p:nvPr/>
        </p:nvSpPr>
        <p:spPr>
          <a:xfrm>
            <a:off x="1538897" y="3187700"/>
            <a:ext cx="96625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Chia lần lượt từ </a:t>
            </a:r>
            <a:r>
              <a:rPr lang="en-US" altLang="zh-CN" sz="3600" b="0">
                <a:solidFill>
                  <a:schemeClr val="accent6">
                    <a:lumMod val="7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trái sang phải</a:t>
            </a:r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, bắt đầu chia từ hàng trăm của số bị chia</a:t>
            </a:r>
            <a:endParaRPr lang="zh-CN" alt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0A97BC6A-7013-E1DD-A902-C44A98928165}"/>
              </a:ext>
            </a:extLst>
          </p:cNvPr>
          <p:cNvGrpSpPr/>
          <p:nvPr/>
        </p:nvGrpSpPr>
        <p:grpSpPr>
          <a:xfrm>
            <a:off x="685800" y="715917"/>
            <a:ext cx="3352800" cy="808083"/>
            <a:chOff x="1068505" y="2161001"/>
            <a:chExt cx="3751133" cy="603106"/>
          </a:xfrm>
        </p:grpSpPr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DB6F645C-881F-A4ED-E2B3-11798EF0EABA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0" name="PHẠM DUYÊN 5 - 9Slide.vn">
              <a:extLst>
                <a:ext uri="{FF2B5EF4-FFF2-40B4-BE49-F238E27FC236}">
                  <a16:creationId xmlns:a16="http://schemas.microsoft.com/office/drawing/2014/main" id="{23C519C4-5EC8-CA5F-6762-330E03556EA7}"/>
                </a:ext>
              </a:extLst>
            </p:cNvPr>
            <p:cNvSpPr txBox="1"/>
            <p:nvPr/>
          </p:nvSpPr>
          <p:spPr>
            <a:xfrm>
              <a:off x="1068505" y="2179434"/>
              <a:ext cx="3751133" cy="574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312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163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7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FF7799-F41C-79C1-2086-0B9C471155A1}"/>
              </a:ext>
            </a:extLst>
          </p:cNvPr>
          <p:cNvGrpSpPr/>
          <p:nvPr/>
        </p:nvGrpSpPr>
        <p:grpSpPr>
          <a:xfrm>
            <a:off x="4220433" y="503193"/>
            <a:ext cx="3751133" cy="769441"/>
            <a:chOff x="1049467" y="2077834"/>
            <a:chExt cx="3751133" cy="76944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B4693-066B-7D5A-801B-D2C6DB0AF2D9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HẠM DUYÊN 5 - 9Slide.vn">
              <a:extLst>
                <a:ext uri="{FF2B5EF4-FFF2-40B4-BE49-F238E27FC236}">
                  <a16:creationId xmlns:a16="http://schemas.microsoft.com/office/drawing/2014/main" id="{F7602855-4F87-3FD2-E1CA-55A346199E59}"/>
                </a:ext>
              </a:extLst>
            </p:cNvPr>
            <p:cNvSpPr txBox="1"/>
            <p:nvPr/>
          </p:nvSpPr>
          <p:spPr>
            <a:xfrm>
              <a:off x="1049467" y="2077834"/>
              <a:ext cx="3751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156 : 5 = ?</a:t>
              </a:r>
            </a:p>
          </p:txBody>
        </p:sp>
      </p:grp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89DF377F-8952-994F-379C-45D4B62AFC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6" y="444500"/>
            <a:ext cx="1580068" cy="790034"/>
          </a:xfrm>
          <a:prstGeom prst="rect">
            <a:avLst/>
          </a:prstGeom>
        </p:spPr>
      </p:pic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3D816365-F7F2-2767-8821-343F2AD8EF18}"/>
              </a:ext>
            </a:extLst>
          </p:cNvPr>
          <p:cNvSpPr txBox="1"/>
          <p:nvPr/>
        </p:nvSpPr>
        <p:spPr>
          <a:xfrm>
            <a:off x="3420534" y="503193"/>
            <a:ext cx="817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E9C4A69A-E77B-BC75-6547-A7B2389D5D5C}"/>
              </a:ext>
            </a:extLst>
          </p:cNvPr>
          <p:cNvSpPr txBox="1"/>
          <p:nvPr/>
        </p:nvSpPr>
        <p:spPr>
          <a:xfrm>
            <a:off x="2754007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27" name="PHẠM DUYÊN 2 - 9Slide.vn">
            <a:extLst>
              <a:ext uri="{FF2B5EF4-FFF2-40B4-BE49-F238E27FC236}">
                <a16:creationId xmlns:a16="http://schemas.microsoft.com/office/drawing/2014/main" id="{100A58F2-8419-105F-5C79-29BA151A1EB6}"/>
              </a:ext>
            </a:extLst>
          </p:cNvPr>
          <p:cNvCxnSpPr>
            <a:cxnSpLocks/>
          </p:cNvCxnSpPr>
          <p:nvPr/>
        </p:nvCxnSpPr>
        <p:spPr>
          <a:xfrm>
            <a:off x="2625372" y="1863064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B6624980-C83C-F34F-6540-4021661C3E70}"/>
              </a:ext>
            </a:extLst>
          </p:cNvPr>
          <p:cNvSpPr txBox="1"/>
          <p:nvPr/>
        </p:nvSpPr>
        <p:spPr>
          <a:xfrm>
            <a:off x="3066932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PHẠM DUYÊN 5 - 9Slide.vn">
            <a:extLst>
              <a:ext uri="{FF2B5EF4-FFF2-40B4-BE49-F238E27FC236}">
                <a16:creationId xmlns:a16="http://schemas.microsoft.com/office/drawing/2014/main" id="{BDC6BC7C-E47E-DEC1-2D9E-0417CB0FD481}"/>
              </a:ext>
            </a:extLst>
          </p:cNvPr>
          <p:cNvSpPr txBox="1"/>
          <p:nvPr/>
        </p:nvSpPr>
        <p:spPr>
          <a:xfrm>
            <a:off x="1865863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3846E92C-A39E-8F46-D5DF-1EACC2AAD518}"/>
              </a:ext>
            </a:extLst>
          </p:cNvPr>
          <p:cNvSpPr txBox="1"/>
          <p:nvPr/>
        </p:nvSpPr>
        <p:spPr>
          <a:xfrm>
            <a:off x="1865863" y="284914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35" name="PHẠM DUYÊN 9 - 9Slide.vn">
            <a:extLst>
              <a:ext uri="{FF2B5EF4-FFF2-40B4-BE49-F238E27FC236}">
                <a16:creationId xmlns:a16="http://schemas.microsoft.com/office/drawing/2014/main" id="{CEA7F205-96AE-DA3F-8226-BD2ECAC3F37B}"/>
              </a:ext>
            </a:extLst>
          </p:cNvPr>
          <p:cNvCxnSpPr>
            <a:cxnSpLocks/>
          </p:cNvCxnSpPr>
          <p:nvPr/>
        </p:nvCxnSpPr>
        <p:spPr>
          <a:xfrm>
            <a:off x="2636107" y="2332518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264FF025-3B6D-DFCF-E9D3-45A9EB39C7E9}"/>
              </a:ext>
            </a:extLst>
          </p:cNvPr>
          <p:cNvSpPr txBox="1"/>
          <p:nvPr/>
        </p:nvSpPr>
        <p:spPr>
          <a:xfrm>
            <a:off x="2754007" y="169379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PHẠM DUYÊN 13 - 9Slide.vn">
            <a:extLst>
              <a:ext uri="{FF2B5EF4-FFF2-40B4-BE49-F238E27FC236}">
                <a16:creationId xmlns:a16="http://schemas.microsoft.com/office/drawing/2014/main" id="{6EDC3F9B-44FC-C320-A56A-39A2E8B128EB}"/>
              </a:ext>
            </a:extLst>
          </p:cNvPr>
          <p:cNvSpPr txBox="1"/>
          <p:nvPr/>
        </p:nvSpPr>
        <p:spPr>
          <a:xfrm>
            <a:off x="1524000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PHẠM DUYÊN 14 - 9Slide.vn">
            <a:extLst>
              <a:ext uri="{FF2B5EF4-FFF2-40B4-BE49-F238E27FC236}">
                <a16:creationId xmlns:a16="http://schemas.microsoft.com/office/drawing/2014/main" id="{29F684CE-A434-2C80-4CF3-2CBCCCB7787A}"/>
              </a:ext>
            </a:extLst>
          </p:cNvPr>
          <p:cNvSpPr txBox="1"/>
          <p:nvPr/>
        </p:nvSpPr>
        <p:spPr>
          <a:xfrm>
            <a:off x="1865863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1" name="PHẠM DUYÊN 15 - 9Slide.vn">
            <a:extLst>
              <a:ext uri="{FF2B5EF4-FFF2-40B4-BE49-F238E27FC236}">
                <a16:creationId xmlns:a16="http://schemas.microsoft.com/office/drawing/2014/main" id="{DAC2EE99-F12F-F7E0-13A0-F8573DA3E359}"/>
              </a:ext>
            </a:extLst>
          </p:cNvPr>
          <p:cNvCxnSpPr>
            <a:cxnSpLocks/>
          </p:cNvCxnSpPr>
          <p:nvPr/>
        </p:nvCxnSpPr>
        <p:spPr>
          <a:xfrm>
            <a:off x="1524000" y="2920974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HẠM DUYÊN 17 - 9Slide.vn">
            <a:extLst>
              <a:ext uri="{FF2B5EF4-FFF2-40B4-BE49-F238E27FC236}">
                <a16:creationId xmlns:a16="http://schemas.microsoft.com/office/drawing/2014/main" id="{085C3AB9-F986-C0F6-9BA1-FEEFC48BE604}"/>
              </a:ext>
            </a:extLst>
          </p:cNvPr>
          <p:cNvSpPr/>
          <p:nvPr/>
        </p:nvSpPr>
        <p:spPr>
          <a:xfrm>
            <a:off x="4572000" y="167532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4" name="PHẠM DUYÊN 18 - 9Slide.vn">
            <a:extLst>
              <a:ext uri="{FF2B5EF4-FFF2-40B4-BE49-F238E27FC236}">
                <a16:creationId xmlns:a16="http://schemas.microsoft.com/office/drawing/2014/main" id="{52499032-80AD-FAFD-55A3-3209A0D92D87}"/>
              </a:ext>
            </a:extLst>
          </p:cNvPr>
          <p:cNvSpPr txBox="1"/>
          <p:nvPr/>
        </p:nvSpPr>
        <p:spPr>
          <a:xfrm>
            <a:off x="4641501" y="1770131"/>
            <a:ext cx="4001709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15 chia 5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5" name="PHẠM DUYÊN 19 - 9Slide.vn">
            <a:extLst>
              <a:ext uri="{FF2B5EF4-FFF2-40B4-BE49-F238E27FC236}">
                <a16:creationId xmlns:a16="http://schemas.microsoft.com/office/drawing/2014/main" id="{F6E9F8B5-58CA-F763-70BC-D581441333B7}"/>
              </a:ext>
            </a:extLst>
          </p:cNvPr>
          <p:cNvSpPr txBox="1"/>
          <p:nvPr/>
        </p:nvSpPr>
        <p:spPr>
          <a:xfrm>
            <a:off x="4951486" y="2284920"/>
            <a:ext cx="3020080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3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5 bằng 15;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PHẠM DUYÊN 20 - 9Slide.vn">
            <a:extLst>
              <a:ext uri="{FF2B5EF4-FFF2-40B4-BE49-F238E27FC236}">
                <a16:creationId xmlns:a16="http://schemas.microsoft.com/office/drawing/2014/main" id="{5C6E3443-25B0-A957-E6A9-945C54A61244}"/>
              </a:ext>
            </a:extLst>
          </p:cNvPr>
          <p:cNvSpPr txBox="1"/>
          <p:nvPr/>
        </p:nvSpPr>
        <p:spPr>
          <a:xfrm>
            <a:off x="7880826" y="2284920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15 trừ 15 bằng 0.</a:t>
            </a:r>
          </a:p>
        </p:txBody>
      </p:sp>
      <p:sp>
        <p:nvSpPr>
          <p:cNvPr id="47" name="PHẠM DUYÊN 21 - 9Slide.vn">
            <a:extLst>
              <a:ext uri="{FF2B5EF4-FFF2-40B4-BE49-F238E27FC236}">
                <a16:creationId xmlns:a16="http://schemas.microsoft.com/office/drawing/2014/main" id="{74795CED-B35F-2630-714E-7F2F036B473B}"/>
              </a:ext>
            </a:extLst>
          </p:cNvPr>
          <p:cNvSpPr/>
          <p:nvPr/>
        </p:nvSpPr>
        <p:spPr>
          <a:xfrm>
            <a:off x="4572000" y="3175000"/>
            <a:ext cx="6590994" cy="1168400"/>
          </a:xfrm>
          <a:prstGeom prst="roundRect">
            <a:avLst>
              <a:gd name="adj" fmla="val 1361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8" name="PHẠM DUYÊN 22 - 9Slide.vn">
            <a:extLst>
              <a:ext uri="{FF2B5EF4-FFF2-40B4-BE49-F238E27FC236}">
                <a16:creationId xmlns:a16="http://schemas.microsoft.com/office/drawing/2014/main" id="{71B34106-F558-B7C4-6472-46670E86B382}"/>
              </a:ext>
            </a:extLst>
          </p:cNvPr>
          <p:cNvSpPr txBox="1"/>
          <p:nvPr/>
        </p:nvSpPr>
        <p:spPr>
          <a:xfrm>
            <a:off x="4641501" y="3269811"/>
            <a:ext cx="1454499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Hạ 6;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PHẠM DUYÊN 23 - 9Slide.vn">
            <a:extLst>
              <a:ext uri="{FF2B5EF4-FFF2-40B4-BE49-F238E27FC236}">
                <a16:creationId xmlns:a16="http://schemas.microsoft.com/office/drawing/2014/main" id="{05F99BA0-B009-1E81-895C-9FD476D0A8CC}"/>
              </a:ext>
            </a:extLst>
          </p:cNvPr>
          <p:cNvSpPr txBox="1"/>
          <p:nvPr/>
        </p:nvSpPr>
        <p:spPr>
          <a:xfrm>
            <a:off x="4951485" y="3747328"/>
            <a:ext cx="3039683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rgbClr val="D62811"/>
                </a:solidFill>
              </a:rPr>
              <a:t>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 nhân 5 bằng 5; </a:t>
            </a:r>
            <a:endParaRPr lang="en-US" sz="3200" spc="-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PHẠM DUYÊN 24 - 9Slide.vn">
            <a:extLst>
              <a:ext uri="{FF2B5EF4-FFF2-40B4-BE49-F238E27FC236}">
                <a16:creationId xmlns:a16="http://schemas.microsoft.com/office/drawing/2014/main" id="{5BCA5211-E680-AC20-13D2-346F6079A677}"/>
              </a:ext>
            </a:extLst>
          </p:cNvPr>
          <p:cNvSpPr txBox="1"/>
          <p:nvPr/>
        </p:nvSpPr>
        <p:spPr>
          <a:xfrm>
            <a:off x="7696200" y="3747328"/>
            <a:ext cx="2863374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6 trừ 5 bằng 1.</a:t>
            </a:r>
          </a:p>
        </p:txBody>
      </p:sp>
      <p:sp>
        <p:nvSpPr>
          <p:cNvPr id="51" name="PHẠM DUYÊN 5 - 9Slide.vn">
            <a:extLst>
              <a:ext uri="{FF2B5EF4-FFF2-40B4-BE49-F238E27FC236}">
                <a16:creationId xmlns:a16="http://schemas.microsoft.com/office/drawing/2014/main" id="{CF1D6B83-7D85-23CF-F4C7-489FB7755F55}"/>
              </a:ext>
            </a:extLst>
          </p:cNvPr>
          <p:cNvSpPr txBox="1"/>
          <p:nvPr/>
        </p:nvSpPr>
        <p:spPr>
          <a:xfrm>
            <a:off x="1524000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24 - 9Slide.vn">
            <a:extLst>
              <a:ext uri="{FF2B5EF4-FFF2-40B4-BE49-F238E27FC236}">
                <a16:creationId xmlns:a16="http://schemas.microsoft.com/office/drawing/2014/main" id="{2CC0AED2-558C-A3F4-C596-AC482DA9B0C5}"/>
              </a:ext>
            </a:extLst>
          </p:cNvPr>
          <p:cNvSpPr txBox="1"/>
          <p:nvPr/>
        </p:nvSpPr>
        <p:spPr>
          <a:xfrm>
            <a:off x="5943600" y="3269811"/>
            <a:ext cx="3657600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6 chia 5 được 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, viết</a:t>
            </a:r>
            <a:r>
              <a:rPr lang="en-US" sz="3200" spc="-200">
                <a:solidFill>
                  <a:schemeClr val="accent6">
                    <a:lumMod val="75000"/>
                  </a:schemeClr>
                </a:solidFill>
              </a:rPr>
              <a:t> 1</a:t>
            </a:r>
            <a:r>
              <a:rPr lang="en-US" sz="3200" spc="-20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6CEF52A-2A15-FD82-5346-ECA2DCDD7506}"/>
              </a:ext>
            </a:extLst>
          </p:cNvPr>
          <p:cNvSpPr txBox="1"/>
          <p:nvPr/>
        </p:nvSpPr>
        <p:spPr>
          <a:xfrm>
            <a:off x="2209800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F624F61-53D1-01DD-1D6D-E025FD1F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551341" y="1613436"/>
            <a:ext cx="277056" cy="221644"/>
          </a:xfrm>
          <a:prstGeom prst="rect">
            <a:avLst/>
          </a:prstGeom>
        </p:spPr>
      </p:pic>
      <p:sp>
        <p:nvSpPr>
          <p:cNvPr id="75" name="PHẠM DUYÊN 14 - 9Slide.vn">
            <a:extLst>
              <a:ext uri="{FF2B5EF4-FFF2-40B4-BE49-F238E27FC236}">
                <a16:creationId xmlns:a16="http://schemas.microsoft.com/office/drawing/2014/main" id="{56C6CE8E-64DA-88FC-A36C-0640DEA11A2B}"/>
              </a:ext>
            </a:extLst>
          </p:cNvPr>
          <p:cNvSpPr txBox="1"/>
          <p:nvPr/>
        </p:nvSpPr>
        <p:spPr>
          <a:xfrm>
            <a:off x="2209800" y="284914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" name="PHẠM DUYÊN 5 - 9Slide.vn">
            <a:extLst>
              <a:ext uri="{FF2B5EF4-FFF2-40B4-BE49-F238E27FC236}">
                <a16:creationId xmlns:a16="http://schemas.microsoft.com/office/drawing/2014/main" id="{486351BD-6F1B-23AC-DCE4-5D13E6DE210E}"/>
              </a:ext>
            </a:extLst>
          </p:cNvPr>
          <p:cNvSpPr txBox="1"/>
          <p:nvPr/>
        </p:nvSpPr>
        <p:spPr>
          <a:xfrm>
            <a:off x="2218286" y="334323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77" name="PHẠM DUYÊN 15 - 9Slide.vn">
            <a:extLst>
              <a:ext uri="{FF2B5EF4-FFF2-40B4-BE49-F238E27FC236}">
                <a16:creationId xmlns:a16="http://schemas.microsoft.com/office/drawing/2014/main" id="{2E76BD6B-6548-AA34-A2CC-D060FC0AD4D7}"/>
              </a:ext>
            </a:extLst>
          </p:cNvPr>
          <p:cNvCxnSpPr>
            <a:cxnSpLocks/>
          </p:cNvCxnSpPr>
          <p:nvPr/>
        </p:nvCxnSpPr>
        <p:spPr>
          <a:xfrm>
            <a:off x="1904583" y="397617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0EF7A8E8-6330-7E74-D1AB-BAD574D708C3}"/>
              </a:ext>
            </a:extLst>
          </p:cNvPr>
          <p:cNvSpPr txBox="1"/>
          <p:nvPr/>
        </p:nvSpPr>
        <p:spPr>
          <a:xfrm>
            <a:off x="2218286" y="393002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85" name="PHẠM DUYÊN 8 - 9Slide.vn">
            <a:extLst>
              <a:ext uri="{FF2B5EF4-FFF2-40B4-BE49-F238E27FC236}">
                <a16:creationId xmlns:a16="http://schemas.microsoft.com/office/drawing/2014/main" id="{A920C52E-EBB5-5803-FEAB-C6B25210E3E5}"/>
              </a:ext>
            </a:extLst>
          </p:cNvPr>
          <p:cNvGrpSpPr/>
          <p:nvPr/>
        </p:nvGrpSpPr>
        <p:grpSpPr>
          <a:xfrm>
            <a:off x="5181600" y="5036403"/>
            <a:ext cx="5257800" cy="830997"/>
            <a:chOff x="4807482" y="4732375"/>
            <a:chExt cx="2284069" cy="607296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C8BA0B-AFEC-E204-BB00-15974E08F64E}"/>
                </a:ext>
              </a:extLst>
            </p:cNvPr>
            <p:cNvSpPr/>
            <p:nvPr/>
          </p:nvSpPr>
          <p:spPr>
            <a:xfrm>
              <a:off x="4807482" y="4783606"/>
              <a:ext cx="2284069" cy="506431"/>
            </a:xfrm>
            <a:prstGeom prst="roundRect">
              <a:avLst>
                <a:gd name="adj" fmla="val 1169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A7AB2C5-C03E-E02A-052D-4D1E7B690072}"/>
                </a:ext>
              </a:extLst>
            </p:cNvPr>
            <p:cNvSpPr txBox="1"/>
            <p:nvPr/>
          </p:nvSpPr>
          <p:spPr>
            <a:xfrm>
              <a:off x="4842205" y="4732375"/>
              <a:ext cx="2214623" cy="60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156 : 5 =</a:t>
              </a:r>
              <a:r>
                <a:rPr lang="en-US" sz="4800" b="1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4800" b="1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31 (dư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192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11111E-6 L 0.03112 1.11111E-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1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3" dur="1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1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6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6" dur="1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1" dur="1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1" dur="1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" presetClass="entr" presetSubtype="4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28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29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8" grpId="0"/>
          <p:bldP spid="30" grpId="0"/>
          <p:bldP spid="31" grpId="0"/>
          <p:bldP spid="36" grpId="0"/>
          <p:bldP spid="39" grpId="0"/>
          <p:bldP spid="40" grpId="0"/>
          <p:bldP spid="43" grpId="0" animBg="1"/>
          <p:bldP spid="44" grpId="0"/>
          <p:bldP spid="45" grpId="0"/>
          <p:bldP spid="46" grpId="0"/>
          <p:bldP spid="47" grpId="0" animBg="1"/>
          <p:bldP spid="48" grpId="0"/>
          <p:bldP spid="49" grpId="0"/>
          <p:bldP spid="50" grpId="0"/>
          <p:bldP spid="51" grpId="0"/>
          <p:bldP spid="52" grpId="0"/>
          <p:bldP spid="58" grpId="0"/>
          <p:bldP spid="75" grpId="0"/>
          <p:bldP spid="76" grpId="0"/>
          <p:bldP spid="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11111E-6 L 0.03112 1.11111E-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1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3" dur="1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1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6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6" dur="1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1" dur="1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1" dur="1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1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8" grpId="0"/>
          <p:bldP spid="30" grpId="0"/>
          <p:bldP spid="31" grpId="0"/>
          <p:bldP spid="36" grpId="0"/>
          <p:bldP spid="39" grpId="0"/>
          <p:bldP spid="40" grpId="0"/>
          <p:bldP spid="43" grpId="0" animBg="1"/>
          <p:bldP spid="44" grpId="0"/>
          <p:bldP spid="45" grpId="0"/>
          <p:bldP spid="46" grpId="0"/>
          <p:bldP spid="47" grpId="0" animBg="1"/>
          <p:bldP spid="48" grpId="0"/>
          <p:bldP spid="49" grpId="0"/>
          <p:bldP spid="50" grpId="0"/>
          <p:bldP spid="51" grpId="0"/>
          <p:bldP spid="52" grpId="0"/>
          <p:bldP spid="58" grpId="0"/>
          <p:bldP spid="75" grpId="0"/>
          <p:bldP spid="76" grpId="0"/>
          <p:bldP spid="7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ctagon 34">
            <a:extLst>
              <a:ext uri="{FF2B5EF4-FFF2-40B4-BE49-F238E27FC236}">
                <a16:creationId xmlns:a16="http://schemas.microsoft.com/office/drawing/2014/main" id="{D5560891-452C-BACB-0D44-F2ACC1D9F9CD}"/>
              </a:ext>
            </a:extLst>
          </p:cNvPr>
          <p:cNvSpPr/>
          <p:nvPr/>
        </p:nvSpPr>
        <p:spPr>
          <a:xfrm>
            <a:off x="2696130" y="1852652"/>
            <a:ext cx="392810" cy="423601"/>
          </a:xfrm>
          <a:prstGeom prst="octagon">
            <a:avLst/>
          </a:prstGeom>
          <a:solidFill>
            <a:schemeClr val="accent6">
              <a:lumMod val="60000"/>
              <a:lumOff val="40000"/>
              <a:alpha val="74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id="{C5AF18DC-6D76-EB0D-CF51-7E0383FE0DF7}"/>
              </a:ext>
            </a:extLst>
          </p:cNvPr>
          <p:cNvSpPr/>
          <p:nvPr/>
        </p:nvSpPr>
        <p:spPr>
          <a:xfrm>
            <a:off x="2165693" y="4078078"/>
            <a:ext cx="392810" cy="423601"/>
          </a:xfrm>
          <a:prstGeom prst="octagon">
            <a:avLst/>
          </a:prstGeom>
          <a:solidFill>
            <a:schemeClr val="accent6">
              <a:lumMod val="60000"/>
              <a:lumOff val="40000"/>
              <a:alpha val="74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5E1DF88-04D3-4230-9B7B-04E4C35173FF}"/>
              </a:ext>
            </a:extLst>
          </p:cNvPr>
          <p:cNvSpPr txBox="1"/>
          <p:nvPr/>
        </p:nvSpPr>
        <p:spPr>
          <a:xfrm>
            <a:off x="5105400" y="769469"/>
            <a:ext cx="5638800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4000">
                <a:gradFill>
                  <a:gsLst>
                    <a:gs pos="49000">
                      <a:schemeClr val="accent6"/>
                    </a:gs>
                    <a:gs pos="82000">
                      <a:schemeClr val="accent2"/>
                    </a:gs>
                  </a:gsLst>
                  <a:lin ang="5400000" scaled="0"/>
                </a:gradFill>
                <a:effectLst>
                  <a:outerShdw blurRad="25400" dist="38100" dir="2700000" sx="101000" sy="101000" algn="tl" rotWithShape="0">
                    <a:schemeClr val="accent5">
                      <a:lumMod val="60000"/>
                      <a:lumOff val="40000"/>
                      <a:alpha val="49000"/>
                    </a:schemeClr>
                  </a:outerShdw>
                </a:effectLst>
                <a:latin typeface="#9Slide07 SVNUT Triumph Press" panose="00000500000000000000" pitchFamily="2" charset="0"/>
                <a:ea typeface="字魂229号-云瑶体" panose="00000500000000000000" charset="-122"/>
              </a:rPr>
              <a:t>Các bước thực hiện</a:t>
            </a:r>
            <a:endParaRPr lang="zh-CN" altLang="en-US" sz="4000">
              <a:gradFill>
                <a:gsLst>
                  <a:gs pos="49000">
                    <a:schemeClr val="accent6"/>
                  </a:gs>
                  <a:gs pos="82000">
                    <a:schemeClr val="accent2"/>
                  </a:gs>
                </a:gsLst>
                <a:lin ang="5400000" scaled="0"/>
              </a:gradFill>
              <a:effectLst>
                <a:outerShdw blurRad="25400" dist="38100" dir="2700000" sx="101000" sy="101000" algn="tl" rotWithShape="0">
                  <a:schemeClr val="accent5">
                    <a:lumMod val="60000"/>
                    <a:lumOff val="40000"/>
                    <a:alpha val="49000"/>
                  </a:schemeClr>
                </a:outerShdw>
              </a:effectLst>
              <a:latin typeface="#9Slide07 SVNUT Triumph Press" panose="00000500000000000000" pitchFamily="2" charset="0"/>
              <a:ea typeface="字魂229号-云瑶体" panose="00000500000000000000" charset="-122"/>
            </a:endParaRPr>
          </a:p>
        </p:txBody>
      </p:sp>
      <p:sp>
        <p:nvSpPr>
          <p:cNvPr id="5" name="PHẠM DUYÊN 14 - 9Slide.vn">
            <a:extLst>
              <a:ext uri="{FF2B5EF4-FFF2-40B4-BE49-F238E27FC236}">
                <a16:creationId xmlns:a16="http://schemas.microsoft.com/office/drawing/2014/main" id="{D78DDA60-4D71-471E-9399-AD6F789A2D64}"/>
              </a:ext>
            </a:extLst>
          </p:cNvPr>
          <p:cNvSpPr txBox="1"/>
          <p:nvPr/>
        </p:nvSpPr>
        <p:spPr>
          <a:xfrm>
            <a:off x="4891698" y="1753691"/>
            <a:ext cx="3492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600" b="0">
                <a:solidFill>
                  <a:srgbClr val="D62811"/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 1:</a:t>
            </a:r>
            <a:r>
              <a:rPr lang="en-US" altLang="zh-CN" sz="3600" b="0">
                <a:solidFill>
                  <a:schemeClr val="accent1">
                    <a:lumMod val="50000"/>
                  </a:schemeClr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 </a:t>
            </a:r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Đặt tính</a:t>
            </a:r>
            <a:endParaRPr lang="zh-CN" alt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6" name="PHẠM DUYÊN 15 - 9Slide.vn">
            <a:extLst>
              <a:ext uri="{FF2B5EF4-FFF2-40B4-BE49-F238E27FC236}">
                <a16:creationId xmlns:a16="http://schemas.microsoft.com/office/drawing/2014/main" id="{D79C6DBC-7748-41FE-B8D9-563E8969C2C4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175260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7" name="39">
              <a:extLst>
                <a:ext uri="{FF2B5EF4-FFF2-40B4-BE49-F238E27FC236}">
                  <a16:creationId xmlns:a16="http://schemas.microsoft.com/office/drawing/2014/main" id="{5892743C-FB91-4EA1-BCA5-A36F8AC08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1751763D-8296-494B-85D6-81138876A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PHẠM DUYÊN 14 - 9Slide.vn">
            <a:extLst>
              <a:ext uri="{FF2B5EF4-FFF2-40B4-BE49-F238E27FC236}">
                <a16:creationId xmlns:a16="http://schemas.microsoft.com/office/drawing/2014/main" id="{C03A5881-F8F0-45B2-8CAF-15DC3D34480A}"/>
              </a:ext>
            </a:extLst>
          </p:cNvPr>
          <p:cNvSpPr txBox="1"/>
          <p:nvPr/>
        </p:nvSpPr>
        <p:spPr>
          <a:xfrm>
            <a:off x="4891698" y="2579191"/>
            <a:ext cx="3492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600" b="0">
                <a:solidFill>
                  <a:srgbClr val="D62811"/>
                </a:solidFill>
                <a:latin typeface="+mj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Bước 2:</a:t>
            </a:r>
            <a:endParaRPr lang="zh-CN" altLang="en-US" sz="3600" b="0" dirty="0">
              <a:solidFill>
                <a:srgbClr val="D62811"/>
              </a:solidFill>
              <a:latin typeface="+mj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10" name="PHẠM DUYÊN 15 - 9Slide.vn">
            <a:extLst>
              <a:ext uri="{FF2B5EF4-FFF2-40B4-BE49-F238E27FC236}">
                <a16:creationId xmlns:a16="http://schemas.microsoft.com/office/drawing/2014/main" id="{A8D2B537-2EF5-42C3-B76D-AA7CDC1971E8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57810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" name="39">
              <a:extLst>
                <a:ext uri="{FF2B5EF4-FFF2-40B4-BE49-F238E27FC236}">
                  <a16:creationId xmlns:a16="http://schemas.microsoft.com/office/drawing/2014/main" id="{7D17A7B5-1004-4921-BA87-F747CF941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7F00A8CA-AC6C-479C-AB98-D0DED3BB8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6250B645-89C5-4DC1-A4D7-49B35CF27CCB}"/>
              </a:ext>
            </a:extLst>
          </p:cNvPr>
          <p:cNvSpPr txBox="1"/>
          <p:nvPr/>
        </p:nvSpPr>
        <p:spPr>
          <a:xfrm>
            <a:off x="4891697" y="3187700"/>
            <a:ext cx="67437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Chia lần lượt từ </a:t>
            </a:r>
            <a:r>
              <a:rPr lang="en-US" altLang="zh-CN" sz="3600" b="0">
                <a:solidFill>
                  <a:schemeClr val="accent6">
                    <a:lumMod val="7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trái sang phải</a:t>
            </a:r>
            <a:r>
              <a:rPr lang="en-US" altLang="zh-CN" sz="3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, bắt đầu chia từ hàng trăm của số bị chia</a:t>
            </a:r>
            <a:endParaRPr lang="zh-CN" alt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0A97BC6A-7013-E1DD-A902-C44A98928165}"/>
              </a:ext>
            </a:extLst>
          </p:cNvPr>
          <p:cNvGrpSpPr/>
          <p:nvPr/>
        </p:nvGrpSpPr>
        <p:grpSpPr>
          <a:xfrm>
            <a:off x="685800" y="715917"/>
            <a:ext cx="3352800" cy="808083"/>
            <a:chOff x="1068505" y="2161001"/>
            <a:chExt cx="3751133" cy="603106"/>
          </a:xfrm>
        </p:grpSpPr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DB6F645C-881F-A4ED-E2B3-11798EF0EABA}"/>
                </a:ext>
              </a:extLst>
            </p:cNvPr>
            <p:cNvSpPr/>
            <p:nvPr/>
          </p:nvSpPr>
          <p:spPr>
            <a:xfrm>
              <a:off x="1201866" y="2161001"/>
              <a:ext cx="3446334" cy="60310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0" name="PHẠM DUYÊN 5 - 9Slide.vn">
              <a:extLst>
                <a:ext uri="{FF2B5EF4-FFF2-40B4-BE49-F238E27FC236}">
                  <a16:creationId xmlns:a16="http://schemas.microsoft.com/office/drawing/2014/main" id="{23C519C4-5EC8-CA5F-6762-330E03556EA7}"/>
                </a:ext>
              </a:extLst>
            </p:cNvPr>
            <p:cNvSpPr txBox="1"/>
            <p:nvPr/>
          </p:nvSpPr>
          <p:spPr>
            <a:xfrm>
              <a:off x="1068505" y="2179434"/>
              <a:ext cx="3751133" cy="574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156 : 5 = 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49DC32F-70D8-7838-7FCB-959EFB76F75C}"/>
              </a:ext>
            </a:extLst>
          </p:cNvPr>
          <p:cNvSpPr txBox="1"/>
          <p:nvPr/>
        </p:nvSpPr>
        <p:spPr>
          <a:xfrm>
            <a:off x="1529372" y="4614208"/>
            <a:ext cx="100244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u="sng">
                <a:solidFill>
                  <a:schemeClr val="accent1"/>
                </a:solidFill>
                <a:latin typeface="+mj-lt"/>
                <a:ea typeface="字魂107号-萌趣欢乐体" panose="00000500000000000000" pitchFamily="2" charset="-122"/>
              </a:rPr>
              <a:t>Lưu ý:</a:t>
            </a:r>
            <a:r>
              <a:rPr lang="vi-VN" sz="3600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rPr>
              <a:t> 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ea typeface="字魂107号-萌趣欢乐体" panose="00000500000000000000" pitchFamily="2" charset="-122"/>
            </a:endParaRPr>
          </a:p>
          <a:p>
            <a:r>
              <a:rPr lang="vi-VN" sz="2800" i="1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rPr>
              <a:t>- Hàng trăm của số bị chia nhỏ hơn số chia ta lấy thêm chữ số hàng chục để chia.</a:t>
            </a:r>
            <a:br>
              <a:rPr lang="vi-VN" sz="2800" i="1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rPr>
            </a:br>
            <a:r>
              <a:rPr lang="vi-VN" sz="2800" i="1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rPr>
              <a:t>- Trong phép chia có dư, số dư luôn luôn nhỏ hơn số chia.</a:t>
            </a:r>
            <a:endParaRPr lang="en-US" sz="2800" i="1">
              <a:solidFill>
                <a:schemeClr val="tx1">
                  <a:lumMod val="75000"/>
                  <a:lumOff val="25000"/>
                </a:schemeClr>
              </a:solidFill>
              <a:ea typeface="字魂107号-萌趣欢乐体" panose="00000500000000000000" pitchFamily="2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CF5D17-01CC-C840-7FCC-F1EB1EF5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52384"/>
            <a:ext cx="685800" cy="548186"/>
          </a:xfrm>
          <a:prstGeom prst="roundRect">
            <a:avLst/>
          </a:prstGeom>
        </p:spPr>
      </p:pic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17E1CBAC-C0D9-8C00-DD92-178E45353A45}"/>
              </a:ext>
            </a:extLst>
          </p:cNvPr>
          <p:cNvSpPr txBox="1"/>
          <p:nvPr/>
        </p:nvSpPr>
        <p:spPr>
          <a:xfrm>
            <a:off x="2754007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9" name="PHẠM DUYÊN 2 - 9Slide.vn">
            <a:extLst>
              <a:ext uri="{FF2B5EF4-FFF2-40B4-BE49-F238E27FC236}">
                <a16:creationId xmlns:a16="http://schemas.microsoft.com/office/drawing/2014/main" id="{F8105345-E3B6-EBD6-6166-3602D138DCBE}"/>
              </a:ext>
            </a:extLst>
          </p:cNvPr>
          <p:cNvCxnSpPr>
            <a:cxnSpLocks/>
          </p:cNvCxnSpPr>
          <p:nvPr/>
        </p:nvCxnSpPr>
        <p:spPr>
          <a:xfrm>
            <a:off x="2625372" y="1863064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HẠM DUYÊN 3 - 9Slide.vn">
            <a:extLst>
              <a:ext uri="{FF2B5EF4-FFF2-40B4-BE49-F238E27FC236}">
                <a16:creationId xmlns:a16="http://schemas.microsoft.com/office/drawing/2014/main" id="{C09684F0-A2DA-DB4F-FD47-216A9E87950E}"/>
              </a:ext>
            </a:extLst>
          </p:cNvPr>
          <p:cNvSpPr txBox="1"/>
          <p:nvPr/>
        </p:nvSpPr>
        <p:spPr>
          <a:xfrm>
            <a:off x="3066932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PHẠM DUYÊN 5 - 9Slide.vn">
            <a:extLst>
              <a:ext uri="{FF2B5EF4-FFF2-40B4-BE49-F238E27FC236}">
                <a16:creationId xmlns:a16="http://schemas.microsoft.com/office/drawing/2014/main" id="{1B6EDAA1-BBFE-C9A8-162A-0B6AD6AFD7A0}"/>
              </a:ext>
            </a:extLst>
          </p:cNvPr>
          <p:cNvSpPr txBox="1"/>
          <p:nvPr/>
        </p:nvSpPr>
        <p:spPr>
          <a:xfrm>
            <a:off x="1865863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PHẠM DUYÊN 6 - 9Slide.vn">
            <a:extLst>
              <a:ext uri="{FF2B5EF4-FFF2-40B4-BE49-F238E27FC236}">
                <a16:creationId xmlns:a16="http://schemas.microsoft.com/office/drawing/2014/main" id="{48808582-5080-876C-F85C-2C5182F04341}"/>
              </a:ext>
            </a:extLst>
          </p:cNvPr>
          <p:cNvSpPr txBox="1"/>
          <p:nvPr/>
        </p:nvSpPr>
        <p:spPr>
          <a:xfrm>
            <a:off x="1865863" y="284914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23" name="PHẠM DUYÊN 9 - 9Slide.vn">
            <a:extLst>
              <a:ext uri="{FF2B5EF4-FFF2-40B4-BE49-F238E27FC236}">
                <a16:creationId xmlns:a16="http://schemas.microsoft.com/office/drawing/2014/main" id="{433C53D3-8DF1-7D61-F9DF-4DA393888ECE}"/>
              </a:ext>
            </a:extLst>
          </p:cNvPr>
          <p:cNvCxnSpPr>
            <a:cxnSpLocks/>
          </p:cNvCxnSpPr>
          <p:nvPr/>
        </p:nvCxnSpPr>
        <p:spPr>
          <a:xfrm>
            <a:off x="2636107" y="2332518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HẠM DUYÊN 10 - 9Slide.vn">
            <a:extLst>
              <a:ext uri="{FF2B5EF4-FFF2-40B4-BE49-F238E27FC236}">
                <a16:creationId xmlns:a16="http://schemas.microsoft.com/office/drawing/2014/main" id="{CEAD3A14-6884-8670-4744-2683936984C2}"/>
              </a:ext>
            </a:extLst>
          </p:cNvPr>
          <p:cNvSpPr txBox="1"/>
          <p:nvPr/>
        </p:nvSpPr>
        <p:spPr>
          <a:xfrm>
            <a:off x="2754007" y="169379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id="{FD0460C0-04B9-9591-A879-B78180AADFD2}"/>
              </a:ext>
            </a:extLst>
          </p:cNvPr>
          <p:cNvSpPr txBox="1"/>
          <p:nvPr/>
        </p:nvSpPr>
        <p:spPr>
          <a:xfrm>
            <a:off x="1524000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PHẠM DUYÊN 14 - 9Slide.vn">
            <a:extLst>
              <a:ext uri="{FF2B5EF4-FFF2-40B4-BE49-F238E27FC236}">
                <a16:creationId xmlns:a16="http://schemas.microsoft.com/office/drawing/2014/main" id="{45404468-4956-F916-F563-D9797633930A}"/>
              </a:ext>
            </a:extLst>
          </p:cNvPr>
          <p:cNvSpPr txBox="1"/>
          <p:nvPr/>
        </p:nvSpPr>
        <p:spPr>
          <a:xfrm>
            <a:off x="1865863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7" name="PHẠM DUYÊN 15 - 9Slide.vn">
            <a:extLst>
              <a:ext uri="{FF2B5EF4-FFF2-40B4-BE49-F238E27FC236}">
                <a16:creationId xmlns:a16="http://schemas.microsoft.com/office/drawing/2014/main" id="{342ED7FE-5FC4-5A5F-4A21-1D206164FE14}"/>
              </a:ext>
            </a:extLst>
          </p:cNvPr>
          <p:cNvCxnSpPr>
            <a:cxnSpLocks/>
          </p:cNvCxnSpPr>
          <p:nvPr/>
        </p:nvCxnSpPr>
        <p:spPr>
          <a:xfrm>
            <a:off x="1524000" y="2920974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301EB50B-7FA1-3985-81C2-5B46BF3B26F4}"/>
              </a:ext>
            </a:extLst>
          </p:cNvPr>
          <p:cNvSpPr txBox="1"/>
          <p:nvPr/>
        </p:nvSpPr>
        <p:spPr>
          <a:xfrm>
            <a:off x="1524000" y="22633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PHẠM DUYÊN 14 - 9Slide.vn">
            <a:extLst>
              <a:ext uri="{FF2B5EF4-FFF2-40B4-BE49-F238E27FC236}">
                <a16:creationId xmlns:a16="http://schemas.microsoft.com/office/drawing/2014/main" id="{0C5709E0-BFD5-7DE0-CDDC-4E9ACDD38E73}"/>
              </a:ext>
            </a:extLst>
          </p:cNvPr>
          <p:cNvSpPr txBox="1"/>
          <p:nvPr/>
        </p:nvSpPr>
        <p:spPr>
          <a:xfrm>
            <a:off x="2209800" y="16937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PHẠM DUYÊN 14 - 9Slide.vn">
            <a:extLst>
              <a:ext uri="{FF2B5EF4-FFF2-40B4-BE49-F238E27FC236}">
                <a16:creationId xmlns:a16="http://schemas.microsoft.com/office/drawing/2014/main" id="{31E92A73-FAEE-E5CA-B637-4FF4828D67EB}"/>
              </a:ext>
            </a:extLst>
          </p:cNvPr>
          <p:cNvSpPr txBox="1"/>
          <p:nvPr/>
        </p:nvSpPr>
        <p:spPr>
          <a:xfrm>
            <a:off x="2209800" y="284914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B8CDEE54-9561-557D-2A55-678DEAB19BC4}"/>
              </a:ext>
            </a:extLst>
          </p:cNvPr>
          <p:cNvSpPr txBox="1"/>
          <p:nvPr/>
        </p:nvSpPr>
        <p:spPr>
          <a:xfrm>
            <a:off x="2218286" y="334323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3" name="PHẠM DUYÊN 15 - 9Slide.vn">
            <a:extLst>
              <a:ext uri="{FF2B5EF4-FFF2-40B4-BE49-F238E27FC236}">
                <a16:creationId xmlns:a16="http://schemas.microsoft.com/office/drawing/2014/main" id="{7169BFFB-0581-3322-B3B0-DE338B5C0B57}"/>
              </a:ext>
            </a:extLst>
          </p:cNvPr>
          <p:cNvCxnSpPr>
            <a:cxnSpLocks/>
          </p:cNvCxnSpPr>
          <p:nvPr/>
        </p:nvCxnSpPr>
        <p:spPr>
          <a:xfrm>
            <a:off x="1904583" y="397617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HẠM DUYÊN 5 - 9Slide.vn">
            <a:extLst>
              <a:ext uri="{FF2B5EF4-FFF2-40B4-BE49-F238E27FC236}">
                <a16:creationId xmlns:a16="http://schemas.microsoft.com/office/drawing/2014/main" id="{5358F03F-84D7-78BE-C050-F5594D46BDAA}"/>
              </a:ext>
            </a:extLst>
          </p:cNvPr>
          <p:cNvSpPr txBox="1"/>
          <p:nvPr/>
        </p:nvSpPr>
        <p:spPr>
          <a:xfrm>
            <a:off x="2218286" y="393002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D55650-F6A6-0C06-7B2C-F5CED889D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575153" y="1618198"/>
            <a:ext cx="277056" cy="2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1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3112 -3.33333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 animBg="1"/>
      <p:bldP spid="2" grpId="1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0ABCC-0C03-ABD7-E07A-2041138B9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90" y="2057400"/>
            <a:ext cx="5110020" cy="25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62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3B3988FF-239D-BD7F-9DE9-2BD711304553}"/>
              </a:ext>
            </a:extLst>
          </p:cNvPr>
          <p:cNvGrpSpPr/>
          <p:nvPr/>
        </p:nvGrpSpPr>
        <p:grpSpPr>
          <a:xfrm>
            <a:off x="538957" y="514350"/>
            <a:ext cx="529493" cy="707886"/>
            <a:chOff x="1806355" y="2764680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19D32F41-2B45-A926-0F52-B4A4E19F5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359546C2-8AD2-1994-A213-CFA3285888E1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23" name="PHẠM DUYÊN 1 2 - 9Slide.vn">
            <a:extLst>
              <a:ext uri="{FF2B5EF4-FFF2-40B4-BE49-F238E27FC236}">
                <a16:creationId xmlns:a16="http://schemas.microsoft.com/office/drawing/2014/main" id="{3544395F-4ECC-84BA-3AEA-D0E618D136B0}"/>
              </a:ext>
            </a:extLst>
          </p:cNvPr>
          <p:cNvSpPr txBox="1"/>
          <p:nvPr/>
        </p:nvSpPr>
        <p:spPr>
          <a:xfrm>
            <a:off x="1061616" y="590203"/>
            <a:ext cx="1300583" cy="72871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spc="-60">
                <a:solidFill>
                  <a:schemeClr val="accent4">
                    <a:lumMod val="75000"/>
                  </a:schemeClr>
                </a:solidFill>
                <a:latin typeface="+mj-lt"/>
              </a:rPr>
              <a:t>Tính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680E5D51-1E0F-21ED-0978-A39A5F98FB75}"/>
              </a:ext>
            </a:extLst>
          </p:cNvPr>
          <p:cNvSpPr/>
          <p:nvPr/>
        </p:nvSpPr>
        <p:spPr>
          <a:xfrm>
            <a:off x="734645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rgbClr val="FEEFED"/>
              </a:gs>
              <a:gs pos="100000">
                <a:schemeClr val="accent6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C9BA2489-337A-7CEF-49B4-49D17DB944B0}"/>
              </a:ext>
            </a:extLst>
          </p:cNvPr>
          <p:cNvSpPr txBox="1"/>
          <p:nvPr/>
        </p:nvSpPr>
        <p:spPr>
          <a:xfrm>
            <a:off x="1068450" y="1219200"/>
            <a:ext cx="81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3BF8F40E-2506-F85A-BA59-05B5792785D0}"/>
              </a:ext>
            </a:extLst>
          </p:cNvPr>
          <p:cNvSpPr txBox="1"/>
          <p:nvPr/>
        </p:nvSpPr>
        <p:spPr>
          <a:xfrm>
            <a:off x="267780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4" name="PHẠM DUYÊN 2 - 9Slide.vn">
            <a:extLst>
              <a:ext uri="{FF2B5EF4-FFF2-40B4-BE49-F238E27FC236}">
                <a16:creationId xmlns:a16="http://schemas.microsoft.com/office/drawing/2014/main" id="{E66CC691-DB51-6637-3503-FECACA2DC974}"/>
              </a:ext>
            </a:extLst>
          </p:cNvPr>
          <p:cNvCxnSpPr>
            <a:cxnSpLocks/>
          </p:cNvCxnSpPr>
          <p:nvPr/>
        </p:nvCxnSpPr>
        <p:spPr>
          <a:xfrm>
            <a:off x="2549172" y="2356981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HẠM DUYÊN 3 - 9Slide.vn">
            <a:extLst>
              <a:ext uri="{FF2B5EF4-FFF2-40B4-BE49-F238E27FC236}">
                <a16:creationId xmlns:a16="http://schemas.microsoft.com/office/drawing/2014/main" id="{B0F70EB6-880A-395B-6F18-5888A30C26BF}"/>
              </a:ext>
            </a:extLst>
          </p:cNvPr>
          <p:cNvSpPr txBox="1"/>
          <p:nvPr/>
        </p:nvSpPr>
        <p:spPr>
          <a:xfrm>
            <a:off x="2990732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2F6503A6-3464-9237-8A61-01AF2D6ADF8D}"/>
              </a:ext>
            </a:extLst>
          </p:cNvPr>
          <p:cNvSpPr txBox="1"/>
          <p:nvPr/>
        </p:nvSpPr>
        <p:spPr>
          <a:xfrm>
            <a:off x="1447800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D3E6E4A2-B44E-8E39-2A35-2294AAB78748}"/>
              </a:ext>
            </a:extLst>
          </p:cNvPr>
          <p:cNvSpPr txBox="1"/>
          <p:nvPr/>
        </p:nvSpPr>
        <p:spPr>
          <a:xfrm>
            <a:off x="1789663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PHẠM DUYÊN 6 - 9Slide.vn">
            <a:extLst>
              <a:ext uri="{FF2B5EF4-FFF2-40B4-BE49-F238E27FC236}">
                <a16:creationId xmlns:a16="http://schemas.microsoft.com/office/drawing/2014/main" id="{0DF167F0-550E-E051-70F6-E8053C3A7005}"/>
              </a:ext>
            </a:extLst>
          </p:cNvPr>
          <p:cNvSpPr txBox="1"/>
          <p:nvPr/>
        </p:nvSpPr>
        <p:spPr>
          <a:xfrm>
            <a:off x="1789663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9" name="PHẠM DUYÊN 9 - 9Slide.vn">
            <a:extLst>
              <a:ext uri="{FF2B5EF4-FFF2-40B4-BE49-F238E27FC236}">
                <a16:creationId xmlns:a16="http://schemas.microsoft.com/office/drawing/2014/main" id="{B089DC5C-F1B0-EBA9-6094-E07AFF9EFA4C}"/>
              </a:ext>
            </a:extLst>
          </p:cNvPr>
          <p:cNvCxnSpPr>
            <a:cxnSpLocks/>
          </p:cNvCxnSpPr>
          <p:nvPr/>
        </p:nvCxnSpPr>
        <p:spPr>
          <a:xfrm>
            <a:off x="2559907" y="2826435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13E00D97-7FCC-421D-357A-E22E25CC1883}"/>
              </a:ext>
            </a:extLst>
          </p:cNvPr>
          <p:cNvSpPr txBox="1"/>
          <p:nvPr/>
        </p:nvSpPr>
        <p:spPr>
          <a:xfrm>
            <a:off x="2677807" y="21877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1" name="PHẠM DUYÊN 11 - 9Slide.vn">
            <a:extLst>
              <a:ext uri="{FF2B5EF4-FFF2-40B4-BE49-F238E27FC236}">
                <a16:creationId xmlns:a16="http://schemas.microsoft.com/office/drawing/2014/main" id="{8AF3F02B-AA9E-6B4D-8E4C-DD457CBDAE45}"/>
              </a:ext>
            </a:extLst>
          </p:cNvPr>
          <p:cNvCxnSpPr>
            <a:cxnSpLocks/>
          </p:cNvCxnSpPr>
          <p:nvPr/>
        </p:nvCxnSpPr>
        <p:spPr>
          <a:xfrm>
            <a:off x="1447800" y="3393323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HẠM DUYÊN 12 - 9Slide.vn">
            <a:extLst>
              <a:ext uri="{FF2B5EF4-FFF2-40B4-BE49-F238E27FC236}">
                <a16:creationId xmlns:a16="http://schemas.microsoft.com/office/drawing/2014/main" id="{8DC48A76-860D-F632-C26D-026F5898686F}"/>
              </a:ext>
            </a:extLst>
          </p:cNvPr>
          <p:cNvSpPr txBox="1"/>
          <p:nvPr/>
        </p:nvSpPr>
        <p:spPr>
          <a:xfrm>
            <a:off x="1447800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PHẠM DUYÊN 13 - 9Slide.vn">
            <a:extLst>
              <a:ext uri="{FF2B5EF4-FFF2-40B4-BE49-F238E27FC236}">
                <a16:creationId xmlns:a16="http://schemas.microsoft.com/office/drawing/2014/main" id="{D73728B0-D2B7-20F3-BD3D-08860C881126}"/>
              </a:ext>
            </a:extLst>
          </p:cNvPr>
          <p:cNvSpPr txBox="1"/>
          <p:nvPr/>
        </p:nvSpPr>
        <p:spPr>
          <a:xfrm>
            <a:off x="1447800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PHẠM DUYÊN 14 - 9Slide.vn">
            <a:extLst>
              <a:ext uri="{FF2B5EF4-FFF2-40B4-BE49-F238E27FC236}">
                <a16:creationId xmlns:a16="http://schemas.microsoft.com/office/drawing/2014/main" id="{09083301-297C-9EF5-B841-170BA31906E3}"/>
              </a:ext>
            </a:extLst>
          </p:cNvPr>
          <p:cNvSpPr txBox="1"/>
          <p:nvPr/>
        </p:nvSpPr>
        <p:spPr>
          <a:xfrm>
            <a:off x="1789663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5" name="PHẠM DUYÊN 15 - 9Slide.vn">
            <a:extLst>
              <a:ext uri="{FF2B5EF4-FFF2-40B4-BE49-F238E27FC236}">
                <a16:creationId xmlns:a16="http://schemas.microsoft.com/office/drawing/2014/main" id="{347E74D6-FB79-F3B1-0C7B-D0F7F6E1939B}"/>
              </a:ext>
            </a:extLst>
          </p:cNvPr>
          <p:cNvCxnSpPr>
            <a:cxnSpLocks/>
          </p:cNvCxnSpPr>
          <p:nvPr/>
        </p:nvCxnSpPr>
        <p:spPr>
          <a:xfrm>
            <a:off x="1447800" y="445526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HẠM DUYÊN 25 - 9Slide.vn">
            <a:extLst>
              <a:ext uri="{FF2B5EF4-FFF2-40B4-BE49-F238E27FC236}">
                <a16:creationId xmlns:a16="http://schemas.microsoft.com/office/drawing/2014/main" id="{2CA4F038-9BE5-3000-2AE4-48043054FDDC}"/>
              </a:ext>
            </a:extLst>
          </p:cNvPr>
          <p:cNvSpPr txBox="1"/>
          <p:nvPr/>
        </p:nvSpPr>
        <p:spPr>
          <a:xfrm>
            <a:off x="1789663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PHẠM DUYÊN 14 - 9Slide.vn">
            <a:extLst>
              <a:ext uri="{FF2B5EF4-FFF2-40B4-BE49-F238E27FC236}">
                <a16:creationId xmlns:a16="http://schemas.microsoft.com/office/drawing/2014/main" id="{89E9E7D1-455C-A0BD-158E-73C90E823BBD}"/>
              </a:ext>
            </a:extLst>
          </p:cNvPr>
          <p:cNvSpPr txBox="1"/>
          <p:nvPr/>
        </p:nvSpPr>
        <p:spPr>
          <a:xfrm>
            <a:off x="2133600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9" name="PHẠM DUYÊN 3 - 9Slide.vn">
            <a:extLst>
              <a:ext uri="{FF2B5EF4-FFF2-40B4-BE49-F238E27FC236}">
                <a16:creationId xmlns:a16="http://schemas.microsoft.com/office/drawing/2014/main" id="{F0D076F9-6EC6-4405-6CCF-AA08736F1BDA}"/>
              </a:ext>
            </a:extLst>
          </p:cNvPr>
          <p:cNvSpPr txBox="1"/>
          <p:nvPr/>
        </p:nvSpPr>
        <p:spPr>
          <a:xfrm>
            <a:off x="330365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EA82826-AFC9-4615-BB68-12FDF00F0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1475141" y="2107353"/>
            <a:ext cx="277056" cy="221644"/>
          </a:xfrm>
          <a:prstGeom prst="rect">
            <a:avLst/>
          </a:prstGeom>
        </p:spPr>
      </p:pic>
      <p:sp>
        <p:nvSpPr>
          <p:cNvPr id="51" name="PHẠM DUYÊN 14 - 9Slide.vn">
            <a:extLst>
              <a:ext uri="{FF2B5EF4-FFF2-40B4-BE49-F238E27FC236}">
                <a16:creationId xmlns:a16="http://schemas.microsoft.com/office/drawing/2014/main" id="{98159088-B5BC-DE04-053A-991B213BB9B0}"/>
              </a:ext>
            </a:extLst>
          </p:cNvPr>
          <p:cNvSpPr txBox="1"/>
          <p:nvPr/>
        </p:nvSpPr>
        <p:spPr>
          <a:xfrm>
            <a:off x="2133600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5 - 9Slide.vn">
            <a:extLst>
              <a:ext uri="{FF2B5EF4-FFF2-40B4-BE49-F238E27FC236}">
                <a16:creationId xmlns:a16="http://schemas.microsoft.com/office/drawing/2014/main" id="{873DF830-5DFC-69AA-BEB0-6EEDB7527659}"/>
              </a:ext>
            </a:extLst>
          </p:cNvPr>
          <p:cNvSpPr txBox="1"/>
          <p:nvPr/>
        </p:nvSpPr>
        <p:spPr>
          <a:xfrm>
            <a:off x="2142086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3" name="PHẠM DUYÊN 15 - 9Slide.vn">
            <a:extLst>
              <a:ext uri="{FF2B5EF4-FFF2-40B4-BE49-F238E27FC236}">
                <a16:creationId xmlns:a16="http://schemas.microsoft.com/office/drawing/2014/main" id="{9C501BE9-DD44-927D-E038-734742BA0732}"/>
              </a:ext>
            </a:extLst>
          </p:cNvPr>
          <p:cNvCxnSpPr>
            <a:cxnSpLocks/>
          </p:cNvCxnSpPr>
          <p:nvPr/>
        </p:nvCxnSpPr>
        <p:spPr>
          <a:xfrm>
            <a:off x="1828383" y="551047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HẠM DUYÊN 5 - 9Slide.vn">
            <a:extLst>
              <a:ext uri="{FF2B5EF4-FFF2-40B4-BE49-F238E27FC236}">
                <a16:creationId xmlns:a16="http://schemas.microsoft.com/office/drawing/2014/main" id="{0F1A196F-2232-5ACD-B517-B96D6964D788}"/>
              </a:ext>
            </a:extLst>
          </p:cNvPr>
          <p:cNvSpPr txBox="1"/>
          <p:nvPr/>
        </p:nvSpPr>
        <p:spPr>
          <a:xfrm>
            <a:off x="1798149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PHẠM DUYÊN 5 - 9Slide.vn">
            <a:extLst>
              <a:ext uri="{FF2B5EF4-FFF2-40B4-BE49-F238E27FC236}">
                <a16:creationId xmlns:a16="http://schemas.microsoft.com/office/drawing/2014/main" id="{C6BE6409-7072-2415-FF8B-EFC88CB9F07B}"/>
              </a:ext>
            </a:extLst>
          </p:cNvPr>
          <p:cNvSpPr txBox="1"/>
          <p:nvPr/>
        </p:nvSpPr>
        <p:spPr>
          <a:xfrm>
            <a:off x="2142086" y="54643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Rectangle 7">
            <a:extLst>
              <a:ext uri="{FF2B5EF4-FFF2-40B4-BE49-F238E27FC236}">
                <a16:creationId xmlns:a16="http://schemas.microsoft.com/office/drawing/2014/main" id="{B34D41AC-1CB3-0A54-2F14-173C19AF3915}"/>
              </a:ext>
            </a:extLst>
          </p:cNvPr>
          <p:cNvSpPr/>
          <p:nvPr/>
        </p:nvSpPr>
        <p:spPr>
          <a:xfrm>
            <a:off x="4419600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PHẠM DUYÊN 1 - 9Slide.vn">
            <a:extLst>
              <a:ext uri="{FF2B5EF4-FFF2-40B4-BE49-F238E27FC236}">
                <a16:creationId xmlns:a16="http://schemas.microsoft.com/office/drawing/2014/main" id="{CED9BC07-4BE3-E79B-7543-E80A7651F2B2}"/>
              </a:ext>
            </a:extLst>
          </p:cNvPr>
          <p:cNvSpPr txBox="1"/>
          <p:nvPr/>
        </p:nvSpPr>
        <p:spPr>
          <a:xfrm>
            <a:off x="6362762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8" name="PHẠM DUYÊN 2 - 9Slide.vn">
            <a:extLst>
              <a:ext uri="{FF2B5EF4-FFF2-40B4-BE49-F238E27FC236}">
                <a16:creationId xmlns:a16="http://schemas.microsoft.com/office/drawing/2014/main" id="{AAE5D295-B51E-8A99-EC66-D612CEED9E13}"/>
              </a:ext>
            </a:extLst>
          </p:cNvPr>
          <p:cNvCxnSpPr>
            <a:cxnSpLocks/>
          </p:cNvCxnSpPr>
          <p:nvPr/>
        </p:nvCxnSpPr>
        <p:spPr>
          <a:xfrm>
            <a:off x="6234127" y="2356981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HẠM DUYÊN 3 - 9Slide.vn">
            <a:extLst>
              <a:ext uri="{FF2B5EF4-FFF2-40B4-BE49-F238E27FC236}">
                <a16:creationId xmlns:a16="http://schemas.microsoft.com/office/drawing/2014/main" id="{A116AE90-7661-9484-3712-EBD95CDFC458}"/>
              </a:ext>
            </a:extLst>
          </p:cNvPr>
          <p:cNvSpPr txBox="1"/>
          <p:nvPr/>
        </p:nvSpPr>
        <p:spPr>
          <a:xfrm>
            <a:off x="667568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PHẠM DUYÊN 4 - 9Slide.vn">
            <a:extLst>
              <a:ext uri="{FF2B5EF4-FFF2-40B4-BE49-F238E27FC236}">
                <a16:creationId xmlns:a16="http://schemas.microsoft.com/office/drawing/2014/main" id="{463E291C-F159-8EE9-BB14-AE6474999B75}"/>
              </a:ext>
            </a:extLst>
          </p:cNvPr>
          <p:cNvSpPr txBox="1"/>
          <p:nvPr/>
        </p:nvSpPr>
        <p:spPr>
          <a:xfrm>
            <a:off x="5132755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PHẠM DUYÊN 5 - 9Slide.vn">
            <a:extLst>
              <a:ext uri="{FF2B5EF4-FFF2-40B4-BE49-F238E27FC236}">
                <a16:creationId xmlns:a16="http://schemas.microsoft.com/office/drawing/2014/main" id="{03E83F82-8436-68B0-DCBF-B8A7305AA5B8}"/>
              </a:ext>
            </a:extLst>
          </p:cNvPr>
          <p:cNvSpPr txBox="1"/>
          <p:nvPr/>
        </p:nvSpPr>
        <p:spPr>
          <a:xfrm>
            <a:off x="5474618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PHẠM DUYÊN 6 - 9Slide.vn">
            <a:extLst>
              <a:ext uri="{FF2B5EF4-FFF2-40B4-BE49-F238E27FC236}">
                <a16:creationId xmlns:a16="http://schemas.microsoft.com/office/drawing/2014/main" id="{5537049A-A863-A95B-4CA8-AFAE690EBF53}"/>
              </a:ext>
            </a:extLst>
          </p:cNvPr>
          <p:cNvSpPr txBox="1"/>
          <p:nvPr/>
        </p:nvSpPr>
        <p:spPr>
          <a:xfrm>
            <a:off x="5474618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3" name="PHẠM DUYÊN 9 - 9Slide.vn">
            <a:extLst>
              <a:ext uri="{FF2B5EF4-FFF2-40B4-BE49-F238E27FC236}">
                <a16:creationId xmlns:a16="http://schemas.microsoft.com/office/drawing/2014/main" id="{44F1B6FF-1BC5-A46A-6DD1-4283862BD648}"/>
              </a:ext>
            </a:extLst>
          </p:cNvPr>
          <p:cNvCxnSpPr>
            <a:cxnSpLocks/>
          </p:cNvCxnSpPr>
          <p:nvPr/>
        </p:nvCxnSpPr>
        <p:spPr>
          <a:xfrm>
            <a:off x="6244862" y="2826435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HẠM DUYÊN 10 - 9Slide.vn">
            <a:extLst>
              <a:ext uri="{FF2B5EF4-FFF2-40B4-BE49-F238E27FC236}">
                <a16:creationId xmlns:a16="http://schemas.microsoft.com/office/drawing/2014/main" id="{576E8F12-8DA1-7B0C-9BD6-EB9E4FDF26A3}"/>
              </a:ext>
            </a:extLst>
          </p:cNvPr>
          <p:cNvSpPr txBox="1"/>
          <p:nvPr/>
        </p:nvSpPr>
        <p:spPr>
          <a:xfrm>
            <a:off x="6362762" y="21877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65" name="PHẠM DUYÊN 11 - 9Slide.vn">
            <a:extLst>
              <a:ext uri="{FF2B5EF4-FFF2-40B4-BE49-F238E27FC236}">
                <a16:creationId xmlns:a16="http://schemas.microsoft.com/office/drawing/2014/main" id="{5C9940D3-5236-B225-0699-C12531FA7E91}"/>
              </a:ext>
            </a:extLst>
          </p:cNvPr>
          <p:cNvCxnSpPr>
            <a:cxnSpLocks/>
          </p:cNvCxnSpPr>
          <p:nvPr/>
        </p:nvCxnSpPr>
        <p:spPr>
          <a:xfrm>
            <a:off x="5132755" y="3393323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HẠM DUYÊN 12 - 9Slide.vn">
            <a:extLst>
              <a:ext uri="{FF2B5EF4-FFF2-40B4-BE49-F238E27FC236}">
                <a16:creationId xmlns:a16="http://schemas.microsoft.com/office/drawing/2014/main" id="{BE01861C-F77F-9606-FB05-3329F29FC617}"/>
              </a:ext>
            </a:extLst>
          </p:cNvPr>
          <p:cNvSpPr txBox="1"/>
          <p:nvPr/>
        </p:nvSpPr>
        <p:spPr>
          <a:xfrm>
            <a:off x="5132755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PHẠM DUYÊN 13 - 9Slide.vn">
            <a:extLst>
              <a:ext uri="{FF2B5EF4-FFF2-40B4-BE49-F238E27FC236}">
                <a16:creationId xmlns:a16="http://schemas.microsoft.com/office/drawing/2014/main" id="{6413A988-7531-46F9-8F72-C4AC6813325A}"/>
              </a:ext>
            </a:extLst>
          </p:cNvPr>
          <p:cNvSpPr txBox="1"/>
          <p:nvPr/>
        </p:nvSpPr>
        <p:spPr>
          <a:xfrm>
            <a:off x="5132755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8" name="PHẠM DUYÊN 14 - 9Slide.vn">
            <a:extLst>
              <a:ext uri="{FF2B5EF4-FFF2-40B4-BE49-F238E27FC236}">
                <a16:creationId xmlns:a16="http://schemas.microsoft.com/office/drawing/2014/main" id="{E7BDCE71-800B-8FC7-A1DF-C96F822E788A}"/>
              </a:ext>
            </a:extLst>
          </p:cNvPr>
          <p:cNvSpPr txBox="1"/>
          <p:nvPr/>
        </p:nvSpPr>
        <p:spPr>
          <a:xfrm>
            <a:off x="5474618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69" name="PHẠM DUYÊN 15 - 9Slide.vn">
            <a:extLst>
              <a:ext uri="{FF2B5EF4-FFF2-40B4-BE49-F238E27FC236}">
                <a16:creationId xmlns:a16="http://schemas.microsoft.com/office/drawing/2014/main" id="{BF271973-8269-8854-4217-59DD26A1D508}"/>
              </a:ext>
            </a:extLst>
          </p:cNvPr>
          <p:cNvCxnSpPr>
            <a:cxnSpLocks/>
          </p:cNvCxnSpPr>
          <p:nvPr/>
        </p:nvCxnSpPr>
        <p:spPr>
          <a:xfrm>
            <a:off x="5132755" y="445526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HẠM DUYÊN 5 - 9Slide.vn">
            <a:extLst>
              <a:ext uri="{FF2B5EF4-FFF2-40B4-BE49-F238E27FC236}">
                <a16:creationId xmlns:a16="http://schemas.microsoft.com/office/drawing/2014/main" id="{65FCC8FE-F209-1C81-7543-A402DD2AC0A4}"/>
              </a:ext>
            </a:extLst>
          </p:cNvPr>
          <p:cNvSpPr txBox="1"/>
          <p:nvPr/>
        </p:nvSpPr>
        <p:spPr>
          <a:xfrm>
            <a:off x="5132755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PHẠM DUYÊN 25 - 9Slide.vn">
            <a:extLst>
              <a:ext uri="{FF2B5EF4-FFF2-40B4-BE49-F238E27FC236}">
                <a16:creationId xmlns:a16="http://schemas.microsoft.com/office/drawing/2014/main" id="{D9355654-A222-6670-0168-A206E8AABC2B}"/>
              </a:ext>
            </a:extLst>
          </p:cNvPr>
          <p:cNvSpPr txBox="1"/>
          <p:nvPr/>
        </p:nvSpPr>
        <p:spPr>
          <a:xfrm>
            <a:off x="5474618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PHẠM DUYÊN 14 - 9Slide.vn">
            <a:extLst>
              <a:ext uri="{FF2B5EF4-FFF2-40B4-BE49-F238E27FC236}">
                <a16:creationId xmlns:a16="http://schemas.microsoft.com/office/drawing/2014/main" id="{1ED8D28E-DFF2-9BBC-2301-628B5111877D}"/>
              </a:ext>
            </a:extLst>
          </p:cNvPr>
          <p:cNvSpPr txBox="1"/>
          <p:nvPr/>
        </p:nvSpPr>
        <p:spPr>
          <a:xfrm>
            <a:off x="5818555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PHẠM DUYÊN 3 - 9Slide.vn">
            <a:extLst>
              <a:ext uri="{FF2B5EF4-FFF2-40B4-BE49-F238E27FC236}">
                <a16:creationId xmlns:a16="http://schemas.microsoft.com/office/drawing/2014/main" id="{736E779A-8746-3047-5912-911123DA5ABA}"/>
              </a:ext>
            </a:extLst>
          </p:cNvPr>
          <p:cNvSpPr txBox="1"/>
          <p:nvPr/>
        </p:nvSpPr>
        <p:spPr>
          <a:xfrm>
            <a:off x="6988612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A805A89-5F19-19D5-A1A1-79E2E8372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5160096" y="2107353"/>
            <a:ext cx="277056" cy="221644"/>
          </a:xfrm>
          <a:prstGeom prst="rect">
            <a:avLst/>
          </a:prstGeom>
        </p:spPr>
      </p:pic>
      <p:sp>
        <p:nvSpPr>
          <p:cNvPr id="75" name="PHẠM DUYÊN 14 - 9Slide.vn">
            <a:extLst>
              <a:ext uri="{FF2B5EF4-FFF2-40B4-BE49-F238E27FC236}">
                <a16:creationId xmlns:a16="http://schemas.microsoft.com/office/drawing/2014/main" id="{8ABBE03A-0082-0323-03CF-414BEC80772D}"/>
              </a:ext>
            </a:extLst>
          </p:cNvPr>
          <p:cNvSpPr txBox="1"/>
          <p:nvPr/>
        </p:nvSpPr>
        <p:spPr>
          <a:xfrm>
            <a:off x="5818555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PHẠM DUYÊN 5 - 9Slide.vn">
            <a:extLst>
              <a:ext uri="{FF2B5EF4-FFF2-40B4-BE49-F238E27FC236}">
                <a16:creationId xmlns:a16="http://schemas.microsoft.com/office/drawing/2014/main" id="{C46D3D75-0CFE-0B93-58CE-B95DDC66CAE9}"/>
              </a:ext>
            </a:extLst>
          </p:cNvPr>
          <p:cNvSpPr txBox="1"/>
          <p:nvPr/>
        </p:nvSpPr>
        <p:spPr>
          <a:xfrm>
            <a:off x="5827041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7" name="PHẠM DUYÊN 15 - 9Slide.vn">
            <a:extLst>
              <a:ext uri="{FF2B5EF4-FFF2-40B4-BE49-F238E27FC236}">
                <a16:creationId xmlns:a16="http://schemas.microsoft.com/office/drawing/2014/main" id="{20A3FE9D-5643-9074-39A2-97B6A02E7D32}"/>
              </a:ext>
            </a:extLst>
          </p:cNvPr>
          <p:cNvCxnSpPr>
            <a:cxnSpLocks/>
          </p:cNvCxnSpPr>
          <p:nvPr/>
        </p:nvCxnSpPr>
        <p:spPr>
          <a:xfrm>
            <a:off x="5513338" y="551047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HẠM DUYÊN 5 - 9Slide.vn">
            <a:extLst>
              <a:ext uri="{FF2B5EF4-FFF2-40B4-BE49-F238E27FC236}">
                <a16:creationId xmlns:a16="http://schemas.microsoft.com/office/drawing/2014/main" id="{C252179A-9904-01D4-1713-5D80DF6E67B6}"/>
              </a:ext>
            </a:extLst>
          </p:cNvPr>
          <p:cNvSpPr txBox="1"/>
          <p:nvPr/>
        </p:nvSpPr>
        <p:spPr>
          <a:xfrm>
            <a:off x="5483104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1E72F980-8356-D0F9-5CFF-DD792E8295B3}"/>
              </a:ext>
            </a:extLst>
          </p:cNvPr>
          <p:cNvSpPr txBox="1"/>
          <p:nvPr/>
        </p:nvSpPr>
        <p:spPr>
          <a:xfrm>
            <a:off x="5827041" y="54643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Rectangle 7">
            <a:extLst>
              <a:ext uri="{FF2B5EF4-FFF2-40B4-BE49-F238E27FC236}">
                <a16:creationId xmlns:a16="http://schemas.microsoft.com/office/drawing/2014/main" id="{E7522332-6330-2D53-6738-BB30FB644512}"/>
              </a:ext>
            </a:extLst>
          </p:cNvPr>
          <p:cNvSpPr/>
          <p:nvPr/>
        </p:nvSpPr>
        <p:spPr>
          <a:xfrm>
            <a:off x="8126045" y="2003286"/>
            <a:ext cx="3380155" cy="4340364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0">
                <a:srgbClr val="FEEFED"/>
              </a:gs>
              <a:gs pos="100000">
                <a:schemeClr val="accent6">
                  <a:lumMod val="20000"/>
                  <a:lumOff val="80000"/>
                </a:schemeClr>
              </a:gs>
              <a:gs pos="69000">
                <a:schemeClr val="bg1"/>
              </a:gs>
              <a:gs pos="3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" name="PHẠM DUYÊN 1 - 9Slide.vn">
            <a:extLst>
              <a:ext uri="{FF2B5EF4-FFF2-40B4-BE49-F238E27FC236}">
                <a16:creationId xmlns:a16="http://schemas.microsoft.com/office/drawing/2014/main" id="{61C9B87E-BA3E-D84F-C095-47E60182C70C}"/>
              </a:ext>
            </a:extLst>
          </p:cNvPr>
          <p:cNvSpPr txBox="1"/>
          <p:nvPr/>
        </p:nvSpPr>
        <p:spPr>
          <a:xfrm>
            <a:off x="1006920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2" name="PHẠM DUYÊN 2 - 9Slide.vn">
            <a:extLst>
              <a:ext uri="{FF2B5EF4-FFF2-40B4-BE49-F238E27FC236}">
                <a16:creationId xmlns:a16="http://schemas.microsoft.com/office/drawing/2014/main" id="{588EA121-B543-3BCE-6618-9C55802A0A25}"/>
              </a:ext>
            </a:extLst>
          </p:cNvPr>
          <p:cNvCxnSpPr>
            <a:cxnSpLocks/>
          </p:cNvCxnSpPr>
          <p:nvPr/>
        </p:nvCxnSpPr>
        <p:spPr>
          <a:xfrm>
            <a:off x="9940572" y="2356981"/>
            <a:ext cx="0" cy="101559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PHẠM DUYÊN 3 - 9Slide.vn">
            <a:extLst>
              <a:ext uri="{FF2B5EF4-FFF2-40B4-BE49-F238E27FC236}">
                <a16:creationId xmlns:a16="http://schemas.microsoft.com/office/drawing/2014/main" id="{15663DC1-D947-D08F-1C0A-75092A8469A9}"/>
              </a:ext>
            </a:extLst>
          </p:cNvPr>
          <p:cNvSpPr txBox="1"/>
          <p:nvPr/>
        </p:nvSpPr>
        <p:spPr>
          <a:xfrm>
            <a:off x="10382132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PHẠM DUYÊN 4 - 9Slide.vn">
            <a:extLst>
              <a:ext uri="{FF2B5EF4-FFF2-40B4-BE49-F238E27FC236}">
                <a16:creationId xmlns:a16="http://schemas.microsoft.com/office/drawing/2014/main" id="{EDC20A9A-B257-43BA-00C5-7B14714B85B0}"/>
              </a:ext>
            </a:extLst>
          </p:cNvPr>
          <p:cNvSpPr txBox="1"/>
          <p:nvPr/>
        </p:nvSpPr>
        <p:spPr>
          <a:xfrm>
            <a:off x="8839200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PHẠM DUYÊN 5 - 9Slide.vn">
            <a:extLst>
              <a:ext uri="{FF2B5EF4-FFF2-40B4-BE49-F238E27FC236}">
                <a16:creationId xmlns:a16="http://schemas.microsoft.com/office/drawing/2014/main" id="{83CA60C1-957D-0524-846F-1FC766348CD1}"/>
              </a:ext>
            </a:extLst>
          </p:cNvPr>
          <p:cNvSpPr txBox="1"/>
          <p:nvPr/>
        </p:nvSpPr>
        <p:spPr>
          <a:xfrm>
            <a:off x="9181063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PHẠM DUYÊN 6 - 9Slide.vn">
            <a:extLst>
              <a:ext uri="{FF2B5EF4-FFF2-40B4-BE49-F238E27FC236}">
                <a16:creationId xmlns:a16="http://schemas.microsoft.com/office/drawing/2014/main" id="{20733D0B-7349-6FA9-33A7-CF9BA822F028}"/>
              </a:ext>
            </a:extLst>
          </p:cNvPr>
          <p:cNvSpPr txBox="1"/>
          <p:nvPr/>
        </p:nvSpPr>
        <p:spPr>
          <a:xfrm>
            <a:off x="9181063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7" name="PHẠM DUYÊN 9 - 9Slide.vn">
            <a:extLst>
              <a:ext uri="{FF2B5EF4-FFF2-40B4-BE49-F238E27FC236}">
                <a16:creationId xmlns:a16="http://schemas.microsoft.com/office/drawing/2014/main" id="{65023A7D-CFE4-AF5C-814F-3481B1DB000B}"/>
              </a:ext>
            </a:extLst>
          </p:cNvPr>
          <p:cNvCxnSpPr>
            <a:cxnSpLocks/>
          </p:cNvCxnSpPr>
          <p:nvPr/>
        </p:nvCxnSpPr>
        <p:spPr>
          <a:xfrm>
            <a:off x="9951307" y="2826435"/>
            <a:ext cx="75126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PHẠM DUYÊN 10 - 9Slide.vn">
            <a:extLst>
              <a:ext uri="{FF2B5EF4-FFF2-40B4-BE49-F238E27FC236}">
                <a16:creationId xmlns:a16="http://schemas.microsoft.com/office/drawing/2014/main" id="{BB42F639-2B90-FAF7-EE09-9D9F48D2220B}"/>
              </a:ext>
            </a:extLst>
          </p:cNvPr>
          <p:cNvSpPr txBox="1"/>
          <p:nvPr/>
        </p:nvSpPr>
        <p:spPr>
          <a:xfrm>
            <a:off x="10069207" y="21877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9" name="PHẠM DUYÊN 11 - 9Slide.vn">
            <a:extLst>
              <a:ext uri="{FF2B5EF4-FFF2-40B4-BE49-F238E27FC236}">
                <a16:creationId xmlns:a16="http://schemas.microsoft.com/office/drawing/2014/main" id="{47868DD9-4E84-6FC8-F5A5-1CCF2E5DD42D}"/>
              </a:ext>
            </a:extLst>
          </p:cNvPr>
          <p:cNvCxnSpPr>
            <a:cxnSpLocks/>
          </p:cNvCxnSpPr>
          <p:nvPr/>
        </p:nvCxnSpPr>
        <p:spPr>
          <a:xfrm>
            <a:off x="8839200" y="3393323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00E69877-020E-F03B-6745-FB93E4E2AE43}"/>
              </a:ext>
            </a:extLst>
          </p:cNvPr>
          <p:cNvSpPr txBox="1"/>
          <p:nvPr/>
        </p:nvSpPr>
        <p:spPr>
          <a:xfrm>
            <a:off x="8839200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1" name="PHẠM DUYÊN 13 - 9Slide.vn">
            <a:extLst>
              <a:ext uri="{FF2B5EF4-FFF2-40B4-BE49-F238E27FC236}">
                <a16:creationId xmlns:a16="http://schemas.microsoft.com/office/drawing/2014/main" id="{80F431A4-B34B-8C46-90E9-C6617FE007B3}"/>
              </a:ext>
            </a:extLst>
          </p:cNvPr>
          <p:cNvSpPr txBox="1"/>
          <p:nvPr/>
        </p:nvSpPr>
        <p:spPr>
          <a:xfrm>
            <a:off x="8839200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2" name="PHẠM DUYÊN 14 - 9Slide.vn">
            <a:extLst>
              <a:ext uri="{FF2B5EF4-FFF2-40B4-BE49-F238E27FC236}">
                <a16:creationId xmlns:a16="http://schemas.microsoft.com/office/drawing/2014/main" id="{5330699C-2656-51DB-FE04-3964CB7875AE}"/>
              </a:ext>
            </a:extLst>
          </p:cNvPr>
          <p:cNvSpPr txBox="1"/>
          <p:nvPr/>
        </p:nvSpPr>
        <p:spPr>
          <a:xfrm>
            <a:off x="9181063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3" name="PHẠM DUYÊN 15 - 9Slide.vn">
            <a:extLst>
              <a:ext uri="{FF2B5EF4-FFF2-40B4-BE49-F238E27FC236}">
                <a16:creationId xmlns:a16="http://schemas.microsoft.com/office/drawing/2014/main" id="{93DD85DF-F664-94BB-DA9C-D7C083089309}"/>
              </a:ext>
            </a:extLst>
          </p:cNvPr>
          <p:cNvCxnSpPr>
            <a:cxnSpLocks/>
          </p:cNvCxnSpPr>
          <p:nvPr/>
        </p:nvCxnSpPr>
        <p:spPr>
          <a:xfrm>
            <a:off x="8839200" y="4455268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PHẠM DUYÊN 5 - 9Slide.vn">
            <a:extLst>
              <a:ext uri="{FF2B5EF4-FFF2-40B4-BE49-F238E27FC236}">
                <a16:creationId xmlns:a16="http://schemas.microsoft.com/office/drawing/2014/main" id="{D52346AC-3A59-03A5-F7A7-666DD2FE1237}"/>
              </a:ext>
            </a:extLst>
          </p:cNvPr>
          <p:cNvSpPr txBox="1"/>
          <p:nvPr/>
        </p:nvSpPr>
        <p:spPr>
          <a:xfrm>
            <a:off x="8839200" y="38192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5" name="PHẠM DUYÊN 25 - 9Slide.vn">
            <a:extLst>
              <a:ext uri="{FF2B5EF4-FFF2-40B4-BE49-F238E27FC236}">
                <a16:creationId xmlns:a16="http://schemas.microsoft.com/office/drawing/2014/main" id="{CA741259-6950-0050-A203-458AD88BFB1C}"/>
              </a:ext>
            </a:extLst>
          </p:cNvPr>
          <p:cNvSpPr txBox="1"/>
          <p:nvPr/>
        </p:nvSpPr>
        <p:spPr>
          <a:xfrm>
            <a:off x="9181063" y="3321491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PHẠM DUYÊN 14 - 9Slide.vn">
            <a:extLst>
              <a:ext uri="{FF2B5EF4-FFF2-40B4-BE49-F238E27FC236}">
                <a16:creationId xmlns:a16="http://schemas.microsoft.com/office/drawing/2014/main" id="{7C6ED6DC-A3E5-620B-6FC2-EE3FC3C02924}"/>
              </a:ext>
            </a:extLst>
          </p:cNvPr>
          <p:cNvSpPr txBox="1"/>
          <p:nvPr/>
        </p:nvSpPr>
        <p:spPr>
          <a:xfrm>
            <a:off x="9525000" y="218771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7" name="PHẠM DUYÊN 3 - 9Slide.vn">
            <a:extLst>
              <a:ext uri="{FF2B5EF4-FFF2-40B4-BE49-F238E27FC236}">
                <a16:creationId xmlns:a16="http://schemas.microsoft.com/office/drawing/2014/main" id="{E0140326-324B-269C-8264-AD898A1F1610}"/>
              </a:ext>
            </a:extLst>
          </p:cNvPr>
          <p:cNvSpPr txBox="1"/>
          <p:nvPr/>
        </p:nvSpPr>
        <p:spPr>
          <a:xfrm>
            <a:off x="10695057" y="27572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F6A36182-429A-F7AA-8D06-64BCF597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4">
            <a:off x="8866541" y="2107353"/>
            <a:ext cx="277056" cy="221644"/>
          </a:xfrm>
          <a:prstGeom prst="rect">
            <a:avLst/>
          </a:prstGeom>
        </p:spPr>
      </p:pic>
      <p:sp>
        <p:nvSpPr>
          <p:cNvPr id="99" name="PHẠM DUYÊN 14 - 9Slide.vn">
            <a:extLst>
              <a:ext uri="{FF2B5EF4-FFF2-40B4-BE49-F238E27FC236}">
                <a16:creationId xmlns:a16="http://schemas.microsoft.com/office/drawing/2014/main" id="{C9535B6B-686B-438B-99C9-8812A463C361}"/>
              </a:ext>
            </a:extLst>
          </p:cNvPr>
          <p:cNvSpPr txBox="1"/>
          <p:nvPr/>
        </p:nvSpPr>
        <p:spPr>
          <a:xfrm>
            <a:off x="9525000" y="438343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PHẠM DUYÊN 5 - 9Slide.vn">
            <a:extLst>
              <a:ext uri="{FF2B5EF4-FFF2-40B4-BE49-F238E27FC236}">
                <a16:creationId xmlns:a16="http://schemas.microsoft.com/office/drawing/2014/main" id="{1D97696F-03D8-99A2-3CE1-E69C28C066FF}"/>
              </a:ext>
            </a:extLst>
          </p:cNvPr>
          <p:cNvSpPr txBox="1"/>
          <p:nvPr/>
        </p:nvSpPr>
        <p:spPr>
          <a:xfrm>
            <a:off x="9533486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1" name="PHẠM DUYÊN 15 - 9Slide.vn">
            <a:extLst>
              <a:ext uri="{FF2B5EF4-FFF2-40B4-BE49-F238E27FC236}">
                <a16:creationId xmlns:a16="http://schemas.microsoft.com/office/drawing/2014/main" id="{A30EE045-72F2-022C-7BD2-4BC7BFCFF4D6}"/>
              </a:ext>
            </a:extLst>
          </p:cNvPr>
          <p:cNvCxnSpPr>
            <a:cxnSpLocks/>
          </p:cNvCxnSpPr>
          <p:nvPr/>
        </p:nvCxnSpPr>
        <p:spPr>
          <a:xfrm>
            <a:off x="9219783" y="5510472"/>
            <a:ext cx="627405" cy="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PHẠM DUYÊN 5 - 9Slide.vn">
            <a:extLst>
              <a:ext uri="{FF2B5EF4-FFF2-40B4-BE49-F238E27FC236}">
                <a16:creationId xmlns:a16="http://schemas.microsoft.com/office/drawing/2014/main" id="{057FDBC6-F214-7B78-8041-7CBE6A2C064F}"/>
              </a:ext>
            </a:extLst>
          </p:cNvPr>
          <p:cNvSpPr txBox="1"/>
          <p:nvPr/>
        </p:nvSpPr>
        <p:spPr>
          <a:xfrm>
            <a:off x="9189549" y="487753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" name="PHẠM DUYÊN 5 - 9Slide.vn">
            <a:extLst>
              <a:ext uri="{FF2B5EF4-FFF2-40B4-BE49-F238E27FC236}">
                <a16:creationId xmlns:a16="http://schemas.microsoft.com/office/drawing/2014/main" id="{5858DBCE-5D1A-3320-1502-4D860E634CD6}"/>
              </a:ext>
            </a:extLst>
          </p:cNvPr>
          <p:cNvSpPr txBox="1"/>
          <p:nvPr/>
        </p:nvSpPr>
        <p:spPr>
          <a:xfrm>
            <a:off x="9533486" y="546431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872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2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5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5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2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2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4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4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9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2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2" dur="1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  <p:bldP spid="19" grpId="0"/>
      <p:bldP spid="35" grpId="0"/>
      <p:bldP spid="36" grpId="0"/>
      <p:bldP spid="37" grpId="0"/>
      <p:bldP spid="38" grpId="0"/>
      <p:bldP spid="40" grpId="0"/>
      <p:bldP spid="42" grpId="0"/>
      <p:bldP spid="43" grpId="0"/>
      <p:bldP spid="44" grpId="0"/>
      <p:bldP spid="47" grpId="0"/>
      <p:bldP spid="48" grpId="0"/>
      <p:bldP spid="49" grpId="0"/>
      <p:bldP spid="51" grpId="0"/>
      <p:bldP spid="52" grpId="0"/>
      <p:bldP spid="54" grpId="0"/>
      <p:bldP spid="55" grpId="0"/>
      <p:bldP spid="56" grpId="0" animBg="1"/>
      <p:bldP spid="57" grpId="0"/>
      <p:bldP spid="59" grpId="0"/>
      <p:bldP spid="60" grpId="0"/>
      <p:bldP spid="61" grpId="0"/>
      <p:bldP spid="62" grpId="0"/>
      <p:bldP spid="64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75" grpId="0"/>
      <p:bldP spid="76" grpId="0"/>
      <p:bldP spid="78" grpId="0"/>
      <p:bldP spid="79" grpId="0"/>
      <p:bldP spid="80" grpId="0" animBg="1"/>
      <p:bldP spid="81" grpId="0"/>
      <p:bldP spid="83" grpId="0"/>
      <p:bldP spid="84" grpId="0"/>
      <p:bldP spid="85" grpId="0"/>
      <p:bldP spid="86" grpId="0"/>
      <p:bldP spid="88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9" grpId="0"/>
      <p:bldP spid="100" grpId="0"/>
      <p:bldP spid="102" grpId="0"/>
      <p:bldP spid="103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411</TotalTime>
  <Words>615</Words>
  <Application>Microsoft Office PowerPoint</Application>
  <PresentationFormat>Widescreen</PresentationFormat>
  <Paragraphs>211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UTM Showcard</vt:lpstr>
      <vt:lpstr>#9Slide01 Noi dung ngan</vt:lpstr>
      <vt:lpstr>#9Slide03 HelveBold</vt:lpstr>
      <vt:lpstr>SVN-Dumpling</vt:lpstr>
      <vt:lpstr>#9Slide03 Sofia Pro Soft</vt:lpstr>
      <vt:lpstr>Calibri</vt:lpstr>
      <vt:lpstr>Arial</vt:lpstr>
      <vt:lpstr>#9Slide03 Sofia Pro Soft Bold</vt:lpstr>
      <vt:lpstr>#9Slide07 SVNUT Triumph Press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239</cp:revision>
  <dcterms:created xsi:type="dcterms:W3CDTF">2022-04-08T13:52:22Z</dcterms:created>
  <dcterms:modified xsi:type="dcterms:W3CDTF">2023-12-13T14:36:01Z</dcterms:modified>
  <cp:category>9Slide.vn</cp:category>
</cp:coreProperties>
</file>