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1" r:id="rId3"/>
    <p:sldMasterId id="2147483715" r:id="rId4"/>
    <p:sldMasterId id="2147483728" r:id="rId5"/>
    <p:sldMasterId id="2147483742" r:id="rId6"/>
    <p:sldMasterId id="2147483754" r:id="rId7"/>
    <p:sldMasterId id="2147483766" r:id="rId8"/>
  </p:sldMasterIdLst>
  <p:notesMasterIdLst>
    <p:notesMasterId r:id="rId28"/>
  </p:notesMasterIdLst>
  <p:sldIdLst>
    <p:sldId id="256" r:id="rId9"/>
    <p:sldId id="257" r:id="rId10"/>
    <p:sldId id="518" r:id="rId11"/>
    <p:sldId id="521" r:id="rId12"/>
    <p:sldId id="294" r:id="rId13"/>
    <p:sldId id="522" r:id="rId14"/>
    <p:sldId id="516" r:id="rId15"/>
    <p:sldId id="259" r:id="rId16"/>
    <p:sldId id="273" r:id="rId17"/>
    <p:sldId id="275" r:id="rId18"/>
    <p:sldId id="747" r:id="rId19"/>
    <p:sldId id="276" r:id="rId20"/>
    <p:sldId id="524" r:id="rId21"/>
    <p:sldId id="304" r:id="rId22"/>
    <p:sldId id="520" r:id="rId23"/>
    <p:sldId id="305" r:id="rId24"/>
    <p:sldId id="523" r:id="rId25"/>
    <p:sldId id="375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D2AD8-CD39-4FF7-90DB-C7D8DAE12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29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064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5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48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74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36.png"/><Relationship Id="rId16" Type="http://schemas.openxmlformats.org/officeDocument/2006/relationships/image" Target="../media/image7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4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677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15679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0506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5246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10144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7945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866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63640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9534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2849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23951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879474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9174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17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501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62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5717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6354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4988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5323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31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9445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4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49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44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118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35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78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240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19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70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20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35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44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102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9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48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48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126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64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58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64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097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81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215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93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72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07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33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685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16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52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0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949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55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086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97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507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15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0416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5570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54848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2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17443"/>
            <a:ext cx="11720707" cy="626910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755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8226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72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316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3375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4227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8649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290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81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339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67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5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33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6394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28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812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4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36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8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73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4.png"/><Relationship Id="rId5" Type="http://schemas.openxmlformats.org/officeDocument/2006/relationships/slide" Target="slide8.xml"/><Relationship Id="rId4" Type="http://schemas.openxmlformats.org/officeDocument/2006/relationships/image" Target="../media/image1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3.png"/><Relationship Id="rId5" Type="http://schemas.openxmlformats.org/officeDocument/2006/relationships/image" Target="../media/image124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4.png"/><Relationship Id="rId5" Type="http://schemas.openxmlformats.org/officeDocument/2006/relationships/slide" Target="slide8.xml"/><Relationship Id="rId4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26.png"/><Relationship Id="rId5" Type="http://schemas.openxmlformats.org/officeDocument/2006/relationships/image" Target="../media/image109.emf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9.png"/><Relationship Id="rId5" Type="http://schemas.microsoft.com/office/2007/relationships/hdphoto" Target="../media/hdphoto4.wdp"/><Relationship Id="rId4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5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0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0.png"/><Relationship Id="rId5" Type="http://schemas.openxmlformats.org/officeDocument/2006/relationships/image" Target="../media/image109.emf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31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jp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0.png"/><Relationship Id="rId5" Type="http://schemas.openxmlformats.org/officeDocument/2006/relationships/image" Target="../media/image109.emf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19.gif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slide" Target="slide9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82.xml"/><Relationship Id="rId6" Type="http://schemas.openxmlformats.org/officeDocument/2006/relationships/slide" Target="slide12.xml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5" Type="http://schemas.openxmlformats.org/officeDocument/2006/relationships/slide" Target="slide14.xml"/><Relationship Id="rId10" Type="http://schemas.openxmlformats.org/officeDocument/2006/relationships/image" Target="../media/image116.png"/><Relationship Id="rId4" Type="http://schemas.openxmlformats.org/officeDocument/2006/relationships/slide" Target="slide11.xml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4.png"/><Relationship Id="rId5" Type="http://schemas.openxmlformats.org/officeDocument/2006/relationships/slide" Target="slide8.xml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em nghĩ gì và chia lại lúa ra sao?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257175"/>
            <a:ext cx="4623987" cy="2775946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64718" y="2858702"/>
              <a:ext cx="4473214" cy="12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em nghĩ anh còn phải nuôi vợ con nên lấy lúa của mình bỏ th</a:t>
              </a:r>
              <a:r>
                <a:rPr lang="en-US" sz="3200" b="1" dirty="0">
                  <a:solidFill>
                    <a:srgbClr val="8C1D1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vào phần của anh.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anh nghĩ gì và đã làm gì để chia lại lúa?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6743701" y="190501"/>
            <a:ext cx="5105674" cy="2999666"/>
            <a:chOff x="7349021" y="2594357"/>
            <a:chExt cx="4627011" cy="181120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2863123"/>
              <a:ext cx="4473214" cy="154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6000897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143001" y="1025579"/>
            <a:ext cx="514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6953251" y="476250"/>
            <a:ext cx="4867274" cy="3598502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126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thêm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kia.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1622288" y="1837611"/>
            <a:ext cx="6274970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DC560-4AD1-4B60-8E7F-BE6A1C168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3024" y="2439236"/>
            <a:ext cx="448094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3-21">
            <a:extLst>
              <a:ext uri="{FF2B5EF4-FFF2-40B4-BE49-F238E27FC236}">
                <a16:creationId xmlns:a16="http://schemas.microsoft.com/office/drawing/2014/main" id="{DD868AA1-ED04-4C1C-B2FF-AB3FA1508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DD4DF7-A10B-48E3-842D-F98BEDF78EC1}"/>
              </a:ext>
            </a:extLst>
          </p:cNvPr>
          <p:cNvSpPr/>
          <p:nvPr/>
        </p:nvSpPr>
        <p:spPr>
          <a:xfrm>
            <a:off x="4873555" y="777610"/>
            <a:ext cx="2444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59">
            <a:extLst>
              <a:ext uri="{FF2B5EF4-FFF2-40B4-BE49-F238E27FC236}">
                <a16:creationId xmlns:a16="http://schemas.microsoft.com/office/drawing/2014/main" id="{5AF85F20-BBFB-4A1C-AC02-4583501D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D422C-4223-47C5-BF3D-5183C51DD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ED5E112-F47F-4F6D-99FB-67EDBAF55848}"/>
              </a:ext>
            </a:extLst>
          </p:cNvPr>
          <p:cNvSpPr/>
          <p:nvPr/>
        </p:nvSpPr>
        <p:spPr>
          <a:xfrm>
            <a:off x="637325" y="2043174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62C5963B-E959-4ED5-913A-3E8BFF580A33}"/>
              </a:ext>
            </a:extLst>
          </p:cNvPr>
          <p:cNvSpPr/>
          <p:nvPr/>
        </p:nvSpPr>
        <p:spPr>
          <a:xfrm>
            <a:off x="462870" y="3113368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A318EF-91DC-4503-A334-0C9F36FE78F5}"/>
              </a:ext>
            </a:extLst>
          </p:cNvPr>
          <p:cNvGrpSpPr/>
          <p:nvPr/>
        </p:nvGrpSpPr>
        <p:grpSpPr>
          <a:xfrm>
            <a:off x="3583929" y="1697949"/>
            <a:ext cx="4909831" cy="3750238"/>
            <a:chOff x="3193791" y="1871414"/>
            <a:chExt cx="6810498" cy="46017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B15551-8301-4E5F-A9E6-99920D82B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4943" b="61420"/>
            <a:stretch/>
          </p:blipFill>
          <p:spPr>
            <a:xfrm>
              <a:off x="3193791" y="1871414"/>
              <a:ext cx="3356079" cy="23008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D7B424-DBD2-4578-BDAF-8C58B6852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383" r="1560" b="61420"/>
            <a:stretch/>
          </p:blipFill>
          <p:spPr>
            <a:xfrm>
              <a:off x="6648210" y="1871414"/>
              <a:ext cx="3356079" cy="23008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69914BF-88ED-4D8B-8016-CAAF85BEB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9274" r="54943" b="12146"/>
            <a:stretch/>
          </p:blipFill>
          <p:spPr>
            <a:xfrm>
              <a:off x="3292131" y="4172266"/>
              <a:ext cx="3356079" cy="23008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F87B0B-67C8-4647-9ED3-16DA7F554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435" t="49427" r="2508" b="11993"/>
            <a:stretch/>
          </p:blipFill>
          <p:spPr>
            <a:xfrm>
              <a:off x="6648210" y="4172266"/>
              <a:ext cx="3356079" cy="230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666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E7368C4-2E7D-4645-855E-6868720BA9A6}"/>
              </a:ext>
            </a:extLst>
          </p:cNvPr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7" name="Cloud Callout 13">
              <a:extLst>
                <a:ext uri="{FF2B5EF4-FFF2-40B4-BE49-F238E27FC236}">
                  <a16:creationId xmlns:a16="http://schemas.microsoft.com/office/drawing/2014/main" id="{C6822117-BAC5-4F44-9BDD-77C11A1EEA2E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17558A-F4E6-4B58-AF1F-D84246786324}"/>
                </a:ext>
              </a:extLst>
            </p:cNvPr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EBA606-0ED8-4ADA-BF40-B0482A85C08E}"/>
              </a:ext>
            </a:extLst>
          </p:cNvPr>
          <p:cNvSpPr txBox="1"/>
          <p:nvPr/>
        </p:nvSpPr>
        <p:spPr>
          <a:xfrm>
            <a:off x="6777688" y="1498121"/>
            <a:ext cx="432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D2A677-D3BA-4619-95A8-6D4BC5393F6A}"/>
              </a:ext>
            </a:extLst>
          </p:cNvPr>
          <p:cNvSpPr/>
          <p:nvPr/>
        </p:nvSpPr>
        <p:spPr>
          <a:xfrm>
            <a:off x="7674646" y="2371305"/>
            <a:ext cx="2691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图片 59">
            <a:extLst>
              <a:ext uri="{FF2B5EF4-FFF2-40B4-BE49-F238E27FC236}">
                <a16:creationId xmlns:a16="http://schemas.microsoft.com/office/drawing/2014/main" id="{AB4106DA-36CB-4F4B-8A52-C8BECB69B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012" y="3708648"/>
            <a:ext cx="2915598" cy="28417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C5A6CEF-F4BA-4E44-A5B1-DFB7532D62FF}"/>
              </a:ext>
            </a:extLst>
          </p:cNvPr>
          <p:cNvGrpSpPr/>
          <p:nvPr/>
        </p:nvGrpSpPr>
        <p:grpSpPr>
          <a:xfrm>
            <a:off x="861228" y="1553880"/>
            <a:ext cx="5448132" cy="3983319"/>
            <a:chOff x="3193791" y="1871414"/>
            <a:chExt cx="6810498" cy="46017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4A79F0-920D-4406-A39D-375C661B0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943" b="61420"/>
            <a:stretch/>
          </p:blipFill>
          <p:spPr>
            <a:xfrm>
              <a:off x="3193791" y="1871414"/>
              <a:ext cx="3356079" cy="23008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761A44-2C38-4AA6-95D9-DC4A79A42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383" r="1560" b="61420"/>
            <a:stretch/>
          </p:blipFill>
          <p:spPr>
            <a:xfrm>
              <a:off x="6648210" y="1871414"/>
              <a:ext cx="3356079" cy="23008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A1E02A-2719-4C63-B680-CEB56A34F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9274" r="54943" b="12146"/>
            <a:stretch/>
          </p:blipFill>
          <p:spPr>
            <a:xfrm>
              <a:off x="3292131" y="4172266"/>
              <a:ext cx="3356079" cy="230085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A298673-FB2F-4310-AE9E-C59092772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435" t="49427" r="2508" b="11993"/>
            <a:stretch/>
          </p:blipFill>
          <p:spPr>
            <a:xfrm>
              <a:off x="6648210" y="4172266"/>
              <a:ext cx="3356079" cy="230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8561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35923" y="2057400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fr-FR" sz="4800" i="1" dirty="0" err="1"/>
              <a:t>Em</a:t>
            </a:r>
            <a:r>
              <a:rPr lang="fr-FR" sz="4800" i="1" dirty="0"/>
              <a:t> </a:t>
            </a:r>
            <a:r>
              <a:rPr lang="fr-FR" sz="4800" i="1" dirty="0" err="1"/>
              <a:t>có</a:t>
            </a:r>
            <a:r>
              <a:rPr lang="fr-FR" sz="4800" i="1" dirty="0"/>
              <a:t> </a:t>
            </a:r>
            <a:r>
              <a:rPr lang="fr-FR" sz="4800" i="1" dirty="0" err="1"/>
              <a:t>nhận</a:t>
            </a:r>
            <a:r>
              <a:rPr lang="fr-FR" sz="4800" i="1" dirty="0"/>
              <a:t> </a:t>
            </a:r>
            <a:r>
              <a:rPr lang="fr-FR" sz="4800" i="1" dirty="0" err="1"/>
              <a:t>xét</a:t>
            </a:r>
            <a:r>
              <a:rPr lang="fr-FR" sz="4800" i="1" dirty="0"/>
              <a:t> </a:t>
            </a:r>
            <a:r>
              <a:rPr lang="fr-FR" sz="4800" i="1" dirty="0" err="1"/>
              <a:t>gì</a:t>
            </a:r>
            <a:r>
              <a:rPr lang="fr-FR" sz="4800" i="1" dirty="0"/>
              <a:t> </a:t>
            </a:r>
            <a:r>
              <a:rPr lang="fr-FR" sz="4800" i="1" dirty="0" err="1"/>
              <a:t>về</a:t>
            </a:r>
            <a:r>
              <a:rPr lang="fr-FR" sz="4800" i="1" dirty="0"/>
              <a:t> </a:t>
            </a:r>
            <a:r>
              <a:rPr lang="fr-FR" sz="4800" i="1" dirty="0" err="1"/>
              <a:t>hai</a:t>
            </a:r>
            <a:r>
              <a:rPr lang="fr-FR" sz="4800" i="1" dirty="0"/>
              <a:t> </a:t>
            </a:r>
            <a:r>
              <a:rPr lang="fr-FR" sz="4800" i="1" dirty="0" err="1"/>
              <a:t>nhân</a:t>
            </a:r>
            <a:r>
              <a:rPr lang="fr-FR" sz="4800" i="1" dirty="0"/>
              <a:t> </a:t>
            </a:r>
            <a:r>
              <a:rPr lang="fr-FR" sz="4800" i="1" dirty="0" err="1"/>
              <a:t>vật</a:t>
            </a:r>
            <a:r>
              <a:rPr lang="fr-FR" sz="4800" i="1" dirty="0"/>
              <a:t> </a:t>
            </a:r>
            <a:r>
              <a:rPr lang="fr-FR" sz="4800" i="1" dirty="0" err="1"/>
              <a:t>trong</a:t>
            </a:r>
            <a:r>
              <a:rPr lang="fr-FR" sz="4800" i="1" dirty="0"/>
              <a:t> </a:t>
            </a:r>
            <a:r>
              <a:rPr lang="fr-FR" sz="4800" i="1" dirty="0" err="1"/>
              <a:t>câu</a:t>
            </a:r>
            <a:r>
              <a:rPr lang="fr-FR" sz="4800" i="1" dirty="0"/>
              <a:t> </a:t>
            </a:r>
            <a:r>
              <a:rPr lang="fr-FR" sz="4800" i="1" dirty="0" err="1"/>
              <a:t>chuyện</a:t>
            </a:r>
            <a:r>
              <a:rPr lang="fr-FR" sz="4800" i="1" dirty="0"/>
              <a:t>?</a:t>
            </a:r>
            <a:endParaRPr lang="en-US" sz="4800" dirty="0"/>
          </a:p>
        </p:txBody>
      </p:sp>
      <p:sp>
        <p:nvSpPr>
          <p:cNvPr id="53253" name="Text Box 5"/>
          <p:cNvSpPr txBox="1"/>
          <p:nvPr/>
        </p:nvSpPr>
        <p:spPr>
          <a:xfrm>
            <a:off x="1159087" y="198503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027680" y="1837611"/>
            <a:ext cx="4869577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870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F2FADB-AF00-4E6B-A070-C950ABBC0A96}"/>
              </a:ext>
            </a:extLst>
          </p:cNvPr>
          <p:cNvSpPr txBox="1"/>
          <p:nvPr/>
        </p:nvSpPr>
        <p:spPr>
          <a:xfrm>
            <a:off x="3502154" y="2652312"/>
            <a:ext cx="39697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bg1"/>
                </a:solidFill>
              </a:rPr>
              <a:t>Vận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dụng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830586" y="1671078"/>
            <a:ext cx="4934597" cy="4016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Về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”Hai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thân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nghe</a:t>
            </a:r>
            <a:endParaRPr lang="vi-VN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963" y="2410792"/>
            <a:ext cx="6871102" cy="2335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0079 0.0560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9639300" y="3286569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E62156-C697-A827-89B6-CC4680FC4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431" y="1492324"/>
            <a:ext cx="8803387" cy="1225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8A2F5F-BC06-F744-4BAD-2FC7FFE49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38" y="140855"/>
            <a:ext cx="3560373" cy="2651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81043-6A53-5F6D-5504-C71A406571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4845" y="2631842"/>
            <a:ext cx="7358510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46D94B-4317-4EB0-883B-B502E104ACCB}"/>
              </a:ext>
            </a:extLst>
          </p:cNvPr>
          <p:cNvSpPr txBox="1"/>
          <p:nvPr/>
        </p:nvSpPr>
        <p:spPr>
          <a:xfrm>
            <a:off x="4720359" y="55380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  <a:ea typeface="HP001" panose="020B0603050302020204" pitchFamily="34" charset="0"/>
              </a:rPr>
              <a:t>HAI ANH 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EE5132-E12C-4E22-BA33-A0DF70146A42}"/>
              </a:ext>
            </a:extLst>
          </p:cNvPr>
          <p:cNvGrpSpPr/>
          <p:nvPr/>
        </p:nvGrpSpPr>
        <p:grpSpPr>
          <a:xfrm>
            <a:off x="871209" y="1553881"/>
            <a:ext cx="4909831" cy="3750238"/>
            <a:chOff x="3193791" y="1871414"/>
            <a:chExt cx="6810498" cy="46017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2DF14-E69D-476C-AC46-FC884B789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943" b="61420"/>
            <a:stretch/>
          </p:blipFill>
          <p:spPr>
            <a:xfrm>
              <a:off x="3193791" y="1871414"/>
              <a:ext cx="3356079" cy="23008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47D829-A489-48FA-95CF-07265E4A4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383" r="1560" b="61420"/>
            <a:stretch/>
          </p:blipFill>
          <p:spPr>
            <a:xfrm>
              <a:off x="6648210" y="1871414"/>
              <a:ext cx="3356079" cy="23008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7CC86D-4DEC-4CC3-B0E2-302B11E98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274" r="54943" b="12146"/>
            <a:stretch/>
          </p:blipFill>
          <p:spPr>
            <a:xfrm>
              <a:off x="3292131" y="4172266"/>
              <a:ext cx="3356079" cy="23008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C1BAC1-AC93-4B74-A021-2C8996179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435" t="49427" r="2508" b="11993"/>
            <a:stretch/>
          </p:blipFill>
          <p:spPr>
            <a:xfrm>
              <a:off x="6648210" y="4172266"/>
              <a:ext cx="3356079" cy="2300852"/>
            </a:xfrm>
            <a:prstGeom prst="rect">
              <a:avLst/>
            </a:prstGeom>
          </p:spPr>
        </p:pic>
      </p:grp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4084A093-7A36-46C3-AABB-49F52403694D}"/>
              </a:ext>
            </a:extLst>
          </p:cNvPr>
          <p:cNvSpPr/>
          <p:nvPr/>
        </p:nvSpPr>
        <p:spPr>
          <a:xfrm>
            <a:off x="6011964" y="1777061"/>
            <a:ext cx="5387556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86011037-B40D-4047-9660-F5867FB6BBDB}"/>
              </a:ext>
            </a:extLst>
          </p:cNvPr>
          <p:cNvSpPr/>
          <p:nvPr/>
        </p:nvSpPr>
        <p:spPr>
          <a:xfrm>
            <a:off x="6011964" y="2945461"/>
            <a:ext cx="5387556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 là đống lúa của người anh, của người em?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BF851F9A-991B-4E4C-8A12-F5CA79844315}"/>
              </a:ext>
            </a:extLst>
          </p:cNvPr>
          <p:cNvSpPr/>
          <p:nvPr/>
        </p:nvSpPr>
        <p:spPr>
          <a:xfrm>
            <a:off x="6096000" y="4559599"/>
            <a:ext cx="5387556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nói tới sự việc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79CD0-A41F-4FEB-B749-6F8BB5F76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93" y="1849120"/>
            <a:ext cx="4030368" cy="3812216"/>
          </a:xfrm>
          <a:prstGeom prst="rect">
            <a:avLst/>
          </a:prstGeom>
        </p:spPr>
      </p:pic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72A1B05C-5C93-48A6-B6EE-697D5725987A}"/>
              </a:ext>
            </a:extLst>
          </p:cNvPr>
          <p:cNvSpPr/>
          <p:nvPr/>
        </p:nvSpPr>
        <p:spPr>
          <a:xfrm>
            <a:off x="5798604" y="466421"/>
            <a:ext cx="5387556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BD7165-A403-4138-A1C6-266086619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227068"/>
              </p:ext>
            </p:extLst>
          </p:nvPr>
        </p:nvGraphicFramePr>
        <p:xfrm>
          <a:off x="4114800" y="2373606"/>
          <a:ext cx="7881307" cy="3825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0234">
                  <a:extLst>
                    <a:ext uri="{9D8B030D-6E8A-4147-A177-3AD203B41FA5}">
                      <a16:colId xmlns:a16="http://schemas.microsoft.com/office/drawing/2014/main" val="3913732082"/>
                    </a:ext>
                  </a:extLst>
                </a:gridCol>
                <a:gridCol w="6391073">
                  <a:extLst>
                    <a:ext uri="{9D8B030D-6E8A-4147-A177-3AD203B41FA5}">
                      <a16:colId xmlns:a16="http://schemas.microsoft.com/office/drawing/2014/main" val="1159074915"/>
                    </a:ext>
                  </a:extLst>
                </a:gridCol>
              </a:tblGrid>
              <a:tr h="33287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Tranh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Nội dung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7312253"/>
                  </a:ext>
                </a:extLst>
              </a:tr>
              <a:tr h="270945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Vẽ cảnh hai anh em chia lúa.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4956182"/>
                  </a:ext>
                </a:extLst>
              </a:tr>
              <a:tr h="114079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3855" algn="l"/>
                        </a:tabLs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211218"/>
                  </a:ext>
                </a:extLst>
              </a:tr>
              <a:tr h="81283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9324809"/>
                  </a:ext>
                </a:extLst>
              </a:tr>
              <a:tr h="114079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3855" algn="l"/>
                        </a:tabLs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97736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B0065C7-2C44-40EA-95CB-DD1358E5C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421" y="1296388"/>
            <a:ext cx="3989934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3538" algn="l"/>
              </a:tabLs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PHIẾU THẢO LUẬN 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3538" algn="l"/>
              </a:tabLst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:…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521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859278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9B0065C7-2C44-40EA-95CB-DD1358E5C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033" y="554708"/>
            <a:ext cx="3989934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3538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Times New Roman" panose="02020603050405020304" pitchFamily="18" charset="0"/>
              </a:rPr>
              <a:t>PHIẾU THẢO LUẬN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3538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Calibri" panose="020F0502020204030204" pitchFamily="34" charset="0"/>
              </a:rPr>
              <a:t>:…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003646-F4A9-48B4-9159-9D3C6F1B1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96384"/>
              </p:ext>
            </p:extLst>
          </p:nvPr>
        </p:nvGraphicFramePr>
        <p:xfrm>
          <a:off x="944880" y="1981200"/>
          <a:ext cx="10871200" cy="4160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578">
                  <a:extLst>
                    <a:ext uri="{9D8B030D-6E8A-4147-A177-3AD203B41FA5}">
                      <a16:colId xmlns:a16="http://schemas.microsoft.com/office/drawing/2014/main" val="1412206269"/>
                    </a:ext>
                  </a:extLst>
                </a:gridCol>
                <a:gridCol w="8815622">
                  <a:extLst>
                    <a:ext uri="{9D8B030D-6E8A-4147-A177-3AD203B41FA5}">
                      <a16:colId xmlns:a16="http://schemas.microsoft.com/office/drawing/2014/main" val="1419950706"/>
                    </a:ext>
                  </a:extLst>
                </a:gridCol>
              </a:tblGrid>
              <a:tr h="261266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Tranh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Nội dung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2391757"/>
                  </a:ext>
                </a:extLst>
              </a:tr>
              <a:tr h="313519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</a:rPr>
                        <a:t>Vẽ cảnh hai anh em chia lúa.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5680040"/>
                  </a:ext>
                </a:extLst>
              </a:tr>
              <a:tr h="102667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3855" algn="l"/>
                        </a:tabLst>
                      </a:pPr>
                      <a:r>
                        <a:rPr lang="vi-VN" sz="2800" dirty="0">
                          <a:effectLst/>
                        </a:rPr>
                        <a:t>Vẽ cảnh người em nghĩ tới anh và mang phần lúa của mình để sang đống lúa của người anh.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4719641"/>
                  </a:ext>
                </a:extLst>
              </a:tr>
              <a:tr h="94055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</a:rPr>
                        <a:t>Vẽ cảnh người anh nghĩ tới em và mang phần lúa của mình để sang đống lúa của người em.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8667161"/>
                  </a:ext>
                </a:extLst>
              </a:tr>
              <a:tr h="1320048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4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3855" algn="l"/>
                        </a:tabLst>
                      </a:pPr>
                      <a:r>
                        <a:rPr lang="vi-VN" sz="2800" dirty="0">
                          <a:effectLst/>
                        </a:rPr>
                        <a:t>Vẽ cảnh hai anh em xúc động ôm lấy nhau khi biết chuyện cả hai đều thương nhau, biết nghĩ cho nhau.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..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9537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43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606870"/>
            <a:ext cx="3429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F6C1A-DE43-443B-867C-0B770A797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885" y="2451014"/>
            <a:ext cx="3755461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1767083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đầu hai anh em đã chia lúa như thế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3987" cy="1716385"/>
            <a:chOff x="7349021" y="2594357"/>
            <a:chExt cx="4623987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464718" y="2809037"/>
              <a:ext cx="447321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388</Words>
  <Application>Microsoft Office PowerPoint</Application>
  <PresentationFormat>Màn hình rộng</PresentationFormat>
  <Paragraphs>65</Paragraphs>
  <Slides>19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19</vt:i4>
      </vt:variant>
    </vt:vector>
  </HeadingPairs>
  <TitlesOfParts>
    <vt:vector size="39" baseType="lpstr">
      <vt:lpstr>等线</vt:lpstr>
      <vt:lpstr>.VnAvant</vt:lpstr>
      <vt:lpstr>Arial</vt:lpstr>
      <vt:lpstr>Arial-Rounded</vt:lpstr>
      <vt:lpstr>Calibri</vt:lpstr>
      <vt:lpstr>Calibri Light</vt:lpstr>
      <vt:lpstr>Georgia</vt:lpstr>
      <vt:lpstr>ITC Avant Garde Std Bk</vt:lpstr>
      <vt:lpstr>Times New Roman</vt:lpstr>
      <vt:lpstr>字魂27号-布丁体</vt:lpstr>
      <vt:lpstr>字魂70号-灵悦黑体</vt:lpstr>
      <vt:lpstr>思源黑体 CN Normal</vt:lpstr>
      <vt:lpstr>Office Theme</vt:lpstr>
      <vt:lpstr>2_Office Theme</vt:lpstr>
      <vt:lpstr>千图网海量PPT模板www.58pic.com​​</vt:lpstr>
      <vt:lpstr>1_Simple Light</vt:lpstr>
      <vt:lpstr>1_Office Theme</vt:lpstr>
      <vt:lpstr>3_Office Theme</vt:lpstr>
      <vt:lpstr>4_Office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55</cp:revision>
  <dcterms:created xsi:type="dcterms:W3CDTF">2021-07-20T01:55:21Z</dcterms:created>
  <dcterms:modified xsi:type="dcterms:W3CDTF">2023-12-06T13:32:51Z</dcterms:modified>
</cp:coreProperties>
</file>