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65" r:id="rId3"/>
    <p:sldId id="358" r:id="rId4"/>
    <p:sldId id="359" r:id="rId5"/>
    <p:sldId id="360" r:id="rId6"/>
    <p:sldId id="307" r:id="rId7"/>
    <p:sldId id="361" r:id="rId8"/>
    <p:sldId id="362" r:id="rId9"/>
    <p:sldId id="363" r:id="rId10"/>
    <p:sldId id="326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89A"/>
    <a:srgbClr val="E07235"/>
    <a:srgbClr val="EB54E9"/>
    <a:srgbClr val="D34CD6"/>
    <a:srgbClr val="D8F3FC"/>
    <a:srgbClr val="EF5F5F"/>
    <a:srgbClr val="9CDCF8"/>
    <a:srgbClr val="BED096"/>
    <a:srgbClr val="FDE59B"/>
    <a:srgbClr val="B34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8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32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830305-49A8-4165-A1D2-BCB5F067DC30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8B68B-9B7A-4158-9FD2-CD55642E0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842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212033" y="27203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7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3</a:t>
              </a:r>
              <a:endPara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708D07B0-BE04-4C3A-BE4F-A1D2168B9154}"/>
              </a:ext>
            </a:extLst>
          </p:cNvPr>
          <p:cNvSpPr txBox="1">
            <a:spLocks/>
          </p:cNvSpPr>
          <p:nvPr/>
        </p:nvSpPr>
        <p:spPr>
          <a:xfrm>
            <a:off x="2748190" y="447984"/>
            <a:ext cx="8602137" cy="6287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Lato Heavy" panose="020F0502020204030203" pitchFamily="34" charset="0"/>
              </a:rPr>
              <a:t>Phép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Lato Heavy" panose="020F0502020204030203" pitchFamily="34" charset="0"/>
              </a:rPr>
              <a:t>cộng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Lato Heavy" panose="020F0502020204030203" pitchFamily="34" charset="0"/>
              </a:rPr>
              <a:t>, </a:t>
            </a:r>
            <a:r>
              <a:rPr lang="en-GB" sz="32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Lato Heavy" panose="020F0502020204030203" pitchFamily="34" charset="0"/>
              </a:rPr>
              <a:t>phép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Lato Heavy" panose="020F0502020204030203" pitchFamily="34" charset="0"/>
              </a:rPr>
              <a:t>trừ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Lato Heavy" panose="020F0502020204030203" pitchFamily="34" charset="0"/>
              </a:rPr>
              <a:t>trong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Lato Heavy" panose="020F0502020204030203" pitchFamily="34" charset="0"/>
              </a:rPr>
              <a:t>phạm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Lato Heavy" panose="020F0502020204030203" pitchFamily="34" charset="0"/>
              </a:rPr>
              <a:t> vi 10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F0D4E69-77E0-4C3D-8C39-A8B297AD33A5}"/>
              </a:ext>
            </a:extLst>
          </p:cNvPr>
          <p:cNvSpPr txBox="1">
            <a:spLocks/>
          </p:cNvSpPr>
          <p:nvPr/>
        </p:nvSpPr>
        <p:spPr>
          <a:xfrm>
            <a:off x="1668593" y="2449100"/>
            <a:ext cx="8437830" cy="12880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 dirty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B</a:t>
            </a:r>
            <a:r>
              <a:rPr lang="en-GB" sz="4000" b="1" dirty="0">
                <a:solidFill>
                  <a:srgbClr val="40505E"/>
                </a:solidFill>
                <a:latin typeface="UTM Avo" panose="02040603050506020204" pitchFamily="18" charset="0"/>
                <a:ea typeface="+mn-ea"/>
                <a:cs typeface="Lato Heavy" panose="020F0502020204030203" pitchFamily="34" charset="0"/>
              </a:rPr>
              <a:t>ài 11: </a:t>
            </a:r>
          </a:p>
          <a:p>
            <a:pPr algn="ctr"/>
            <a:r>
              <a:rPr lang="en-GB" sz="4000" b="1" dirty="0">
                <a:solidFill>
                  <a:srgbClr val="40505E"/>
                </a:solidFill>
                <a:latin typeface="UTM Avo" panose="02040603050506020204" pitchFamily="18" charset="0"/>
                <a:ea typeface="+mn-ea"/>
                <a:cs typeface="Lato Heavy" panose="020F0502020204030203" pitchFamily="34" charset="0"/>
              </a:rPr>
              <a:t>Phép trừ trong phạm vi 10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AD55FA8-1E07-4EFE-B631-5907E23C73B0}"/>
              </a:ext>
            </a:extLst>
          </p:cNvPr>
          <p:cNvSpPr txBox="1">
            <a:spLocks/>
          </p:cNvSpPr>
          <p:nvPr/>
        </p:nvSpPr>
        <p:spPr>
          <a:xfrm>
            <a:off x="3461311" y="3885957"/>
            <a:ext cx="6645111" cy="615983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>
                <a:solidFill>
                  <a:srgbClr val="00B050"/>
                </a:solidFill>
                <a:latin typeface="UTM Avo" panose="02040603050506020204" pitchFamily="18" charset="0"/>
                <a:cs typeface="Lato" panose="020F0502020204030203" pitchFamily="34" charset="0"/>
              </a:rPr>
              <a:t>Tiết 6: Luyện tập</a:t>
            </a:r>
            <a:endParaRPr lang="en-GB" sz="3600" b="1" dirty="0">
              <a:solidFill>
                <a:srgbClr val="00B05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endParaRPr lang="en-GB" sz="3600" b="1" dirty="0">
              <a:solidFill>
                <a:srgbClr val="00B050"/>
              </a:solidFill>
              <a:latin typeface="UTM Avo" panose="02040603050506020204" pitchFamily="18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4AE14D-3E92-4892-9741-D021E382DDBC}"/>
              </a:ext>
            </a:extLst>
          </p:cNvPr>
          <p:cNvSpPr txBox="1"/>
          <p:nvPr/>
        </p:nvSpPr>
        <p:spPr>
          <a:xfrm>
            <a:off x="2973937" y="1666429"/>
            <a:ext cx="6119626" cy="2256090"/>
          </a:xfrm>
          <a:prstGeom prst="rect">
            <a:avLst/>
          </a:prstGeom>
          <a:noFill/>
        </p:spPr>
        <p:txBody>
          <a:bodyPr wrap="square" rtlCol="0">
            <a:prstTxWarp prst="textCurveUp">
              <a:avLst/>
            </a:prstTxWarp>
            <a:spAutoFit/>
          </a:bodyPr>
          <a:lstStyle/>
          <a:p>
            <a:pPr algn="ctr"/>
            <a:r>
              <a:rPr lang="en-US" sz="80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Củng</a:t>
            </a:r>
            <a:r>
              <a:rPr lang="en-US" sz="8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80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cố</a:t>
            </a:r>
            <a:endParaRPr lang="vi-VN" sz="8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9440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23" y="323271"/>
            <a:ext cx="10566401" cy="594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266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UAN\Downloads\Luyện tập 1.png">
            <a:extLst>
              <a:ext uri="{FF2B5EF4-FFF2-40B4-BE49-F238E27FC236}">
                <a16:creationId xmlns:a16="http://schemas.microsoft.com/office/drawing/2014/main" id="{80686BAF-7722-4F4C-BF04-9D1196DD0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770" y="481660"/>
            <a:ext cx="2028330" cy="901594"/>
          </a:xfrm>
          <a:prstGeom prst="rect">
            <a:avLst/>
          </a:prstGeom>
          <a:noFill/>
        </p:spPr>
      </p:pic>
      <p:pic>
        <p:nvPicPr>
          <p:cNvPr id="3" name="Picture 2" descr="F:\AAA-LÀM ẢNH SLIDE\Bai11-LT3-1(1).png">
            <a:extLst>
              <a:ext uri="{FF2B5EF4-FFF2-40B4-BE49-F238E27FC236}">
                <a16:creationId xmlns:a16="http://schemas.microsoft.com/office/drawing/2014/main" id="{47B1A496-A63C-4BD1-A08C-176E26D62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6265" y="2960994"/>
            <a:ext cx="4875735" cy="2196442"/>
          </a:xfrm>
          <a:prstGeom prst="rect">
            <a:avLst/>
          </a:prstGeom>
          <a:noFill/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D99C5A6-0843-4955-BED2-8A5C53F044DC}"/>
              </a:ext>
            </a:extLst>
          </p:cNvPr>
          <p:cNvSpPr txBox="1">
            <a:spLocks/>
          </p:cNvSpPr>
          <p:nvPr/>
        </p:nvSpPr>
        <p:spPr>
          <a:xfrm>
            <a:off x="2033031" y="1485960"/>
            <a:ext cx="8537190" cy="35668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000" b="1" dirty="0" err="1">
                <a:solidFill>
                  <a:srgbClr val="002060"/>
                </a:solidFill>
                <a:latin typeface="Lato" panose="020F0502020204030203" pitchFamily="34" charset="0"/>
                <a:cs typeface="Lato" panose="020F0502020204030203" pitchFamily="34" charset="0"/>
              </a:rPr>
              <a:t>Vớt</a:t>
            </a:r>
            <a:r>
              <a:rPr lang="en-GB" sz="4000" b="1" dirty="0">
                <a:solidFill>
                  <a:srgbClr val="002060"/>
                </a:solidFill>
                <a:latin typeface="Lato" panose="020F0502020204030203" pitchFamily="34" charset="0"/>
                <a:cs typeface="Lato" panose="020F0502020204030203" pitchFamily="34" charset="0"/>
              </a:rPr>
              <a:t> 3 con </a:t>
            </a:r>
            <a:r>
              <a:rPr lang="en-GB" sz="4000" b="1" dirty="0" err="1">
                <a:solidFill>
                  <a:srgbClr val="002060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cá</a:t>
            </a:r>
            <a:r>
              <a:rPr lang="en-GB" sz="4000" b="1" dirty="0">
                <a:solidFill>
                  <a:srgbClr val="002060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4000" b="1" dirty="0" err="1">
                <a:solidFill>
                  <a:srgbClr val="002060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còn</a:t>
            </a:r>
            <a:r>
              <a:rPr lang="en-GB" sz="4000" b="1" dirty="0">
                <a:solidFill>
                  <a:srgbClr val="002060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4000" b="1" dirty="0" err="1">
                <a:solidFill>
                  <a:srgbClr val="002060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lại</a:t>
            </a:r>
            <a:r>
              <a:rPr lang="en-GB" sz="4000" b="1" dirty="0">
                <a:solidFill>
                  <a:srgbClr val="002060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4000" b="1" dirty="0" err="1">
                <a:solidFill>
                  <a:srgbClr val="002060"/>
                </a:solidFill>
                <a:latin typeface="Lato" panose="020F0502020204030203" pitchFamily="34" charset="0"/>
                <a:cs typeface="Lato" panose="020F0502020204030203" pitchFamily="34" charset="0"/>
              </a:rPr>
              <a:t>mấy</a:t>
            </a:r>
            <a:r>
              <a:rPr lang="en-GB" sz="4000" b="1" dirty="0">
                <a:solidFill>
                  <a:srgbClr val="002060"/>
                </a:solidFill>
                <a:latin typeface="Lato" panose="020F0502020204030203" pitchFamily="34" charset="0"/>
                <a:cs typeface="Lato" panose="020F0502020204030203" pitchFamily="34" charset="0"/>
              </a:rPr>
              <a:t> con </a:t>
            </a:r>
            <a:r>
              <a:rPr lang="en-GB" sz="4000" b="1" dirty="0" err="1">
                <a:solidFill>
                  <a:srgbClr val="002060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cá</a:t>
            </a:r>
            <a:r>
              <a:rPr lang="en-GB" sz="4000" b="1" dirty="0">
                <a:solidFill>
                  <a:srgbClr val="002060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5394C4D-ACAA-42D8-B3F8-CFC0D9393D8B}"/>
              </a:ext>
            </a:extLst>
          </p:cNvPr>
          <p:cNvGrpSpPr/>
          <p:nvPr/>
        </p:nvGrpSpPr>
        <p:grpSpPr>
          <a:xfrm>
            <a:off x="3990871" y="3923960"/>
            <a:ext cx="582519" cy="582572"/>
            <a:chOff x="1975996" y="3646349"/>
            <a:chExt cx="446022" cy="446063"/>
          </a:xfrm>
        </p:grpSpPr>
        <p:sp>
          <p:nvSpPr>
            <p:cNvPr id="7" name="Rounded Rectangle 3">
              <a:extLst>
                <a:ext uri="{FF2B5EF4-FFF2-40B4-BE49-F238E27FC236}">
                  <a16:creationId xmlns:a16="http://schemas.microsoft.com/office/drawing/2014/main" id="{55B4F630-BE13-4872-B760-272C25126789}"/>
                </a:ext>
              </a:extLst>
            </p:cNvPr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ontent Placeholder 2">
              <a:extLst>
                <a:ext uri="{FF2B5EF4-FFF2-40B4-BE49-F238E27FC236}">
                  <a16:creationId xmlns:a16="http://schemas.microsoft.com/office/drawing/2014/main" id="{4FC2F82B-71DD-4CD2-82BF-52E1E90E3D43}"/>
                </a:ext>
              </a:extLst>
            </p:cNvPr>
            <p:cNvSpPr txBox="1">
              <a:spLocks/>
            </p:cNvSpPr>
            <p:nvPr/>
          </p:nvSpPr>
          <p:spPr>
            <a:xfrm>
              <a:off x="2068895" y="3658505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400" b="1" dirty="0"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428D089-ED72-48DA-BF92-361DBC53ACC2}"/>
              </a:ext>
            </a:extLst>
          </p:cNvPr>
          <p:cNvGrpSpPr/>
          <p:nvPr/>
        </p:nvGrpSpPr>
        <p:grpSpPr>
          <a:xfrm>
            <a:off x="3990871" y="3919405"/>
            <a:ext cx="582519" cy="591683"/>
            <a:chOff x="1975996" y="3646349"/>
            <a:chExt cx="446022" cy="453039"/>
          </a:xfrm>
          <a:solidFill>
            <a:srgbClr val="92D050"/>
          </a:solidFill>
        </p:grpSpPr>
        <p:sp>
          <p:nvSpPr>
            <p:cNvPr id="10" name="Rounded Rectangle 3">
              <a:extLst>
                <a:ext uri="{FF2B5EF4-FFF2-40B4-BE49-F238E27FC236}">
                  <a16:creationId xmlns:a16="http://schemas.microsoft.com/office/drawing/2014/main" id="{469E7ECC-5BCE-4C02-A4A4-C6081756F3A5}"/>
                </a:ext>
              </a:extLst>
            </p:cNvPr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ontent Placeholder 2">
              <a:extLst>
                <a:ext uri="{FF2B5EF4-FFF2-40B4-BE49-F238E27FC236}">
                  <a16:creationId xmlns:a16="http://schemas.microsoft.com/office/drawing/2014/main" id="{4041A78D-7B25-4073-82FD-722FE3DDC258}"/>
                </a:ext>
              </a:extLst>
            </p:cNvPr>
            <p:cNvSpPr txBox="1">
              <a:spLocks/>
            </p:cNvSpPr>
            <p:nvPr/>
          </p:nvSpPr>
          <p:spPr>
            <a:xfrm>
              <a:off x="2066076" y="3665481"/>
              <a:ext cx="259502" cy="43390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400" b="1" dirty="0">
                  <a:solidFill>
                    <a:srgbClr val="3B6BDD"/>
                  </a:solidFill>
                  <a:latin typeface="Lato"/>
                  <a:cs typeface="Lato" panose="020F0502020204030203" pitchFamily="34" charset="0"/>
                </a:rPr>
                <a:t>6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246985F-F4B5-42D6-8541-82E13C105B67}"/>
              </a:ext>
            </a:extLst>
          </p:cNvPr>
          <p:cNvGrpSpPr/>
          <p:nvPr/>
        </p:nvGrpSpPr>
        <p:grpSpPr>
          <a:xfrm>
            <a:off x="1799662" y="3912123"/>
            <a:ext cx="582519" cy="606247"/>
            <a:chOff x="1975996" y="3646349"/>
            <a:chExt cx="446022" cy="464190"/>
          </a:xfrm>
          <a:solidFill>
            <a:srgbClr val="92D050"/>
          </a:solidFill>
        </p:grpSpPr>
        <p:sp>
          <p:nvSpPr>
            <p:cNvPr id="13" name="Rounded Rectangle 3">
              <a:extLst>
                <a:ext uri="{FF2B5EF4-FFF2-40B4-BE49-F238E27FC236}">
                  <a16:creationId xmlns:a16="http://schemas.microsoft.com/office/drawing/2014/main" id="{14E47A1F-6928-41F6-973C-5332DCF2E808}"/>
                </a:ext>
              </a:extLst>
            </p:cNvPr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ontent Placeholder 2">
              <a:extLst>
                <a:ext uri="{FF2B5EF4-FFF2-40B4-BE49-F238E27FC236}">
                  <a16:creationId xmlns:a16="http://schemas.microsoft.com/office/drawing/2014/main" id="{4A27279E-7F0E-429C-A304-B4F7F84A9338}"/>
                </a:ext>
              </a:extLst>
            </p:cNvPr>
            <p:cNvSpPr txBox="1">
              <a:spLocks/>
            </p:cNvSpPr>
            <p:nvPr/>
          </p:nvSpPr>
          <p:spPr>
            <a:xfrm>
              <a:off x="2068689" y="3676632"/>
              <a:ext cx="259502" cy="43390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400" b="1" dirty="0">
                  <a:solidFill>
                    <a:srgbClr val="3B6BDD"/>
                  </a:solidFill>
                  <a:latin typeface="Lato"/>
                  <a:cs typeface="Lato" panose="020F0502020204030203" pitchFamily="34" charset="0"/>
                </a:rPr>
                <a:t>9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1D92D98-458C-423B-A3DE-5BB4A7D1C783}"/>
              </a:ext>
            </a:extLst>
          </p:cNvPr>
          <p:cNvGrpSpPr/>
          <p:nvPr/>
        </p:nvGrpSpPr>
        <p:grpSpPr>
          <a:xfrm>
            <a:off x="2864599" y="3919404"/>
            <a:ext cx="582519" cy="591684"/>
            <a:chOff x="1975996" y="3646349"/>
            <a:chExt cx="446022" cy="453040"/>
          </a:xfrm>
          <a:solidFill>
            <a:srgbClr val="92D050"/>
          </a:solidFill>
        </p:grpSpPr>
        <p:sp>
          <p:nvSpPr>
            <p:cNvPr id="16" name="Rounded Rectangle 3">
              <a:extLst>
                <a:ext uri="{FF2B5EF4-FFF2-40B4-BE49-F238E27FC236}">
                  <a16:creationId xmlns:a16="http://schemas.microsoft.com/office/drawing/2014/main" id="{CA1DAE50-957C-477B-A727-C55163AE816B}"/>
                </a:ext>
              </a:extLst>
            </p:cNvPr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Content Placeholder 2">
              <a:extLst>
                <a:ext uri="{FF2B5EF4-FFF2-40B4-BE49-F238E27FC236}">
                  <a16:creationId xmlns:a16="http://schemas.microsoft.com/office/drawing/2014/main" id="{426995F9-1F78-4E36-BE5D-A7238FEB53F6}"/>
                </a:ext>
              </a:extLst>
            </p:cNvPr>
            <p:cNvSpPr txBox="1">
              <a:spLocks/>
            </p:cNvSpPr>
            <p:nvPr/>
          </p:nvSpPr>
          <p:spPr>
            <a:xfrm>
              <a:off x="2068689" y="3665482"/>
              <a:ext cx="259502" cy="43390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400" b="1" dirty="0">
                  <a:solidFill>
                    <a:srgbClr val="3B6BDD"/>
                  </a:solidFill>
                  <a:latin typeface="Lato"/>
                  <a:cs typeface="Lato" panose="020F0502020204030203" pitchFamily="34" charset="0"/>
                </a:rPr>
                <a:t>3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D8343E5D-64D2-405D-A870-C09E238BAD54}"/>
              </a:ext>
            </a:extLst>
          </p:cNvPr>
          <p:cNvSpPr txBox="1"/>
          <p:nvPr/>
        </p:nvSpPr>
        <p:spPr>
          <a:xfrm>
            <a:off x="2468408" y="3785921"/>
            <a:ext cx="4122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Lato Heavy" pitchFamily="34" charset="0"/>
                <a:cs typeface="Lato Heavy" pitchFamily="34" charset="0"/>
              </a:rPr>
              <a:t>-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54216D6-3100-42C8-8A08-F2FB73577CEE}"/>
              </a:ext>
            </a:extLst>
          </p:cNvPr>
          <p:cNvSpPr txBox="1"/>
          <p:nvPr/>
        </p:nvSpPr>
        <p:spPr>
          <a:xfrm>
            <a:off x="3480575" y="3816699"/>
            <a:ext cx="5357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Lato" pitchFamily="34" charset="0"/>
                <a:cs typeface="Lato" pitchFamily="34" charset="0"/>
              </a:rPr>
              <a:t>=</a:t>
            </a:r>
          </a:p>
        </p:txBody>
      </p:sp>
      <p:sp>
        <p:nvSpPr>
          <p:cNvPr id="20" name="Flowchart: Alternate Process 19">
            <a:extLst>
              <a:ext uri="{FF2B5EF4-FFF2-40B4-BE49-F238E27FC236}">
                <a16:creationId xmlns:a16="http://schemas.microsoft.com/office/drawing/2014/main" id="{C22A1275-44BC-48AE-9A79-90BAC0A65BA7}"/>
              </a:ext>
            </a:extLst>
          </p:cNvPr>
          <p:cNvSpPr/>
          <p:nvPr/>
        </p:nvSpPr>
        <p:spPr>
          <a:xfrm>
            <a:off x="1540260" y="3663175"/>
            <a:ext cx="3256156" cy="1070517"/>
          </a:xfrm>
          <a:prstGeom prst="flowChartAlternateProcess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85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5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:\AAA-LÀM ẢNH SLIDE\Bai11-LT3-1(2).png">
            <a:extLst>
              <a:ext uri="{FF2B5EF4-FFF2-40B4-BE49-F238E27FC236}">
                <a16:creationId xmlns:a16="http://schemas.microsoft.com/office/drawing/2014/main" id="{808ED60D-3C90-4CB7-BA35-43E376DBA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878" y="2638806"/>
            <a:ext cx="4873752" cy="2190172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FAF92-2724-43FA-8151-7261C4852752}"/>
              </a:ext>
            </a:extLst>
          </p:cNvPr>
          <p:cNvSpPr txBox="1">
            <a:spLocks/>
          </p:cNvSpPr>
          <p:nvPr/>
        </p:nvSpPr>
        <p:spPr>
          <a:xfrm>
            <a:off x="1254510" y="1343566"/>
            <a:ext cx="10023090" cy="838061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000" b="1" dirty="0" err="1">
                <a:solidFill>
                  <a:srgbClr val="002060"/>
                </a:solidFill>
                <a:latin typeface="Lato" panose="020F0502020204030203" pitchFamily="34" charset="0"/>
                <a:cs typeface="Lato" panose="020F0502020204030203" pitchFamily="34" charset="0"/>
              </a:rPr>
              <a:t>Vớt</a:t>
            </a:r>
            <a:r>
              <a:rPr lang="en-GB" sz="4000" b="1" dirty="0">
                <a:solidFill>
                  <a:srgbClr val="002060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4000" b="1" dirty="0" err="1">
                <a:solidFill>
                  <a:srgbClr val="002060"/>
                </a:solidFill>
                <a:latin typeface="Lato" panose="020F0502020204030203" pitchFamily="34" charset="0"/>
                <a:cs typeface="Lato" panose="020F0502020204030203" pitchFamily="34" charset="0"/>
              </a:rPr>
              <a:t>ra</a:t>
            </a:r>
            <a:r>
              <a:rPr lang="en-GB" sz="4000" b="1" dirty="0">
                <a:solidFill>
                  <a:srgbClr val="002060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4000" b="1" dirty="0" err="1">
                <a:solidFill>
                  <a:srgbClr val="002060"/>
                </a:solidFill>
                <a:latin typeface="Lato" panose="020F0502020204030203" pitchFamily="34" charset="0"/>
                <a:cs typeface="Lato" panose="020F0502020204030203" pitchFamily="34" charset="0"/>
              </a:rPr>
              <a:t>tiếp</a:t>
            </a:r>
            <a:r>
              <a:rPr lang="en-GB" sz="4000" b="1" dirty="0">
                <a:solidFill>
                  <a:srgbClr val="002060"/>
                </a:solidFill>
                <a:latin typeface="Lato" panose="020F0502020204030203" pitchFamily="34" charset="0"/>
                <a:cs typeface="Lato" panose="020F0502020204030203" pitchFamily="34" charset="0"/>
              </a:rPr>
              <a:t> 2 con </a:t>
            </a:r>
            <a:r>
              <a:rPr lang="en-GB" sz="4000" b="1" dirty="0" err="1">
                <a:solidFill>
                  <a:srgbClr val="002060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cá</a:t>
            </a:r>
            <a:r>
              <a:rPr lang="en-GB" sz="4000" b="1" dirty="0">
                <a:solidFill>
                  <a:srgbClr val="002060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4000" b="1" dirty="0" err="1">
                <a:solidFill>
                  <a:srgbClr val="002060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còn</a:t>
            </a:r>
            <a:r>
              <a:rPr lang="en-GB" sz="4000" b="1" dirty="0">
                <a:solidFill>
                  <a:srgbClr val="002060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4000" b="1" dirty="0" err="1">
                <a:solidFill>
                  <a:srgbClr val="002060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lại</a:t>
            </a:r>
            <a:r>
              <a:rPr lang="en-GB" sz="4000" b="1" dirty="0">
                <a:solidFill>
                  <a:srgbClr val="002060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4000" b="1" dirty="0" err="1">
                <a:solidFill>
                  <a:srgbClr val="002060"/>
                </a:solidFill>
                <a:latin typeface="Lato" panose="020F0502020204030203" pitchFamily="34" charset="0"/>
                <a:cs typeface="Lato" panose="020F0502020204030203" pitchFamily="34" charset="0"/>
              </a:rPr>
              <a:t>mấy</a:t>
            </a:r>
            <a:r>
              <a:rPr lang="en-GB" sz="4000" b="1" dirty="0">
                <a:solidFill>
                  <a:srgbClr val="002060"/>
                </a:solidFill>
                <a:latin typeface="Lato" panose="020F0502020204030203" pitchFamily="34" charset="0"/>
                <a:cs typeface="Lato" panose="020F0502020204030203" pitchFamily="34" charset="0"/>
              </a:rPr>
              <a:t> con </a:t>
            </a:r>
            <a:r>
              <a:rPr lang="en-GB" sz="4000" b="1" dirty="0" err="1">
                <a:solidFill>
                  <a:srgbClr val="002060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cá</a:t>
            </a:r>
            <a:r>
              <a:rPr lang="en-GB" sz="4000" b="1" dirty="0">
                <a:solidFill>
                  <a:srgbClr val="002060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6F062DD-D442-4671-8314-8287C0D09589}"/>
              </a:ext>
            </a:extLst>
          </p:cNvPr>
          <p:cNvGrpSpPr/>
          <p:nvPr/>
        </p:nvGrpSpPr>
        <p:grpSpPr>
          <a:xfrm>
            <a:off x="4067071" y="3600110"/>
            <a:ext cx="582519" cy="582572"/>
            <a:chOff x="1975996" y="3646349"/>
            <a:chExt cx="446022" cy="446063"/>
          </a:xfrm>
          <a:solidFill>
            <a:srgbClr val="92D050"/>
          </a:solidFill>
        </p:grpSpPr>
        <p:sp>
          <p:nvSpPr>
            <p:cNvPr id="6" name="Rounded Rectangle 3">
              <a:extLst>
                <a:ext uri="{FF2B5EF4-FFF2-40B4-BE49-F238E27FC236}">
                  <a16:creationId xmlns:a16="http://schemas.microsoft.com/office/drawing/2014/main" id="{368852EA-1823-4E9A-8E2F-99298BA22948}"/>
                </a:ext>
              </a:extLst>
            </p:cNvPr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ontent Placeholder 2">
              <a:extLst>
                <a:ext uri="{FF2B5EF4-FFF2-40B4-BE49-F238E27FC236}">
                  <a16:creationId xmlns:a16="http://schemas.microsoft.com/office/drawing/2014/main" id="{9C8B07E1-D016-4975-84B2-A50F57A290E6}"/>
                </a:ext>
              </a:extLst>
            </p:cNvPr>
            <p:cNvSpPr txBox="1">
              <a:spLocks/>
            </p:cNvSpPr>
            <p:nvPr/>
          </p:nvSpPr>
          <p:spPr>
            <a:xfrm>
              <a:off x="2068895" y="3658505"/>
              <a:ext cx="259502" cy="433907"/>
            </a:xfrm>
            <a:prstGeom prst="rect">
              <a:avLst/>
            </a:prstGeom>
            <a:grp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400" b="1" dirty="0"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CF3805D-B9B8-4B5C-BB55-CAA698911BC5}"/>
              </a:ext>
            </a:extLst>
          </p:cNvPr>
          <p:cNvGrpSpPr/>
          <p:nvPr/>
        </p:nvGrpSpPr>
        <p:grpSpPr>
          <a:xfrm>
            <a:off x="4067071" y="3595555"/>
            <a:ext cx="582519" cy="591683"/>
            <a:chOff x="1975996" y="3646349"/>
            <a:chExt cx="446022" cy="453039"/>
          </a:xfrm>
          <a:solidFill>
            <a:srgbClr val="92D050"/>
          </a:solidFill>
        </p:grpSpPr>
        <p:sp>
          <p:nvSpPr>
            <p:cNvPr id="9" name="Rounded Rectangle 3">
              <a:extLst>
                <a:ext uri="{FF2B5EF4-FFF2-40B4-BE49-F238E27FC236}">
                  <a16:creationId xmlns:a16="http://schemas.microsoft.com/office/drawing/2014/main" id="{725EADEA-5FA6-449A-8FD6-A78D49A80267}"/>
                </a:ext>
              </a:extLst>
            </p:cNvPr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ontent Placeholder 2">
              <a:extLst>
                <a:ext uri="{FF2B5EF4-FFF2-40B4-BE49-F238E27FC236}">
                  <a16:creationId xmlns:a16="http://schemas.microsoft.com/office/drawing/2014/main" id="{44720CBC-11D5-4CB2-85A2-A390EDCF87BB}"/>
                </a:ext>
              </a:extLst>
            </p:cNvPr>
            <p:cNvSpPr txBox="1">
              <a:spLocks/>
            </p:cNvSpPr>
            <p:nvPr/>
          </p:nvSpPr>
          <p:spPr>
            <a:xfrm>
              <a:off x="2066076" y="3665481"/>
              <a:ext cx="259502" cy="43390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400" b="1" dirty="0">
                  <a:solidFill>
                    <a:srgbClr val="3B6BDD"/>
                  </a:solidFill>
                  <a:latin typeface="Lato"/>
                  <a:cs typeface="Lato" panose="020F0502020204030203" pitchFamily="34" charset="0"/>
                </a:rPr>
                <a:t>4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6BE2FD7-0717-4422-B7B2-11D5950C9466}"/>
              </a:ext>
            </a:extLst>
          </p:cNvPr>
          <p:cNvGrpSpPr/>
          <p:nvPr/>
        </p:nvGrpSpPr>
        <p:grpSpPr>
          <a:xfrm>
            <a:off x="1875862" y="3588273"/>
            <a:ext cx="582519" cy="606247"/>
            <a:chOff x="1975996" y="3646349"/>
            <a:chExt cx="446022" cy="464190"/>
          </a:xfrm>
          <a:solidFill>
            <a:srgbClr val="92D050"/>
          </a:solidFill>
        </p:grpSpPr>
        <p:sp>
          <p:nvSpPr>
            <p:cNvPr id="12" name="Rounded Rectangle 3">
              <a:extLst>
                <a:ext uri="{FF2B5EF4-FFF2-40B4-BE49-F238E27FC236}">
                  <a16:creationId xmlns:a16="http://schemas.microsoft.com/office/drawing/2014/main" id="{BD89958D-231B-4D2B-B2E2-4F44FB3FEF53}"/>
                </a:ext>
              </a:extLst>
            </p:cNvPr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ontent Placeholder 2">
              <a:extLst>
                <a:ext uri="{FF2B5EF4-FFF2-40B4-BE49-F238E27FC236}">
                  <a16:creationId xmlns:a16="http://schemas.microsoft.com/office/drawing/2014/main" id="{271EDDAA-42F9-46FC-9745-1E5CB209DA1B}"/>
                </a:ext>
              </a:extLst>
            </p:cNvPr>
            <p:cNvSpPr txBox="1">
              <a:spLocks/>
            </p:cNvSpPr>
            <p:nvPr/>
          </p:nvSpPr>
          <p:spPr>
            <a:xfrm>
              <a:off x="2068689" y="3676632"/>
              <a:ext cx="259502" cy="43390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400" b="1" dirty="0">
                  <a:solidFill>
                    <a:srgbClr val="3B6BDD"/>
                  </a:solidFill>
                  <a:latin typeface="Lato"/>
                  <a:cs typeface="Lato" panose="020F0502020204030203" pitchFamily="34" charset="0"/>
                </a:rPr>
                <a:t>6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F578D6D-FB34-4D34-BD98-DEC5B2999152}"/>
              </a:ext>
            </a:extLst>
          </p:cNvPr>
          <p:cNvGrpSpPr/>
          <p:nvPr/>
        </p:nvGrpSpPr>
        <p:grpSpPr>
          <a:xfrm>
            <a:off x="2940799" y="3595554"/>
            <a:ext cx="582519" cy="591684"/>
            <a:chOff x="1975996" y="3646349"/>
            <a:chExt cx="446022" cy="453040"/>
          </a:xfrm>
          <a:solidFill>
            <a:srgbClr val="92D050"/>
          </a:solidFill>
        </p:grpSpPr>
        <p:sp>
          <p:nvSpPr>
            <p:cNvPr id="15" name="Rounded Rectangle 3">
              <a:extLst>
                <a:ext uri="{FF2B5EF4-FFF2-40B4-BE49-F238E27FC236}">
                  <a16:creationId xmlns:a16="http://schemas.microsoft.com/office/drawing/2014/main" id="{D290C929-C7BC-4FD6-AEF2-9AB3F0BBC038}"/>
                </a:ext>
              </a:extLst>
            </p:cNvPr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Content Placeholder 2">
              <a:extLst>
                <a:ext uri="{FF2B5EF4-FFF2-40B4-BE49-F238E27FC236}">
                  <a16:creationId xmlns:a16="http://schemas.microsoft.com/office/drawing/2014/main" id="{36B04291-3226-4025-9466-7D8123E82403}"/>
                </a:ext>
              </a:extLst>
            </p:cNvPr>
            <p:cNvSpPr txBox="1">
              <a:spLocks/>
            </p:cNvSpPr>
            <p:nvPr/>
          </p:nvSpPr>
          <p:spPr>
            <a:xfrm>
              <a:off x="2068689" y="3665482"/>
              <a:ext cx="259502" cy="43390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400" b="1" dirty="0">
                  <a:solidFill>
                    <a:srgbClr val="3B6BDD"/>
                  </a:solidFill>
                  <a:latin typeface="Lato"/>
                  <a:cs typeface="Lato" panose="020F0502020204030203" pitchFamily="34" charset="0"/>
                </a:rPr>
                <a:t>2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3A593C36-0CE4-420D-B564-455EE0112837}"/>
              </a:ext>
            </a:extLst>
          </p:cNvPr>
          <p:cNvSpPr txBox="1"/>
          <p:nvPr/>
        </p:nvSpPr>
        <p:spPr>
          <a:xfrm>
            <a:off x="2526666" y="3429000"/>
            <a:ext cx="4122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Lato Heavy" pitchFamily="34" charset="0"/>
                <a:cs typeface="Lato Heavy" pitchFamily="34" charset="0"/>
              </a:rPr>
              <a:t>-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234BBF0-84FC-4DB7-ACE7-E1FEFDF55BD7}"/>
              </a:ext>
            </a:extLst>
          </p:cNvPr>
          <p:cNvSpPr txBox="1"/>
          <p:nvPr/>
        </p:nvSpPr>
        <p:spPr>
          <a:xfrm>
            <a:off x="3556775" y="3492849"/>
            <a:ext cx="5357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Lato" pitchFamily="34" charset="0"/>
                <a:cs typeface="Lato" pitchFamily="34" charset="0"/>
              </a:rPr>
              <a:t>=</a:t>
            </a:r>
          </a:p>
        </p:txBody>
      </p:sp>
      <p:sp>
        <p:nvSpPr>
          <p:cNvPr id="19" name="Flowchart: Alternate Process 18">
            <a:extLst>
              <a:ext uri="{FF2B5EF4-FFF2-40B4-BE49-F238E27FC236}">
                <a16:creationId xmlns:a16="http://schemas.microsoft.com/office/drawing/2014/main" id="{7337587D-8B65-4FD5-8020-054C2F237202}"/>
              </a:ext>
            </a:extLst>
          </p:cNvPr>
          <p:cNvSpPr/>
          <p:nvPr/>
        </p:nvSpPr>
        <p:spPr>
          <a:xfrm>
            <a:off x="1616460" y="3339325"/>
            <a:ext cx="3256156" cy="1070517"/>
          </a:xfrm>
          <a:prstGeom prst="flowChartAlternateProcess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2" descr="C:\Users\TUAN\Downloads\Luyện tập 1.png">
            <a:extLst>
              <a:ext uri="{FF2B5EF4-FFF2-40B4-BE49-F238E27FC236}">
                <a16:creationId xmlns:a16="http://schemas.microsoft.com/office/drawing/2014/main" id="{540865DC-1770-4D4B-80C1-5517295A6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488" y="329260"/>
            <a:ext cx="1673352" cy="7438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486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5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4EACDFA-8B41-4B4E-86A9-D9B140E97C83}"/>
              </a:ext>
            </a:extLst>
          </p:cNvPr>
          <p:cNvGrpSpPr/>
          <p:nvPr/>
        </p:nvGrpSpPr>
        <p:grpSpPr>
          <a:xfrm>
            <a:off x="7269663" y="2045448"/>
            <a:ext cx="582519" cy="582572"/>
            <a:chOff x="1975996" y="3646349"/>
            <a:chExt cx="446022" cy="446063"/>
          </a:xfrm>
        </p:grpSpPr>
        <p:sp>
          <p:nvSpPr>
            <p:cNvPr id="3" name="Rounded Rectangle 3">
              <a:extLst>
                <a:ext uri="{FF2B5EF4-FFF2-40B4-BE49-F238E27FC236}">
                  <a16:creationId xmlns:a16="http://schemas.microsoft.com/office/drawing/2014/main" id="{759DBD5F-2620-4B3F-8EDD-CCFA7E0B6BD7}"/>
                </a:ext>
              </a:extLst>
            </p:cNvPr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Content Placeholder 2">
              <a:extLst>
                <a:ext uri="{FF2B5EF4-FFF2-40B4-BE49-F238E27FC236}">
                  <a16:creationId xmlns:a16="http://schemas.microsoft.com/office/drawing/2014/main" id="{D4B5816F-FB4C-4D95-A9ED-50D153A65315}"/>
                </a:ext>
              </a:extLst>
            </p:cNvPr>
            <p:cNvSpPr txBox="1">
              <a:spLocks/>
            </p:cNvSpPr>
            <p:nvPr/>
          </p:nvSpPr>
          <p:spPr>
            <a:xfrm>
              <a:off x="2068895" y="3658505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400" b="1" dirty="0"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CEAE35E-D73E-4732-89BF-0A57F3256E33}"/>
              </a:ext>
            </a:extLst>
          </p:cNvPr>
          <p:cNvGrpSpPr/>
          <p:nvPr/>
        </p:nvGrpSpPr>
        <p:grpSpPr>
          <a:xfrm>
            <a:off x="7269663" y="2040894"/>
            <a:ext cx="582519" cy="602834"/>
            <a:chOff x="1975996" y="3646349"/>
            <a:chExt cx="446022" cy="461577"/>
          </a:xfrm>
        </p:grpSpPr>
        <p:sp>
          <p:nvSpPr>
            <p:cNvPr id="6" name="Rounded Rectangle 3">
              <a:extLst>
                <a:ext uri="{FF2B5EF4-FFF2-40B4-BE49-F238E27FC236}">
                  <a16:creationId xmlns:a16="http://schemas.microsoft.com/office/drawing/2014/main" id="{E1539212-7EF6-4024-8367-5BDD0D26FE01}"/>
                </a:ext>
              </a:extLst>
            </p:cNvPr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ontent Placeholder 2">
              <a:extLst>
                <a:ext uri="{FF2B5EF4-FFF2-40B4-BE49-F238E27FC236}">
                  <a16:creationId xmlns:a16="http://schemas.microsoft.com/office/drawing/2014/main" id="{C0194C62-78D8-4E77-BCA8-7339AF37C9EB}"/>
                </a:ext>
              </a:extLst>
            </p:cNvPr>
            <p:cNvSpPr txBox="1">
              <a:spLocks/>
            </p:cNvSpPr>
            <p:nvPr/>
          </p:nvSpPr>
          <p:spPr>
            <a:xfrm>
              <a:off x="2066076" y="3674019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4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4</a:t>
              </a:r>
            </a:p>
          </p:txBody>
        </p:sp>
      </p:grpSp>
      <p:pic>
        <p:nvPicPr>
          <p:cNvPr id="8" name="Picture 2" descr="C:\Users\TUAN\Downloads\Luyện tập 1.png">
            <a:extLst>
              <a:ext uri="{FF2B5EF4-FFF2-40B4-BE49-F238E27FC236}">
                <a16:creationId xmlns:a16="http://schemas.microsoft.com/office/drawing/2014/main" id="{15C13D1C-BBA8-43AC-B888-64E0952E0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308" y="432707"/>
            <a:ext cx="2510892" cy="1116093"/>
          </a:xfrm>
          <a:prstGeom prst="rect">
            <a:avLst/>
          </a:prstGeom>
          <a:noFill/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E3D2CCE-5B90-4220-AA85-CEE9AC795195}"/>
              </a:ext>
            </a:extLst>
          </p:cNvPr>
          <p:cNvGrpSpPr/>
          <p:nvPr/>
        </p:nvGrpSpPr>
        <p:grpSpPr>
          <a:xfrm>
            <a:off x="5031990" y="2033611"/>
            <a:ext cx="582519" cy="606247"/>
            <a:chOff x="1975996" y="3646349"/>
            <a:chExt cx="446022" cy="464190"/>
          </a:xfrm>
        </p:grpSpPr>
        <p:sp>
          <p:nvSpPr>
            <p:cNvPr id="10" name="Rounded Rectangle 3">
              <a:extLst>
                <a:ext uri="{FF2B5EF4-FFF2-40B4-BE49-F238E27FC236}">
                  <a16:creationId xmlns:a16="http://schemas.microsoft.com/office/drawing/2014/main" id="{62401E81-7B7C-4344-97EA-4BC99A38C2B0}"/>
                </a:ext>
              </a:extLst>
            </p:cNvPr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ontent Placeholder 2">
              <a:extLst>
                <a:ext uri="{FF2B5EF4-FFF2-40B4-BE49-F238E27FC236}">
                  <a16:creationId xmlns:a16="http://schemas.microsoft.com/office/drawing/2014/main" id="{EB0A7172-F8EE-48E6-9AA4-0E826867D0E6}"/>
                </a:ext>
              </a:extLst>
            </p:cNvPr>
            <p:cNvSpPr txBox="1">
              <a:spLocks/>
            </p:cNvSpPr>
            <p:nvPr/>
          </p:nvSpPr>
          <p:spPr>
            <a:xfrm>
              <a:off x="2068689" y="3676632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400" b="1" dirty="0">
                  <a:solidFill>
                    <a:srgbClr val="3B6BDD"/>
                  </a:solidFill>
                  <a:latin typeface="Lato"/>
                  <a:cs typeface="Lato" panose="020F0502020204030203" pitchFamily="34" charset="0"/>
                </a:rPr>
                <a:t>3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4AF74D8-8162-4B61-8FEE-ED20EC92175A}"/>
              </a:ext>
            </a:extLst>
          </p:cNvPr>
          <p:cNvGrpSpPr/>
          <p:nvPr/>
        </p:nvGrpSpPr>
        <p:grpSpPr>
          <a:xfrm>
            <a:off x="6096000" y="2040892"/>
            <a:ext cx="582519" cy="591684"/>
            <a:chOff x="1975996" y="3646349"/>
            <a:chExt cx="446022" cy="453040"/>
          </a:xfrm>
        </p:grpSpPr>
        <p:sp>
          <p:nvSpPr>
            <p:cNvPr id="13" name="Rounded Rectangle 3">
              <a:extLst>
                <a:ext uri="{FF2B5EF4-FFF2-40B4-BE49-F238E27FC236}">
                  <a16:creationId xmlns:a16="http://schemas.microsoft.com/office/drawing/2014/main" id="{44A3D5A5-CBA0-4DEB-B2E2-C3A405137C02}"/>
                </a:ext>
              </a:extLst>
            </p:cNvPr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ontent Placeholder 2">
              <a:extLst>
                <a:ext uri="{FF2B5EF4-FFF2-40B4-BE49-F238E27FC236}">
                  <a16:creationId xmlns:a16="http://schemas.microsoft.com/office/drawing/2014/main" id="{54DAA467-534D-4DA4-B3AE-F748D00B57C7}"/>
                </a:ext>
              </a:extLst>
            </p:cNvPr>
            <p:cNvSpPr txBox="1">
              <a:spLocks/>
            </p:cNvSpPr>
            <p:nvPr/>
          </p:nvSpPr>
          <p:spPr>
            <a:xfrm>
              <a:off x="2068689" y="3665482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400" b="1" dirty="0">
                  <a:solidFill>
                    <a:srgbClr val="3B6BDD"/>
                  </a:solidFill>
                  <a:latin typeface="Lato"/>
                  <a:cs typeface="Lato" panose="020F0502020204030203" pitchFamily="34" charset="0"/>
                </a:rPr>
                <a:t>2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0F1BC6D-951C-43BD-9C23-A635F96B7E5C}"/>
              </a:ext>
            </a:extLst>
          </p:cNvPr>
          <p:cNvSpPr txBox="1"/>
          <p:nvPr/>
        </p:nvSpPr>
        <p:spPr>
          <a:xfrm>
            <a:off x="5673982" y="1907410"/>
            <a:ext cx="3946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3B6BDD"/>
                </a:solidFill>
                <a:latin typeface="Lato Heavy" pitchFamily="34" charset="0"/>
                <a:cs typeface="Lato Heavy" pitchFamily="34" charset="0"/>
              </a:rPr>
              <a:t>-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42DCAB-ADB3-47B4-AC7C-BE6C37FA1CD1}"/>
              </a:ext>
            </a:extLst>
          </p:cNvPr>
          <p:cNvSpPr txBox="1"/>
          <p:nvPr/>
        </p:nvSpPr>
        <p:spPr>
          <a:xfrm>
            <a:off x="6759367" y="1949338"/>
            <a:ext cx="4828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3B6BDD"/>
                </a:solidFill>
                <a:latin typeface="Lato" pitchFamily="34" charset="0"/>
                <a:cs typeface="Lato" pitchFamily="34" charset="0"/>
              </a:rPr>
              <a:t>=</a:t>
            </a:r>
          </a:p>
        </p:txBody>
      </p:sp>
      <p:sp>
        <p:nvSpPr>
          <p:cNvPr id="17" name="Flowchart: Alternate Process 16">
            <a:extLst>
              <a:ext uri="{FF2B5EF4-FFF2-40B4-BE49-F238E27FC236}">
                <a16:creationId xmlns:a16="http://schemas.microsoft.com/office/drawing/2014/main" id="{6681C2C2-A6E6-425B-9F2A-CB72A52808DC}"/>
              </a:ext>
            </a:extLst>
          </p:cNvPr>
          <p:cNvSpPr/>
          <p:nvPr/>
        </p:nvSpPr>
        <p:spPr>
          <a:xfrm>
            <a:off x="2774660" y="1806966"/>
            <a:ext cx="6342724" cy="2832410"/>
          </a:xfrm>
          <a:prstGeom prst="flowChartAlternateProcess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9160089-595A-4771-A62E-10A275B1929B}"/>
              </a:ext>
            </a:extLst>
          </p:cNvPr>
          <p:cNvGrpSpPr/>
          <p:nvPr/>
        </p:nvGrpSpPr>
        <p:grpSpPr>
          <a:xfrm>
            <a:off x="3967048" y="2033611"/>
            <a:ext cx="582519" cy="606247"/>
            <a:chOff x="1975996" y="3646349"/>
            <a:chExt cx="446022" cy="464190"/>
          </a:xfrm>
        </p:grpSpPr>
        <p:sp>
          <p:nvSpPr>
            <p:cNvPr id="19" name="Rounded Rectangle 3">
              <a:extLst>
                <a:ext uri="{FF2B5EF4-FFF2-40B4-BE49-F238E27FC236}">
                  <a16:creationId xmlns:a16="http://schemas.microsoft.com/office/drawing/2014/main" id="{27E67A3B-9218-4292-9EEE-53CA08C011A3}"/>
                </a:ext>
              </a:extLst>
            </p:cNvPr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Content Placeholder 2">
              <a:extLst>
                <a:ext uri="{FF2B5EF4-FFF2-40B4-BE49-F238E27FC236}">
                  <a16:creationId xmlns:a16="http://schemas.microsoft.com/office/drawing/2014/main" id="{2A0BA0C8-6A14-49D8-845F-68944D20B481}"/>
                </a:ext>
              </a:extLst>
            </p:cNvPr>
            <p:cNvSpPr txBox="1">
              <a:spLocks/>
            </p:cNvSpPr>
            <p:nvPr/>
          </p:nvSpPr>
          <p:spPr>
            <a:xfrm>
              <a:off x="2068689" y="3676632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400" b="1" dirty="0">
                  <a:solidFill>
                    <a:srgbClr val="3B6BDD"/>
                  </a:solidFill>
                  <a:latin typeface="Lato"/>
                  <a:cs typeface="Lato" panose="020F0502020204030203" pitchFamily="34" charset="0"/>
                </a:rPr>
                <a:t>9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CB2D364-DB8F-4533-95CD-1747EF52AD53}"/>
              </a:ext>
            </a:extLst>
          </p:cNvPr>
          <p:cNvSpPr txBox="1"/>
          <p:nvPr/>
        </p:nvSpPr>
        <p:spPr>
          <a:xfrm>
            <a:off x="4599747" y="1892542"/>
            <a:ext cx="3946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3B6BDD"/>
                </a:solidFill>
                <a:latin typeface="Lato Heavy" pitchFamily="34" charset="0"/>
                <a:cs typeface="Lato Heavy" pitchFamily="34" charset="0"/>
              </a:rPr>
              <a:t>-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447C09A-4024-46BC-BE8D-C64A9A5F0A7D}"/>
              </a:ext>
            </a:extLst>
          </p:cNvPr>
          <p:cNvGrpSpPr/>
          <p:nvPr/>
        </p:nvGrpSpPr>
        <p:grpSpPr>
          <a:xfrm>
            <a:off x="6096000" y="2944295"/>
            <a:ext cx="582519" cy="606247"/>
            <a:chOff x="1975996" y="3646349"/>
            <a:chExt cx="446022" cy="464190"/>
          </a:xfrm>
        </p:grpSpPr>
        <p:sp>
          <p:nvSpPr>
            <p:cNvPr id="23" name="Rounded Rectangle 3">
              <a:extLst>
                <a:ext uri="{FF2B5EF4-FFF2-40B4-BE49-F238E27FC236}">
                  <a16:creationId xmlns:a16="http://schemas.microsoft.com/office/drawing/2014/main" id="{3566F092-1A05-40B9-9C35-3D6D2E779415}"/>
                </a:ext>
              </a:extLst>
            </p:cNvPr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Content Placeholder 2">
              <a:extLst>
                <a:ext uri="{FF2B5EF4-FFF2-40B4-BE49-F238E27FC236}">
                  <a16:creationId xmlns:a16="http://schemas.microsoft.com/office/drawing/2014/main" id="{0500EBE3-6583-484A-9E65-288A9BD68F11}"/>
                </a:ext>
              </a:extLst>
            </p:cNvPr>
            <p:cNvSpPr txBox="1">
              <a:spLocks/>
            </p:cNvSpPr>
            <p:nvPr/>
          </p:nvSpPr>
          <p:spPr>
            <a:xfrm>
              <a:off x="2068689" y="3676632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400" b="1" dirty="0">
                  <a:solidFill>
                    <a:srgbClr val="3B6BDD"/>
                  </a:solidFill>
                  <a:latin typeface="Lato"/>
                  <a:cs typeface="Lato" panose="020F0502020204030203" pitchFamily="34" charset="0"/>
                </a:rPr>
                <a:t>3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B237B74-18D9-4AA8-8962-B4359103FD39}"/>
              </a:ext>
            </a:extLst>
          </p:cNvPr>
          <p:cNvGrpSpPr/>
          <p:nvPr/>
        </p:nvGrpSpPr>
        <p:grpSpPr>
          <a:xfrm>
            <a:off x="5031990" y="2944295"/>
            <a:ext cx="582519" cy="606247"/>
            <a:chOff x="1975996" y="3646349"/>
            <a:chExt cx="446022" cy="464190"/>
          </a:xfrm>
        </p:grpSpPr>
        <p:sp>
          <p:nvSpPr>
            <p:cNvPr id="26" name="Rounded Rectangle 3">
              <a:extLst>
                <a:ext uri="{FF2B5EF4-FFF2-40B4-BE49-F238E27FC236}">
                  <a16:creationId xmlns:a16="http://schemas.microsoft.com/office/drawing/2014/main" id="{541211E8-B988-40AC-AEED-DFD96ACA9F6F}"/>
                </a:ext>
              </a:extLst>
            </p:cNvPr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Content Placeholder 2">
              <a:extLst>
                <a:ext uri="{FF2B5EF4-FFF2-40B4-BE49-F238E27FC236}">
                  <a16:creationId xmlns:a16="http://schemas.microsoft.com/office/drawing/2014/main" id="{B49CC14F-E70D-448B-86E5-0FABA2098F7E}"/>
                </a:ext>
              </a:extLst>
            </p:cNvPr>
            <p:cNvSpPr txBox="1">
              <a:spLocks/>
            </p:cNvSpPr>
            <p:nvPr/>
          </p:nvSpPr>
          <p:spPr>
            <a:xfrm>
              <a:off x="2068689" y="3676632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400" b="1" dirty="0">
                  <a:solidFill>
                    <a:srgbClr val="3B6BDD"/>
                  </a:solidFill>
                  <a:latin typeface="Lato"/>
                  <a:cs typeface="Lato" panose="020F0502020204030203" pitchFamily="34" charset="0"/>
                </a:rPr>
                <a:t>9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1EA502FA-B617-49F8-8F85-119DDF447E08}"/>
              </a:ext>
            </a:extLst>
          </p:cNvPr>
          <p:cNvSpPr txBox="1"/>
          <p:nvPr/>
        </p:nvSpPr>
        <p:spPr>
          <a:xfrm>
            <a:off x="5655395" y="2803226"/>
            <a:ext cx="3946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3B6BDD"/>
                </a:solidFill>
                <a:latin typeface="Lato Heavy" pitchFamily="34" charset="0"/>
                <a:cs typeface="Lato Heavy" pitchFamily="34" charset="0"/>
              </a:rPr>
              <a:t>-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B003075-7FD8-4E89-9B75-89FEEAB234CF}"/>
              </a:ext>
            </a:extLst>
          </p:cNvPr>
          <p:cNvGrpSpPr/>
          <p:nvPr/>
        </p:nvGrpSpPr>
        <p:grpSpPr>
          <a:xfrm>
            <a:off x="6096000" y="3854977"/>
            <a:ext cx="582519" cy="606247"/>
            <a:chOff x="1975996" y="3646349"/>
            <a:chExt cx="446022" cy="464190"/>
          </a:xfrm>
        </p:grpSpPr>
        <p:sp>
          <p:nvSpPr>
            <p:cNvPr id="30" name="Rounded Rectangle 3">
              <a:extLst>
                <a:ext uri="{FF2B5EF4-FFF2-40B4-BE49-F238E27FC236}">
                  <a16:creationId xmlns:a16="http://schemas.microsoft.com/office/drawing/2014/main" id="{046052B1-0389-4E3A-AB8C-6A1784A7B326}"/>
                </a:ext>
              </a:extLst>
            </p:cNvPr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Content Placeholder 2">
              <a:extLst>
                <a:ext uri="{FF2B5EF4-FFF2-40B4-BE49-F238E27FC236}">
                  <a16:creationId xmlns:a16="http://schemas.microsoft.com/office/drawing/2014/main" id="{86E3CCA4-BD1B-408E-B511-3D9AC986C931}"/>
                </a:ext>
              </a:extLst>
            </p:cNvPr>
            <p:cNvSpPr txBox="1">
              <a:spLocks/>
            </p:cNvSpPr>
            <p:nvPr/>
          </p:nvSpPr>
          <p:spPr>
            <a:xfrm>
              <a:off x="2068689" y="3676632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400" b="1" dirty="0">
                  <a:solidFill>
                    <a:srgbClr val="3B6BDD"/>
                  </a:solidFill>
                  <a:latin typeface="Lato"/>
                  <a:cs typeface="Lato" panose="020F0502020204030203" pitchFamily="34" charset="0"/>
                </a:rPr>
                <a:t>2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E028708-3C28-4979-AAE2-3B2C07387F66}"/>
              </a:ext>
            </a:extLst>
          </p:cNvPr>
          <p:cNvGrpSpPr/>
          <p:nvPr/>
        </p:nvGrpSpPr>
        <p:grpSpPr>
          <a:xfrm>
            <a:off x="5031990" y="3854977"/>
            <a:ext cx="582519" cy="606247"/>
            <a:chOff x="1975996" y="3646349"/>
            <a:chExt cx="446022" cy="464190"/>
          </a:xfrm>
        </p:grpSpPr>
        <p:sp>
          <p:nvSpPr>
            <p:cNvPr id="33" name="Rounded Rectangle 3">
              <a:extLst>
                <a:ext uri="{FF2B5EF4-FFF2-40B4-BE49-F238E27FC236}">
                  <a16:creationId xmlns:a16="http://schemas.microsoft.com/office/drawing/2014/main" id="{1709F7A8-2B4D-4BEF-8F1F-73BD0249D3A6}"/>
                </a:ext>
              </a:extLst>
            </p:cNvPr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Content Placeholder 2">
              <a:extLst>
                <a:ext uri="{FF2B5EF4-FFF2-40B4-BE49-F238E27FC236}">
                  <a16:creationId xmlns:a16="http://schemas.microsoft.com/office/drawing/2014/main" id="{BBA4667A-A5E5-48BB-9C72-8BCB89EC2F2C}"/>
                </a:ext>
              </a:extLst>
            </p:cNvPr>
            <p:cNvSpPr txBox="1">
              <a:spLocks/>
            </p:cNvSpPr>
            <p:nvPr/>
          </p:nvSpPr>
          <p:spPr>
            <a:xfrm>
              <a:off x="2068689" y="3676632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400" b="1" dirty="0">
                  <a:solidFill>
                    <a:srgbClr val="3B6BDD"/>
                  </a:solidFill>
                  <a:latin typeface="Lato"/>
                  <a:cs typeface="Lato" panose="020F0502020204030203" pitchFamily="34" charset="0"/>
                </a:rPr>
                <a:t>6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87D2C123-985A-4174-991E-F502701842C1}"/>
              </a:ext>
            </a:extLst>
          </p:cNvPr>
          <p:cNvSpPr txBox="1"/>
          <p:nvPr/>
        </p:nvSpPr>
        <p:spPr>
          <a:xfrm>
            <a:off x="5673981" y="3713908"/>
            <a:ext cx="3946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3B6BDD"/>
                </a:solidFill>
                <a:latin typeface="Lato Heavy" pitchFamily="34" charset="0"/>
                <a:cs typeface="Lato Heavy" pitchFamily="34" charset="0"/>
              </a:rPr>
              <a:t>-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E3E69F8-86AB-4FEE-97E4-39FBBC7B36BF}"/>
              </a:ext>
            </a:extLst>
          </p:cNvPr>
          <p:cNvGrpSpPr/>
          <p:nvPr/>
        </p:nvGrpSpPr>
        <p:grpSpPr>
          <a:xfrm>
            <a:off x="7269663" y="2933828"/>
            <a:ext cx="582519" cy="582572"/>
            <a:chOff x="1975996" y="3646349"/>
            <a:chExt cx="446022" cy="446063"/>
          </a:xfrm>
        </p:grpSpPr>
        <p:sp>
          <p:nvSpPr>
            <p:cNvPr id="37" name="Rounded Rectangle 3">
              <a:extLst>
                <a:ext uri="{FF2B5EF4-FFF2-40B4-BE49-F238E27FC236}">
                  <a16:creationId xmlns:a16="http://schemas.microsoft.com/office/drawing/2014/main" id="{F3B3181F-204F-4111-AC7A-D1EE94221FB4}"/>
                </a:ext>
              </a:extLst>
            </p:cNvPr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Content Placeholder 2">
              <a:extLst>
                <a:ext uri="{FF2B5EF4-FFF2-40B4-BE49-F238E27FC236}">
                  <a16:creationId xmlns:a16="http://schemas.microsoft.com/office/drawing/2014/main" id="{75B4CC64-6B12-4FD2-A115-B6746A773830}"/>
                </a:ext>
              </a:extLst>
            </p:cNvPr>
            <p:cNvSpPr txBox="1">
              <a:spLocks/>
            </p:cNvSpPr>
            <p:nvPr/>
          </p:nvSpPr>
          <p:spPr>
            <a:xfrm>
              <a:off x="2068895" y="3658505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400" b="1" dirty="0"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6B7F45F-E35D-42D7-97EC-93BCB2C08C35}"/>
              </a:ext>
            </a:extLst>
          </p:cNvPr>
          <p:cNvGrpSpPr/>
          <p:nvPr/>
        </p:nvGrpSpPr>
        <p:grpSpPr>
          <a:xfrm>
            <a:off x="7269663" y="2929274"/>
            <a:ext cx="582519" cy="602834"/>
            <a:chOff x="1975996" y="3646349"/>
            <a:chExt cx="446022" cy="461577"/>
          </a:xfrm>
        </p:grpSpPr>
        <p:sp>
          <p:nvSpPr>
            <p:cNvPr id="40" name="Rounded Rectangle 3">
              <a:extLst>
                <a:ext uri="{FF2B5EF4-FFF2-40B4-BE49-F238E27FC236}">
                  <a16:creationId xmlns:a16="http://schemas.microsoft.com/office/drawing/2014/main" id="{F538B427-E4E8-4DB7-8352-A04AC5F2EE3B}"/>
                </a:ext>
              </a:extLst>
            </p:cNvPr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Content Placeholder 2">
              <a:extLst>
                <a:ext uri="{FF2B5EF4-FFF2-40B4-BE49-F238E27FC236}">
                  <a16:creationId xmlns:a16="http://schemas.microsoft.com/office/drawing/2014/main" id="{667AD9AD-AF74-4A08-8797-DF9F3B932A43}"/>
                </a:ext>
              </a:extLst>
            </p:cNvPr>
            <p:cNvSpPr txBox="1">
              <a:spLocks/>
            </p:cNvSpPr>
            <p:nvPr/>
          </p:nvSpPr>
          <p:spPr>
            <a:xfrm>
              <a:off x="2066076" y="3674019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4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6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41871056-E9A6-41B6-BCA4-21AA92685745}"/>
              </a:ext>
            </a:extLst>
          </p:cNvPr>
          <p:cNvSpPr txBox="1"/>
          <p:nvPr/>
        </p:nvSpPr>
        <p:spPr>
          <a:xfrm>
            <a:off x="6759367" y="2848869"/>
            <a:ext cx="4828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3B6BDD"/>
                </a:solidFill>
                <a:latin typeface="Lato" pitchFamily="34" charset="0"/>
                <a:cs typeface="Lato" pitchFamily="34" charset="0"/>
              </a:rPr>
              <a:t>=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B06913C-9DB0-438F-AE47-B3A15DFCCAD9}"/>
              </a:ext>
            </a:extLst>
          </p:cNvPr>
          <p:cNvGrpSpPr/>
          <p:nvPr/>
        </p:nvGrpSpPr>
        <p:grpSpPr>
          <a:xfrm>
            <a:off x="7269663" y="3848228"/>
            <a:ext cx="582519" cy="582572"/>
            <a:chOff x="1975996" y="3646349"/>
            <a:chExt cx="446022" cy="446063"/>
          </a:xfrm>
        </p:grpSpPr>
        <p:sp>
          <p:nvSpPr>
            <p:cNvPr id="44" name="Rounded Rectangle 3">
              <a:extLst>
                <a:ext uri="{FF2B5EF4-FFF2-40B4-BE49-F238E27FC236}">
                  <a16:creationId xmlns:a16="http://schemas.microsoft.com/office/drawing/2014/main" id="{3E98F917-F227-4DC0-81E0-3A0748C5A2DE}"/>
                </a:ext>
              </a:extLst>
            </p:cNvPr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Content Placeholder 2">
              <a:extLst>
                <a:ext uri="{FF2B5EF4-FFF2-40B4-BE49-F238E27FC236}">
                  <a16:creationId xmlns:a16="http://schemas.microsoft.com/office/drawing/2014/main" id="{8AF110C3-7C3E-4FB3-AF9C-82F93ED0EAB9}"/>
                </a:ext>
              </a:extLst>
            </p:cNvPr>
            <p:cNvSpPr txBox="1">
              <a:spLocks/>
            </p:cNvSpPr>
            <p:nvPr/>
          </p:nvSpPr>
          <p:spPr>
            <a:xfrm>
              <a:off x="2068895" y="3658505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400" b="1" dirty="0"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56A69B1-395E-45EC-9E30-B64897C2F194}"/>
              </a:ext>
            </a:extLst>
          </p:cNvPr>
          <p:cNvGrpSpPr/>
          <p:nvPr/>
        </p:nvGrpSpPr>
        <p:grpSpPr>
          <a:xfrm>
            <a:off x="7269663" y="3843674"/>
            <a:ext cx="582519" cy="602834"/>
            <a:chOff x="1975996" y="3646349"/>
            <a:chExt cx="446022" cy="461577"/>
          </a:xfrm>
        </p:grpSpPr>
        <p:sp>
          <p:nvSpPr>
            <p:cNvPr id="47" name="Rounded Rectangle 3">
              <a:extLst>
                <a:ext uri="{FF2B5EF4-FFF2-40B4-BE49-F238E27FC236}">
                  <a16:creationId xmlns:a16="http://schemas.microsoft.com/office/drawing/2014/main" id="{70CDB85B-6EB5-4F13-8885-3F72C8E05EB5}"/>
                </a:ext>
              </a:extLst>
            </p:cNvPr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Content Placeholder 2">
              <a:extLst>
                <a:ext uri="{FF2B5EF4-FFF2-40B4-BE49-F238E27FC236}">
                  <a16:creationId xmlns:a16="http://schemas.microsoft.com/office/drawing/2014/main" id="{A6009914-367F-4A5E-9451-FF699C486C0E}"/>
                </a:ext>
              </a:extLst>
            </p:cNvPr>
            <p:cNvSpPr txBox="1">
              <a:spLocks/>
            </p:cNvSpPr>
            <p:nvPr/>
          </p:nvSpPr>
          <p:spPr>
            <a:xfrm>
              <a:off x="2066076" y="3674019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4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4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9FB5F695-3EE1-423D-A379-D44CB1F4F45C}"/>
              </a:ext>
            </a:extLst>
          </p:cNvPr>
          <p:cNvSpPr txBox="1"/>
          <p:nvPr/>
        </p:nvSpPr>
        <p:spPr>
          <a:xfrm>
            <a:off x="6759367" y="3752118"/>
            <a:ext cx="4828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3B6BDD"/>
                </a:solidFill>
                <a:latin typeface="Lato" pitchFamily="34" charset="0"/>
                <a:cs typeface="Lato" pitchFamily="34" charset="0"/>
              </a:rPr>
              <a:t>=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88643DD-3574-4F78-A7E0-CD60C78DD7B8}"/>
              </a:ext>
            </a:extLst>
          </p:cNvPr>
          <p:cNvSpPr txBox="1"/>
          <p:nvPr/>
        </p:nvSpPr>
        <p:spPr>
          <a:xfrm>
            <a:off x="3309925" y="3290078"/>
            <a:ext cx="13885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itchFamily="34" charset="0"/>
                <a:cs typeface="Lato" pitchFamily="34" charset="0"/>
              </a:rPr>
              <a:t>Nhẩm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pitchFamily="34" charset="0"/>
                <a:cs typeface="Lato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56874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5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F22116-D3B1-4680-A447-14E6C4745D39}"/>
              </a:ext>
            </a:extLst>
          </p:cNvPr>
          <p:cNvSpPr txBox="1"/>
          <p:nvPr/>
        </p:nvSpPr>
        <p:spPr>
          <a:xfrm>
            <a:off x="3140765" y="2581663"/>
            <a:ext cx="5910469" cy="1694674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en-US" sz="4400" dirty="0">
                <a:solidFill>
                  <a:srgbClr val="0070C0"/>
                </a:solidFill>
                <a:latin typeface="+mj-lt"/>
              </a:rPr>
              <a:t>Cùng thư giãn!</a:t>
            </a:r>
            <a:endParaRPr lang="vi-VN" sz="4400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3195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UAN\Downloads\Luyện tập 1.png">
            <a:extLst>
              <a:ext uri="{FF2B5EF4-FFF2-40B4-BE49-F238E27FC236}">
                <a16:creationId xmlns:a16="http://schemas.microsoft.com/office/drawing/2014/main" id="{458F7282-48B9-481B-BA92-6722DAC7D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333" y="283641"/>
            <a:ext cx="1673352" cy="743806"/>
          </a:xfrm>
          <a:prstGeom prst="rect">
            <a:avLst/>
          </a:prstGeom>
          <a:noFill/>
        </p:spPr>
      </p:pic>
      <p:pic>
        <p:nvPicPr>
          <p:cNvPr id="3" name="Picture 3" descr="F:\AAA-PDF-SGK\PNG\Bai11-LT3-2.png">
            <a:hlinkClick r:id="rId3" action="ppaction://hlinksldjump"/>
            <a:extLst>
              <a:ext uri="{FF2B5EF4-FFF2-40B4-BE49-F238E27FC236}">
                <a16:creationId xmlns:a16="http://schemas.microsoft.com/office/drawing/2014/main" id="{E12E6A4A-F9A9-43BC-A0C8-9EA71D2A43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l="24534" t="80907" r="56787" b="15752"/>
          <a:stretch/>
        </p:blipFill>
        <p:spPr bwMode="auto">
          <a:xfrm>
            <a:off x="2220685" y="2565935"/>
            <a:ext cx="2651760" cy="640080"/>
          </a:xfrm>
          <a:prstGeom prst="rect">
            <a:avLst/>
          </a:prstGeom>
          <a:noFill/>
        </p:spPr>
      </p:pic>
      <p:pic>
        <p:nvPicPr>
          <p:cNvPr id="4" name="Picture 3" descr="F:\AAA-PDF-SGK\PNG\Bai11-LT3-2.png">
            <a:hlinkClick r:id="rId5" action="ppaction://hlinksldjump"/>
            <a:extLst>
              <a:ext uri="{FF2B5EF4-FFF2-40B4-BE49-F238E27FC236}">
                <a16:creationId xmlns:a16="http://schemas.microsoft.com/office/drawing/2014/main" id="{2F82CBFE-831F-42B1-B519-8AC71ABAEA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l="59066" t="80907" r="22259" b="15751"/>
          <a:stretch/>
        </p:blipFill>
        <p:spPr bwMode="auto">
          <a:xfrm>
            <a:off x="7078435" y="2565935"/>
            <a:ext cx="2651760" cy="640080"/>
          </a:xfrm>
          <a:prstGeom prst="rect">
            <a:avLst/>
          </a:prstGeom>
          <a:noFill/>
        </p:spPr>
      </p:pic>
      <p:pic>
        <p:nvPicPr>
          <p:cNvPr id="5" name="Picture 3" descr="F:\AAA-PDF-SGK\PNG\Bai11-LT3-2.png">
            <a:hlinkClick r:id="rId6" action="ppaction://hlinksldjump"/>
            <a:extLst>
              <a:ext uri="{FF2B5EF4-FFF2-40B4-BE49-F238E27FC236}">
                <a16:creationId xmlns:a16="http://schemas.microsoft.com/office/drawing/2014/main" id="{4007271A-5C5A-4EB5-ABDE-6A5A612BC0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l="24536" t="86585" r="54854" b="10552"/>
          <a:stretch/>
        </p:blipFill>
        <p:spPr bwMode="auto">
          <a:xfrm>
            <a:off x="2220685" y="3654335"/>
            <a:ext cx="2926080" cy="548640"/>
          </a:xfrm>
          <a:prstGeom prst="rect">
            <a:avLst/>
          </a:prstGeom>
          <a:noFill/>
        </p:spPr>
      </p:pic>
      <p:pic>
        <p:nvPicPr>
          <p:cNvPr id="6" name="Picture 3" descr="F:\AAA-PDF-SGK\PNG\Bai11-LT3-2.png">
            <a:hlinkClick r:id="rId6" action="ppaction://hlinksldjump"/>
            <a:extLst>
              <a:ext uri="{FF2B5EF4-FFF2-40B4-BE49-F238E27FC236}">
                <a16:creationId xmlns:a16="http://schemas.microsoft.com/office/drawing/2014/main" id="{440E30BC-5341-4B70-93D9-E6EC231D5F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l="58425" t="86584" r="22897" b="10552"/>
          <a:stretch/>
        </p:blipFill>
        <p:spPr bwMode="auto">
          <a:xfrm>
            <a:off x="6986995" y="3654335"/>
            <a:ext cx="2651760" cy="548640"/>
          </a:xfrm>
          <a:prstGeom prst="rect">
            <a:avLst/>
          </a:prstGeom>
          <a:noFill/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51BB3AD-A3D7-49CD-879D-B37CBBDBC0CE}"/>
              </a:ext>
            </a:extLst>
          </p:cNvPr>
          <p:cNvSpPr txBox="1">
            <a:spLocks/>
          </p:cNvSpPr>
          <p:nvPr/>
        </p:nvSpPr>
        <p:spPr>
          <a:xfrm>
            <a:off x="4607589" y="979112"/>
            <a:ext cx="3367929" cy="90844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000" b="1" dirty="0">
                <a:latin typeface="Lato" panose="020F0502020204030203" pitchFamily="34" charset="0"/>
                <a:cs typeface="Lato" panose="020F0502020204030203" pitchFamily="34" charset="0"/>
              </a:rPr>
              <a:t>2. </a:t>
            </a:r>
            <a:r>
              <a:rPr lang="en-GB" sz="4000" b="1" dirty="0" err="1">
                <a:latin typeface="Lato" panose="020F0502020204030203" pitchFamily="34" charset="0"/>
                <a:cs typeface="Lato" panose="020F0502020204030203" pitchFamily="34" charset="0"/>
              </a:rPr>
              <a:t>Tính</a:t>
            </a:r>
            <a:r>
              <a:rPr lang="en-GB" sz="4000" b="1" dirty="0"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603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A90FD72-32E1-4AC3-99AC-2284D588B769}"/>
              </a:ext>
            </a:extLst>
          </p:cNvPr>
          <p:cNvGrpSpPr/>
          <p:nvPr/>
        </p:nvGrpSpPr>
        <p:grpSpPr>
          <a:xfrm>
            <a:off x="4560538" y="2330551"/>
            <a:ext cx="582519" cy="582572"/>
            <a:chOff x="1975996" y="3646349"/>
            <a:chExt cx="446022" cy="446063"/>
          </a:xfrm>
        </p:grpSpPr>
        <p:sp>
          <p:nvSpPr>
            <p:cNvPr id="3" name="Rounded Rectangle 3">
              <a:extLst>
                <a:ext uri="{FF2B5EF4-FFF2-40B4-BE49-F238E27FC236}">
                  <a16:creationId xmlns:a16="http://schemas.microsoft.com/office/drawing/2014/main" id="{25FBBA2B-B43F-4FD2-AF5B-FB1A02653EE3}"/>
                </a:ext>
              </a:extLst>
            </p:cNvPr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Content Placeholder 2">
              <a:extLst>
                <a:ext uri="{FF2B5EF4-FFF2-40B4-BE49-F238E27FC236}">
                  <a16:creationId xmlns:a16="http://schemas.microsoft.com/office/drawing/2014/main" id="{C31C5215-E800-4B60-A545-D5752AB5BAA7}"/>
                </a:ext>
              </a:extLst>
            </p:cNvPr>
            <p:cNvSpPr txBox="1">
              <a:spLocks/>
            </p:cNvSpPr>
            <p:nvPr/>
          </p:nvSpPr>
          <p:spPr>
            <a:xfrm>
              <a:off x="2068895" y="3658505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400" b="1" dirty="0"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0558883-C5B4-47D7-A4C8-FA2FBB63ED7E}"/>
              </a:ext>
            </a:extLst>
          </p:cNvPr>
          <p:cNvGrpSpPr/>
          <p:nvPr/>
        </p:nvGrpSpPr>
        <p:grpSpPr>
          <a:xfrm>
            <a:off x="4560538" y="2325997"/>
            <a:ext cx="582519" cy="602834"/>
            <a:chOff x="1975996" y="3646349"/>
            <a:chExt cx="446022" cy="461577"/>
          </a:xfrm>
        </p:grpSpPr>
        <p:sp>
          <p:nvSpPr>
            <p:cNvPr id="6" name="Rounded Rectangle 3">
              <a:extLst>
                <a:ext uri="{FF2B5EF4-FFF2-40B4-BE49-F238E27FC236}">
                  <a16:creationId xmlns:a16="http://schemas.microsoft.com/office/drawing/2014/main" id="{ABD422C9-D243-47C3-886F-666F23583F6D}"/>
                </a:ext>
              </a:extLst>
            </p:cNvPr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ontent Placeholder 2">
              <a:extLst>
                <a:ext uri="{FF2B5EF4-FFF2-40B4-BE49-F238E27FC236}">
                  <a16:creationId xmlns:a16="http://schemas.microsoft.com/office/drawing/2014/main" id="{0E5164EA-E82B-4890-BC7E-D7F7CBF43615}"/>
                </a:ext>
              </a:extLst>
            </p:cNvPr>
            <p:cNvSpPr txBox="1">
              <a:spLocks/>
            </p:cNvSpPr>
            <p:nvPr/>
          </p:nvSpPr>
          <p:spPr>
            <a:xfrm>
              <a:off x="2066076" y="3674019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4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3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4FEA9EE-950C-4AB7-ADFD-0BFD29EBC66A}"/>
              </a:ext>
            </a:extLst>
          </p:cNvPr>
          <p:cNvGrpSpPr/>
          <p:nvPr/>
        </p:nvGrpSpPr>
        <p:grpSpPr>
          <a:xfrm>
            <a:off x="2322865" y="2318714"/>
            <a:ext cx="582519" cy="606247"/>
            <a:chOff x="1975996" y="3646349"/>
            <a:chExt cx="446022" cy="464190"/>
          </a:xfrm>
        </p:grpSpPr>
        <p:sp>
          <p:nvSpPr>
            <p:cNvPr id="9" name="Rounded Rectangle 3">
              <a:extLst>
                <a:ext uri="{FF2B5EF4-FFF2-40B4-BE49-F238E27FC236}">
                  <a16:creationId xmlns:a16="http://schemas.microsoft.com/office/drawing/2014/main" id="{5D22B649-66A0-4CA3-A5D6-911150D237C2}"/>
                </a:ext>
              </a:extLst>
            </p:cNvPr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ontent Placeholder 2">
              <a:extLst>
                <a:ext uri="{FF2B5EF4-FFF2-40B4-BE49-F238E27FC236}">
                  <a16:creationId xmlns:a16="http://schemas.microsoft.com/office/drawing/2014/main" id="{3DDA5334-57DF-47E5-B6A6-17FAAE42977C}"/>
                </a:ext>
              </a:extLst>
            </p:cNvPr>
            <p:cNvSpPr txBox="1">
              <a:spLocks/>
            </p:cNvSpPr>
            <p:nvPr/>
          </p:nvSpPr>
          <p:spPr>
            <a:xfrm>
              <a:off x="2068689" y="3676632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400" b="1" dirty="0">
                  <a:solidFill>
                    <a:srgbClr val="3B6BDD"/>
                  </a:solidFill>
                  <a:latin typeface="Lato"/>
                  <a:cs typeface="Lato" panose="020F0502020204030203" pitchFamily="34" charset="0"/>
                </a:rPr>
                <a:t>2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713E68B-0CD5-43DF-8CF2-A55986A8471D}"/>
              </a:ext>
            </a:extLst>
          </p:cNvPr>
          <p:cNvGrpSpPr/>
          <p:nvPr/>
        </p:nvGrpSpPr>
        <p:grpSpPr>
          <a:xfrm>
            <a:off x="3386875" y="2325995"/>
            <a:ext cx="582519" cy="591684"/>
            <a:chOff x="1975996" y="3646349"/>
            <a:chExt cx="446022" cy="453040"/>
          </a:xfrm>
        </p:grpSpPr>
        <p:sp>
          <p:nvSpPr>
            <p:cNvPr id="12" name="Rounded Rectangle 3">
              <a:extLst>
                <a:ext uri="{FF2B5EF4-FFF2-40B4-BE49-F238E27FC236}">
                  <a16:creationId xmlns:a16="http://schemas.microsoft.com/office/drawing/2014/main" id="{372EF9F7-33EB-47B3-ADD9-A57A6DE8E41A}"/>
                </a:ext>
              </a:extLst>
            </p:cNvPr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ontent Placeholder 2">
              <a:extLst>
                <a:ext uri="{FF2B5EF4-FFF2-40B4-BE49-F238E27FC236}">
                  <a16:creationId xmlns:a16="http://schemas.microsoft.com/office/drawing/2014/main" id="{F2F8AB93-8BB4-4B71-AD43-4255F5E3F359}"/>
                </a:ext>
              </a:extLst>
            </p:cNvPr>
            <p:cNvSpPr txBox="1">
              <a:spLocks/>
            </p:cNvSpPr>
            <p:nvPr/>
          </p:nvSpPr>
          <p:spPr>
            <a:xfrm>
              <a:off x="2068689" y="3665482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400" b="1" dirty="0">
                  <a:solidFill>
                    <a:srgbClr val="3B6BDD"/>
                  </a:solidFill>
                  <a:latin typeface="Lato"/>
                  <a:cs typeface="Lato" panose="020F0502020204030203" pitchFamily="34" charset="0"/>
                </a:rPr>
                <a:t>3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E584D44-C6AC-4338-A970-6B47C17F0E88}"/>
              </a:ext>
            </a:extLst>
          </p:cNvPr>
          <p:cNvSpPr txBox="1"/>
          <p:nvPr/>
        </p:nvSpPr>
        <p:spPr>
          <a:xfrm>
            <a:off x="2964857" y="2192513"/>
            <a:ext cx="3946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3B6BDD"/>
                </a:solidFill>
                <a:latin typeface="Lato Heavy" pitchFamily="34" charset="0"/>
                <a:cs typeface="Lato Heavy" pitchFamily="34" charset="0"/>
              </a:rPr>
              <a:t>-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296DF6-8463-4072-8A41-B32849AE7B27}"/>
              </a:ext>
            </a:extLst>
          </p:cNvPr>
          <p:cNvSpPr txBox="1"/>
          <p:nvPr/>
        </p:nvSpPr>
        <p:spPr>
          <a:xfrm>
            <a:off x="4050242" y="2234441"/>
            <a:ext cx="4828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3B6BDD"/>
                </a:solidFill>
                <a:latin typeface="Lato" pitchFamily="34" charset="0"/>
                <a:cs typeface="Lato" pitchFamily="34" charset="0"/>
              </a:rPr>
              <a:t>=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1EFE13B-3E5E-4ED7-9776-A584C4C0EA98}"/>
              </a:ext>
            </a:extLst>
          </p:cNvPr>
          <p:cNvGrpSpPr/>
          <p:nvPr/>
        </p:nvGrpSpPr>
        <p:grpSpPr>
          <a:xfrm>
            <a:off x="1257923" y="2318714"/>
            <a:ext cx="582519" cy="606247"/>
            <a:chOff x="1975996" y="3646349"/>
            <a:chExt cx="446022" cy="464190"/>
          </a:xfrm>
        </p:grpSpPr>
        <p:sp>
          <p:nvSpPr>
            <p:cNvPr id="17" name="Rounded Rectangle 3">
              <a:extLst>
                <a:ext uri="{FF2B5EF4-FFF2-40B4-BE49-F238E27FC236}">
                  <a16:creationId xmlns:a16="http://schemas.microsoft.com/office/drawing/2014/main" id="{2BBB1442-2752-415A-821C-DE9DD2204F96}"/>
                </a:ext>
              </a:extLst>
            </p:cNvPr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Content Placeholder 2">
              <a:extLst>
                <a:ext uri="{FF2B5EF4-FFF2-40B4-BE49-F238E27FC236}">
                  <a16:creationId xmlns:a16="http://schemas.microsoft.com/office/drawing/2014/main" id="{67B27D07-26BC-49B0-AC64-98BB52ADF7DC}"/>
                </a:ext>
              </a:extLst>
            </p:cNvPr>
            <p:cNvSpPr txBox="1">
              <a:spLocks/>
            </p:cNvSpPr>
            <p:nvPr/>
          </p:nvSpPr>
          <p:spPr>
            <a:xfrm>
              <a:off x="2068689" y="3676632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400" b="1" dirty="0">
                  <a:solidFill>
                    <a:srgbClr val="3B6BDD"/>
                  </a:solidFill>
                  <a:latin typeface="Lato"/>
                  <a:cs typeface="Lato" panose="020F0502020204030203" pitchFamily="34" charset="0"/>
                </a:rPr>
                <a:t>8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8BF43FE2-DB86-4FBD-9E85-C0B4E900E1B8}"/>
              </a:ext>
            </a:extLst>
          </p:cNvPr>
          <p:cNvSpPr txBox="1"/>
          <p:nvPr/>
        </p:nvSpPr>
        <p:spPr>
          <a:xfrm>
            <a:off x="1890622" y="2177645"/>
            <a:ext cx="3946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3B6BDD"/>
                </a:solidFill>
                <a:latin typeface="Lato Heavy" pitchFamily="34" charset="0"/>
                <a:cs typeface="Lato Heavy" pitchFamily="34" charset="0"/>
              </a:rPr>
              <a:t>-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C5A8E24-48D9-47FE-A48A-B7E73FAB8FC6}"/>
              </a:ext>
            </a:extLst>
          </p:cNvPr>
          <p:cNvGrpSpPr/>
          <p:nvPr/>
        </p:nvGrpSpPr>
        <p:grpSpPr>
          <a:xfrm>
            <a:off x="3386875" y="3229398"/>
            <a:ext cx="582519" cy="606247"/>
            <a:chOff x="1975996" y="3646349"/>
            <a:chExt cx="446022" cy="464190"/>
          </a:xfrm>
        </p:grpSpPr>
        <p:sp>
          <p:nvSpPr>
            <p:cNvPr id="21" name="Rounded Rectangle 3">
              <a:extLst>
                <a:ext uri="{FF2B5EF4-FFF2-40B4-BE49-F238E27FC236}">
                  <a16:creationId xmlns:a16="http://schemas.microsoft.com/office/drawing/2014/main" id="{D94F0091-B630-48D6-BA42-EBD090115B7F}"/>
                </a:ext>
              </a:extLst>
            </p:cNvPr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Content Placeholder 2">
              <a:extLst>
                <a:ext uri="{FF2B5EF4-FFF2-40B4-BE49-F238E27FC236}">
                  <a16:creationId xmlns:a16="http://schemas.microsoft.com/office/drawing/2014/main" id="{EA9396DE-5B57-4C8E-9A95-BBC9AF1EA3D1}"/>
                </a:ext>
              </a:extLst>
            </p:cNvPr>
            <p:cNvSpPr txBox="1">
              <a:spLocks/>
            </p:cNvSpPr>
            <p:nvPr/>
          </p:nvSpPr>
          <p:spPr>
            <a:xfrm>
              <a:off x="2068689" y="3676632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400" b="1" dirty="0">
                  <a:solidFill>
                    <a:srgbClr val="3B6BDD"/>
                  </a:solidFill>
                  <a:latin typeface="Lato"/>
                  <a:cs typeface="Lato" panose="020F0502020204030203" pitchFamily="34" charset="0"/>
                </a:rPr>
                <a:t>2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6AE916E-3671-43D8-95E6-E2EECACC5983}"/>
              </a:ext>
            </a:extLst>
          </p:cNvPr>
          <p:cNvGrpSpPr/>
          <p:nvPr/>
        </p:nvGrpSpPr>
        <p:grpSpPr>
          <a:xfrm>
            <a:off x="2322865" y="3229398"/>
            <a:ext cx="582519" cy="606247"/>
            <a:chOff x="1975996" y="3646349"/>
            <a:chExt cx="446022" cy="464190"/>
          </a:xfrm>
        </p:grpSpPr>
        <p:sp>
          <p:nvSpPr>
            <p:cNvPr id="24" name="Rounded Rectangle 3">
              <a:extLst>
                <a:ext uri="{FF2B5EF4-FFF2-40B4-BE49-F238E27FC236}">
                  <a16:creationId xmlns:a16="http://schemas.microsoft.com/office/drawing/2014/main" id="{E6F0CEDA-127F-46A7-8A47-B0D5FF2EF2B6}"/>
                </a:ext>
              </a:extLst>
            </p:cNvPr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Content Placeholder 2">
              <a:extLst>
                <a:ext uri="{FF2B5EF4-FFF2-40B4-BE49-F238E27FC236}">
                  <a16:creationId xmlns:a16="http://schemas.microsoft.com/office/drawing/2014/main" id="{74CAF870-630E-4296-B261-1E1A5FB143FA}"/>
                </a:ext>
              </a:extLst>
            </p:cNvPr>
            <p:cNvSpPr txBox="1">
              <a:spLocks/>
            </p:cNvSpPr>
            <p:nvPr/>
          </p:nvSpPr>
          <p:spPr>
            <a:xfrm>
              <a:off x="2068689" y="3676632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400" b="1" dirty="0">
                  <a:solidFill>
                    <a:srgbClr val="3B6BDD"/>
                  </a:solidFill>
                  <a:latin typeface="Lato"/>
                  <a:cs typeface="Lato" panose="020F0502020204030203" pitchFamily="34" charset="0"/>
                </a:rPr>
                <a:t>8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D77E8228-AD2C-4A29-9A27-B600DD9E2106}"/>
              </a:ext>
            </a:extLst>
          </p:cNvPr>
          <p:cNvSpPr txBox="1"/>
          <p:nvPr/>
        </p:nvSpPr>
        <p:spPr>
          <a:xfrm>
            <a:off x="2946270" y="3088329"/>
            <a:ext cx="3946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3B6BDD"/>
                </a:solidFill>
                <a:latin typeface="Lato Heavy" pitchFamily="34" charset="0"/>
                <a:cs typeface="Lato Heavy" pitchFamily="34" charset="0"/>
              </a:rPr>
              <a:t>-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7861126-949E-4620-9613-4EC5DB155FDA}"/>
              </a:ext>
            </a:extLst>
          </p:cNvPr>
          <p:cNvGrpSpPr/>
          <p:nvPr/>
        </p:nvGrpSpPr>
        <p:grpSpPr>
          <a:xfrm>
            <a:off x="3386875" y="4140080"/>
            <a:ext cx="582519" cy="606247"/>
            <a:chOff x="1975996" y="3646349"/>
            <a:chExt cx="446022" cy="464190"/>
          </a:xfrm>
        </p:grpSpPr>
        <p:sp>
          <p:nvSpPr>
            <p:cNvPr id="28" name="Rounded Rectangle 3">
              <a:extLst>
                <a:ext uri="{FF2B5EF4-FFF2-40B4-BE49-F238E27FC236}">
                  <a16:creationId xmlns:a16="http://schemas.microsoft.com/office/drawing/2014/main" id="{D95C391C-4949-4E0B-B0D3-33BD5C9FBEE1}"/>
                </a:ext>
              </a:extLst>
            </p:cNvPr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Content Placeholder 2">
              <a:extLst>
                <a:ext uri="{FF2B5EF4-FFF2-40B4-BE49-F238E27FC236}">
                  <a16:creationId xmlns:a16="http://schemas.microsoft.com/office/drawing/2014/main" id="{70536840-3521-4842-999A-FD42FDE01E71}"/>
                </a:ext>
              </a:extLst>
            </p:cNvPr>
            <p:cNvSpPr txBox="1">
              <a:spLocks/>
            </p:cNvSpPr>
            <p:nvPr/>
          </p:nvSpPr>
          <p:spPr>
            <a:xfrm>
              <a:off x="2068689" y="3676632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400" b="1" dirty="0">
                  <a:solidFill>
                    <a:srgbClr val="3B6BDD"/>
                  </a:solidFill>
                  <a:latin typeface="Lato"/>
                  <a:cs typeface="Lato" panose="020F0502020204030203" pitchFamily="34" charset="0"/>
                </a:rPr>
                <a:t>3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581538C-6421-47E2-A986-86004BA3FF97}"/>
              </a:ext>
            </a:extLst>
          </p:cNvPr>
          <p:cNvGrpSpPr/>
          <p:nvPr/>
        </p:nvGrpSpPr>
        <p:grpSpPr>
          <a:xfrm>
            <a:off x="2322865" y="4140080"/>
            <a:ext cx="582519" cy="606247"/>
            <a:chOff x="1975996" y="3646349"/>
            <a:chExt cx="446022" cy="464190"/>
          </a:xfrm>
        </p:grpSpPr>
        <p:sp>
          <p:nvSpPr>
            <p:cNvPr id="31" name="Rounded Rectangle 3">
              <a:extLst>
                <a:ext uri="{FF2B5EF4-FFF2-40B4-BE49-F238E27FC236}">
                  <a16:creationId xmlns:a16="http://schemas.microsoft.com/office/drawing/2014/main" id="{8765153C-669D-47F3-A049-EAA1532E2416}"/>
                </a:ext>
              </a:extLst>
            </p:cNvPr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ontent Placeholder 2">
              <a:extLst>
                <a:ext uri="{FF2B5EF4-FFF2-40B4-BE49-F238E27FC236}">
                  <a16:creationId xmlns:a16="http://schemas.microsoft.com/office/drawing/2014/main" id="{3DA5FE01-4F9E-495E-A532-F47B069A33A1}"/>
                </a:ext>
              </a:extLst>
            </p:cNvPr>
            <p:cNvSpPr txBox="1">
              <a:spLocks/>
            </p:cNvSpPr>
            <p:nvPr/>
          </p:nvSpPr>
          <p:spPr>
            <a:xfrm>
              <a:off x="2068689" y="3676632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400" b="1" dirty="0">
                  <a:solidFill>
                    <a:srgbClr val="3B6BDD"/>
                  </a:solidFill>
                  <a:latin typeface="Lato"/>
                  <a:cs typeface="Lato" panose="020F0502020204030203" pitchFamily="34" charset="0"/>
                </a:rPr>
                <a:t>6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8E10D377-3F6C-4B8E-984E-DA1706F2ED8F}"/>
              </a:ext>
            </a:extLst>
          </p:cNvPr>
          <p:cNvSpPr txBox="1"/>
          <p:nvPr/>
        </p:nvSpPr>
        <p:spPr>
          <a:xfrm>
            <a:off x="2964856" y="3999011"/>
            <a:ext cx="3946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3B6BDD"/>
                </a:solidFill>
                <a:latin typeface="Lato Heavy" pitchFamily="34" charset="0"/>
                <a:cs typeface="Lato Heavy" pitchFamily="34" charset="0"/>
              </a:rPr>
              <a:t>-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74952CA-1234-4DAB-93D1-EB3C58ACC79B}"/>
              </a:ext>
            </a:extLst>
          </p:cNvPr>
          <p:cNvGrpSpPr/>
          <p:nvPr/>
        </p:nvGrpSpPr>
        <p:grpSpPr>
          <a:xfrm>
            <a:off x="4560538" y="3218931"/>
            <a:ext cx="582519" cy="582572"/>
            <a:chOff x="1975996" y="3646349"/>
            <a:chExt cx="446022" cy="446063"/>
          </a:xfrm>
        </p:grpSpPr>
        <p:sp>
          <p:nvSpPr>
            <p:cNvPr id="35" name="Rounded Rectangle 3">
              <a:extLst>
                <a:ext uri="{FF2B5EF4-FFF2-40B4-BE49-F238E27FC236}">
                  <a16:creationId xmlns:a16="http://schemas.microsoft.com/office/drawing/2014/main" id="{0493C474-AABD-43F2-A50B-986B110143B8}"/>
                </a:ext>
              </a:extLst>
            </p:cNvPr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Content Placeholder 2">
              <a:extLst>
                <a:ext uri="{FF2B5EF4-FFF2-40B4-BE49-F238E27FC236}">
                  <a16:creationId xmlns:a16="http://schemas.microsoft.com/office/drawing/2014/main" id="{910F50AC-7C9D-4893-83AA-68AF6875CEC0}"/>
                </a:ext>
              </a:extLst>
            </p:cNvPr>
            <p:cNvSpPr txBox="1">
              <a:spLocks/>
            </p:cNvSpPr>
            <p:nvPr/>
          </p:nvSpPr>
          <p:spPr>
            <a:xfrm>
              <a:off x="2068895" y="3658505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400" b="1" dirty="0"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63A54D3-C30B-4280-B117-8C880C0BE4DC}"/>
              </a:ext>
            </a:extLst>
          </p:cNvPr>
          <p:cNvGrpSpPr/>
          <p:nvPr/>
        </p:nvGrpSpPr>
        <p:grpSpPr>
          <a:xfrm>
            <a:off x="4560538" y="3214377"/>
            <a:ext cx="582519" cy="602834"/>
            <a:chOff x="1975996" y="3646349"/>
            <a:chExt cx="446022" cy="461577"/>
          </a:xfrm>
        </p:grpSpPr>
        <p:sp>
          <p:nvSpPr>
            <p:cNvPr id="38" name="Rounded Rectangle 3">
              <a:extLst>
                <a:ext uri="{FF2B5EF4-FFF2-40B4-BE49-F238E27FC236}">
                  <a16:creationId xmlns:a16="http://schemas.microsoft.com/office/drawing/2014/main" id="{34152823-0255-42DB-8C51-5E097F4B2A16}"/>
                </a:ext>
              </a:extLst>
            </p:cNvPr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Content Placeholder 2">
              <a:extLst>
                <a:ext uri="{FF2B5EF4-FFF2-40B4-BE49-F238E27FC236}">
                  <a16:creationId xmlns:a16="http://schemas.microsoft.com/office/drawing/2014/main" id="{FE285A33-2564-4BF3-8A01-A8FF5D211A88}"/>
                </a:ext>
              </a:extLst>
            </p:cNvPr>
            <p:cNvSpPr txBox="1">
              <a:spLocks/>
            </p:cNvSpPr>
            <p:nvPr/>
          </p:nvSpPr>
          <p:spPr>
            <a:xfrm>
              <a:off x="2066076" y="3674019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4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6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D208830A-9CFA-41DB-BCF7-1945184389D6}"/>
              </a:ext>
            </a:extLst>
          </p:cNvPr>
          <p:cNvSpPr txBox="1"/>
          <p:nvPr/>
        </p:nvSpPr>
        <p:spPr>
          <a:xfrm>
            <a:off x="4050242" y="3133972"/>
            <a:ext cx="4828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3B6BDD"/>
                </a:solidFill>
                <a:latin typeface="Lato" pitchFamily="34" charset="0"/>
                <a:cs typeface="Lato" pitchFamily="34" charset="0"/>
              </a:rPr>
              <a:t>=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65F7BF0-9E2A-4240-A55C-5BF832CE0627}"/>
              </a:ext>
            </a:extLst>
          </p:cNvPr>
          <p:cNvGrpSpPr/>
          <p:nvPr/>
        </p:nvGrpSpPr>
        <p:grpSpPr>
          <a:xfrm>
            <a:off x="4560538" y="4133331"/>
            <a:ext cx="582519" cy="582572"/>
            <a:chOff x="1975996" y="3646349"/>
            <a:chExt cx="446022" cy="446063"/>
          </a:xfrm>
        </p:grpSpPr>
        <p:sp>
          <p:nvSpPr>
            <p:cNvPr id="42" name="Rounded Rectangle 3">
              <a:extLst>
                <a:ext uri="{FF2B5EF4-FFF2-40B4-BE49-F238E27FC236}">
                  <a16:creationId xmlns:a16="http://schemas.microsoft.com/office/drawing/2014/main" id="{4186F2DC-566E-4609-B133-A80F080E1FAF}"/>
                </a:ext>
              </a:extLst>
            </p:cNvPr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Content Placeholder 2">
              <a:extLst>
                <a:ext uri="{FF2B5EF4-FFF2-40B4-BE49-F238E27FC236}">
                  <a16:creationId xmlns:a16="http://schemas.microsoft.com/office/drawing/2014/main" id="{DEFB80C0-0376-443F-BEC3-2CBE1E739876}"/>
                </a:ext>
              </a:extLst>
            </p:cNvPr>
            <p:cNvSpPr txBox="1">
              <a:spLocks/>
            </p:cNvSpPr>
            <p:nvPr/>
          </p:nvSpPr>
          <p:spPr>
            <a:xfrm>
              <a:off x="2068895" y="3658505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400" b="1" dirty="0"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881D2DB-B6DB-42F4-93F2-A5BEC38CB41F}"/>
              </a:ext>
            </a:extLst>
          </p:cNvPr>
          <p:cNvGrpSpPr/>
          <p:nvPr/>
        </p:nvGrpSpPr>
        <p:grpSpPr>
          <a:xfrm>
            <a:off x="4560538" y="4128777"/>
            <a:ext cx="582519" cy="602834"/>
            <a:chOff x="1975996" y="3646349"/>
            <a:chExt cx="446022" cy="461577"/>
          </a:xfrm>
        </p:grpSpPr>
        <p:sp>
          <p:nvSpPr>
            <p:cNvPr id="45" name="Rounded Rectangle 3">
              <a:extLst>
                <a:ext uri="{FF2B5EF4-FFF2-40B4-BE49-F238E27FC236}">
                  <a16:creationId xmlns:a16="http://schemas.microsoft.com/office/drawing/2014/main" id="{C875D1D8-2CF1-430E-A2F5-5D998624DA43}"/>
                </a:ext>
              </a:extLst>
            </p:cNvPr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Content Placeholder 2">
              <a:extLst>
                <a:ext uri="{FF2B5EF4-FFF2-40B4-BE49-F238E27FC236}">
                  <a16:creationId xmlns:a16="http://schemas.microsoft.com/office/drawing/2014/main" id="{8650811F-4F45-4BCB-962D-31A99AA665C0}"/>
                </a:ext>
              </a:extLst>
            </p:cNvPr>
            <p:cNvSpPr txBox="1">
              <a:spLocks/>
            </p:cNvSpPr>
            <p:nvPr/>
          </p:nvSpPr>
          <p:spPr>
            <a:xfrm>
              <a:off x="2066076" y="3674019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4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3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E1CF693C-FDF6-4C3F-A586-207D4F313458}"/>
              </a:ext>
            </a:extLst>
          </p:cNvPr>
          <p:cNvSpPr txBox="1"/>
          <p:nvPr/>
        </p:nvSpPr>
        <p:spPr>
          <a:xfrm>
            <a:off x="4050242" y="4037221"/>
            <a:ext cx="4828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3B6BDD"/>
                </a:solidFill>
                <a:latin typeface="Lato" pitchFamily="34" charset="0"/>
                <a:cs typeface="Lato" pitchFamily="34" charset="0"/>
              </a:rPr>
              <a:t>=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5AB414C-FE73-440F-AA82-FD8CCFA87DBC}"/>
              </a:ext>
            </a:extLst>
          </p:cNvPr>
          <p:cNvSpPr txBox="1"/>
          <p:nvPr/>
        </p:nvSpPr>
        <p:spPr>
          <a:xfrm>
            <a:off x="963283" y="3687542"/>
            <a:ext cx="1085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itchFamily="34" charset="0"/>
                <a:cs typeface="Lato" pitchFamily="34" charset="0"/>
              </a:rPr>
              <a:t>Nhẩm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pitchFamily="34" charset="0"/>
                <a:cs typeface="Lato" pitchFamily="34" charset="0"/>
              </a:rPr>
              <a:t>:</a:t>
            </a:r>
          </a:p>
        </p:txBody>
      </p:sp>
      <p:pic>
        <p:nvPicPr>
          <p:cNvPr id="49" name="Picture 2" descr="C:\Users\TUAN\Downloads\Luyện tập 1.png">
            <a:extLst>
              <a:ext uri="{FF2B5EF4-FFF2-40B4-BE49-F238E27FC236}">
                <a16:creationId xmlns:a16="http://schemas.microsoft.com/office/drawing/2014/main" id="{033B9626-43E8-405F-BEE9-687303233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544" y="259531"/>
            <a:ext cx="1673352" cy="743806"/>
          </a:xfrm>
          <a:prstGeom prst="rect">
            <a:avLst/>
          </a:prstGeom>
          <a:noFill/>
        </p:spPr>
      </p:pic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E6E43367-904C-45EF-BAFC-6A313B0A7210}"/>
              </a:ext>
            </a:extLst>
          </p:cNvPr>
          <p:cNvSpPr txBox="1">
            <a:spLocks/>
          </p:cNvSpPr>
          <p:nvPr/>
        </p:nvSpPr>
        <p:spPr>
          <a:xfrm>
            <a:off x="4748333" y="686029"/>
            <a:ext cx="3367929" cy="317308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000" b="1" dirty="0">
                <a:latin typeface="Lato" panose="020F0502020204030203" pitchFamily="34" charset="0"/>
                <a:cs typeface="Lato" panose="020F0502020204030203" pitchFamily="34" charset="0"/>
              </a:rPr>
              <a:t>2. </a:t>
            </a:r>
            <a:r>
              <a:rPr lang="en-GB" sz="4000" b="1" dirty="0" err="1">
                <a:latin typeface="Lato" panose="020F0502020204030203" pitchFamily="34" charset="0"/>
                <a:cs typeface="Lato" panose="020F0502020204030203" pitchFamily="34" charset="0"/>
              </a:rPr>
              <a:t>Tính</a:t>
            </a:r>
            <a:r>
              <a:rPr lang="en-GB" sz="4000" b="1" dirty="0"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A3FF429-6897-4182-9F90-06B431C836E6}"/>
              </a:ext>
            </a:extLst>
          </p:cNvPr>
          <p:cNvGrpSpPr/>
          <p:nvPr/>
        </p:nvGrpSpPr>
        <p:grpSpPr>
          <a:xfrm>
            <a:off x="9514614" y="2345419"/>
            <a:ext cx="582519" cy="582572"/>
            <a:chOff x="1975996" y="3646349"/>
            <a:chExt cx="446022" cy="446063"/>
          </a:xfrm>
        </p:grpSpPr>
        <p:sp>
          <p:nvSpPr>
            <p:cNvPr id="52" name="Rounded Rectangle 3">
              <a:extLst>
                <a:ext uri="{FF2B5EF4-FFF2-40B4-BE49-F238E27FC236}">
                  <a16:creationId xmlns:a16="http://schemas.microsoft.com/office/drawing/2014/main" id="{B41147A6-4363-4814-96C4-87F61B213E57}"/>
                </a:ext>
              </a:extLst>
            </p:cNvPr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Content Placeholder 2">
              <a:extLst>
                <a:ext uri="{FF2B5EF4-FFF2-40B4-BE49-F238E27FC236}">
                  <a16:creationId xmlns:a16="http://schemas.microsoft.com/office/drawing/2014/main" id="{214A0A7C-D810-4F30-A66D-070BE18D3133}"/>
                </a:ext>
              </a:extLst>
            </p:cNvPr>
            <p:cNvSpPr txBox="1">
              <a:spLocks/>
            </p:cNvSpPr>
            <p:nvPr/>
          </p:nvSpPr>
          <p:spPr>
            <a:xfrm>
              <a:off x="2068895" y="3658505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400" b="1" dirty="0"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26D2D15-2923-4D21-B8F5-112D1E788015}"/>
              </a:ext>
            </a:extLst>
          </p:cNvPr>
          <p:cNvGrpSpPr/>
          <p:nvPr/>
        </p:nvGrpSpPr>
        <p:grpSpPr>
          <a:xfrm>
            <a:off x="9514614" y="2340865"/>
            <a:ext cx="582519" cy="602834"/>
            <a:chOff x="1975996" y="3646349"/>
            <a:chExt cx="446022" cy="461577"/>
          </a:xfrm>
        </p:grpSpPr>
        <p:sp>
          <p:nvSpPr>
            <p:cNvPr id="55" name="Rounded Rectangle 3">
              <a:extLst>
                <a:ext uri="{FF2B5EF4-FFF2-40B4-BE49-F238E27FC236}">
                  <a16:creationId xmlns:a16="http://schemas.microsoft.com/office/drawing/2014/main" id="{5EEDF77D-7C92-4BCB-8013-F37252D356E3}"/>
                </a:ext>
              </a:extLst>
            </p:cNvPr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Content Placeholder 2">
              <a:extLst>
                <a:ext uri="{FF2B5EF4-FFF2-40B4-BE49-F238E27FC236}">
                  <a16:creationId xmlns:a16="http://schemas.microsoft.com/office/drawing/2014/main" id="{AB9E3E85-0B93-47AA-996E-A05DA40173F8}"/>
                </a:ext>
              </a:extLst>
            </p:cNvPr>
            <p:cNvSpPr txBox="1">
              <a:spLocks/>
            </p:cNvSpPr>
            <p:nvPr/>
          </p:nvSpPr>
          <p:spPr>
            <a:xfrm>
              <a:off x="2066076" y="3674019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4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2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B835225-5262-4D43-8924-2637D6A57B9E}"/>
              </a:ext>
            </a:extLst>
          </p:cNvPr>
          <p:cNvGrpSpPr/>
          <p:nvPr/>
        </p:nvGrpSpPr>
        <p:grpSpPr>
          <a:xfrm>
            <a:off x="7276941" y="2333582"/>
            <a:ext cx="582519" cy="606247"/>
            <a:chOff x="1975996" y="3646349"/>
            <a:chExt cx="446022" cy="464190"/>
          </a:xfrm>
        </p:grpSpPr>
        <p:sp>
          <p:nvSpPr>
            <p:cNvPr id="58" name="Rounded Rectangle 3">
              <a:extLst>
                <a:ext uri="{FF2B5EF4-FFF2-40B4-BE49-F238E27FC236}">
                  <a16:creationId xmlns:a16="http://schemas.microsoft.com/office/drawing/2014/main" id="{68A04EAE-C354-40D0-A300-18C0A125F84E}"/>
                </a:ext>
              </a:extLst>
            </p:cNvPr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Content Placeholder 2">
              <a:extLst>
                <a:ext uri="{FF2B5EF4-FFF2-40B4-BE49-F238E27FC236}">
                  <a16:creationId xmlns:a16="http://schemas.microsoft.com/office/drawing/2014/main" id="{60825398-92A7-4698-8CBC-45EA23C67E0B}"/>
                </a:ext>
              </a:extLst>
            </p:cNvPr>
            <p:cNvSpPr txBox="1">
              <a:spLocks/>
            </p:cNvSpPr>
            <p:nvPr/>
          </p:nvSpPr>
          <p:spPr>
            <a:xfrm>
              <a:off x="2068689" y="3676632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400" b="1" dirty="0">
                  <a:solidFill>
                    <a:srgbClr val="3B6BDD"/>
                  </a:solidFill>
                  <a:latin typeface="Lato"/>
                  <a:cs typeface="Lato" panose="020F0502020204030203" pitchFamily="34" charset="0"/>
                </a:rPr>
                <a:t>4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F9D9D87C-4984-4A9F-8705-33E4F31247C2}"/>
              </a:ext>
            </a:extLst>
          </p:cNvPr>
          <p:cNvGrpSpPr/>
          <p:nvPr/>
        </p:nvGrpSpPr>
        <p:grpSpPr>
          <a:xfrm>
            <a:off x="8340951" y="2340863"/>
            <a:ext cx="582519" cy="591684"/>
            <a:chOff x="1975996" y="3646349"/>
            <a:chExt cx="446022" cy="453040"/>
          </a:xfrm>
        </p:grpSpPr>
        <p:sp>
          <p:nvSpPr>
            <p:cNvPr id="61" name="Rounded Rectangle 3">
              <a:extLst>
                <a:ext uri="{FF2B5EF4-FFF2-40B4-BE49-F238E27FC236}">
                  <a16:creationId xmlns:a16="http://schemas.microsoft.com/office/drawing/2014/main" id="{66556C8E-C811-42C0-B35A-DD9F0E49A614}"/>
                </a:ext>
              </a:extLst>
            </p:cNvPr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Content Placeholder 2">
              <a:extLst>
                <a:ext uri="{FF2B5EF4-FFF2-40B4-BE49-F238E27FC236}">
                  <a16:creationId xmlns:a16="http://schemas.microsoft.com/office/drawing/2014/main" id="{9B47A7AC-2207-4275-9CC1-24F018250DDC}"/>
                </a:ext>
              </a:extLst>
            </p:cNvPr>
            <p:cNvSpPr txBox="1">
              <a:spLocks/>
            </p:cNvSpPr>
            <p:nvPr/>
          </p:nvSpPr>
          <p:spPr>
            <a:xfrm>
              <a:off x="2068689" y="3665482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400" b="1" dirty="0">
                  <a:solidFill>
                    <a:srgbClr val="3B6BDD"/>
                  </a:solidFill>
                  <a:latin typeface="Lato"/>
                  <a:cs typeface="Lato" panose="020F0502020204030203" pitchFamily="34" charset="0"/>
                </a:rPr>
                <a:t>1</a:t>
              </a:r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44609D15-AA52-49E6-A338-B6F73613CD5B}"/>
              </a:ext>
            </a:extLst>
          </p:cNvPr>
          <p:cNvSpPr txBox="1"/>
          <p:nvPr/>
        </p:nvSpPr>
        <p:spPr>
          <a:xfrm>
            <a:off x="7918933" y="2207381"/>
            <a:ext cx="3946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3B6BDD"/>
                </a:solidFill>
                <a:latin typeface="Lato Heavy" pitchFamily="34" charset="0"/>
                <a:cs typeface="Lato Heavy" pitchFamily="34" charset="0"/>
              </a:rPr>
              <a:t>-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0A2BDA1-98FB-4C10-AC95-230A429F5905}"/>
              </a:ext>
            </a:extLst>
          </p:cNvPr>
          <p:cNvSpPr txBox="1"/>
          <p:nvPr/>
        </p:nvSpPr>
        <p:spPr>
          <a:xfrm>
            <a:off x="9004318" y="2249309"/>
            <a:ext cx="4828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3B6BDD"/>
                </a:solidFill>
                <a:latin typeface="Lato" pitchFamily="34" charset="0"/>
                <a:cs typeface="Lato" pitchFamily="34" charset="0"/>
              </a:rPr>
              <a:t>=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DA791835-A3BF-46B0-A6E3-B979B89A0CBB}"/>
              </a:ext>
            </a:extLst>
          </p:cNvPr>
          <p:cNvGrpSpPr/>
          <p:nvPr/>
        </p:nvGrpSpPr>
        <p:grpSpPr>
          <a:xfrm>
            <a:off x="6211999" y="2333582"/>
            <a:ext cx="582519" cy="606247"/>
            <a:chOff x="1975996" y="3646349"/>
            <a:chExt cx="446022" cy="464190"/>
          </a:xfrm>
        </p:grpSpPr>
        <p:sp>
          <p:nvSpPr>
            <p:cNvPr id="66" name="Rounded Rectangle 3">
              <a:extLst>
                <a:ext uri="{FF2B5EF4-FFF2-40B4-BE49-F238E27FC236}">
                  <a16:creationId xmlns:a16="http://schemas.microsoft.com/office/drawing/2014/main" id="{F995C712-2D6D-4C51-BF50-A39F61EECD56}"/>
                </a:ext>
              </a:extLst>
            </p:cNvPr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Content Placeholder 2">
              <a:extLst>
                <a:ext uri="{FF2B5EF4-FFF2-40B4-BE49-F238E27FC236}">
                  <a16:creationId xmlns:a16="http://schemas.microsoft.com/office/drawing/2014/main" id="{B322139E-E660-4789-9EB0-FC9D8F3861C9}"/>
                </a:ext>
              </a:extLst>
            </p:cNvPr>
            <p:cNvSpPr txBox="1">
              <a:spLocks/>
            </p:cNvSpPr>
            <p:nvPr/>
          </p:nvSpPr>
          <p:spPr>
            <a:xfrm>
              <a:off x="2068689" y="3676632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400" b="1" dirty="0">
                  <a:solidFill>
                    <a:srgbClr val="3B6BDD"/>
                  </a:solidFill>
                  <a:latin typeface="Lato"/>
                  <a:cs typeface="Lato" panose="020F0502020204030203" pitchFamily="34" charset="0"/>
                </a:rPr>
                <a:t>7</a:t>
              </a:r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66CC6435-308B-43F2-9C05-54721FA1F871}"/>
              </a:ext>
            </a:extLst>
          </p:cNvPr>
          <p:cNvSpPr txBox="1"/>
          <p:nvPr/>
        </p:nvSpPr>
        <p:spPr>
          <a:xfrm>
            <a:off x="6844698" y="2192513"/>
            <a:ext cx="3946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3B6BDD"/>
                </a:solidFill>
                <a:latin typeface="Lato Heavy" pitchFamily="34" charset="0"/>
                <a:cs typeface="Lato Heavy" pitchFamily="34" charset="0"/>
              </a:rPr>
              <a:t>-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27FC3303-EB8A-40AE-98A0-CF6D33E744E1}"/>
              </a:ext>
            </a:extLst>
          </p:cNvPr>
          <p:cNvGrpSpPr/>
          <p:nvPr/>
        </p:nvGrpSpPr>
        <p:grpSpPr>
          <a:xfrm>
            <a:off x="8340951" y="3244266"/>
            <a:ext cx="582519" cy="606247"/>
            <a:chOff x="1975996" y="3646349"/>
            <a:chExt cx="446022" cy="464190"/>
          </a:xfrm>
        </p:grpSpPr>
        <p:sp>
          <p:nvSpPr>
            <p:cNvPr id="70" name="Rounded Rectangle 3">
              <a:extLst>
                <a:ext uri="{FF2B5EF4-FFF2-40B4-BE49-F238E27FC236}">
                  <a16:creationId xmlns:a16="http://schemas.microsoft.com/office/drawing/2014/main" id="{4D88FB88-7294-4B9F-BFFD-ADCAAF69AACB}"/>
                </a:ext>
              </a:extLst>
            </p:cNvPr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Content Placeholder 2">
              <a:extLst>
                <a:ext uri="{FF2B5EF4-FFF2-40B4-BE49-F238E27FC236}">
                  <a16:creationId xmlns:a16="http://schemas.microsoft.com/office/drawing/2014/main" id="{285B7F90-9F37-403A-BDBE-35BDA7EDA652}"/>
                </a:ext>
              </a:extLst>
            </p:cNvPr>
            <p:cNvSpPr txBox="1">
              <a:spLocks/>
            </p:cNvSpPr>
            <p:nvPr/>
          </p:nvSpPr>
          <p:spPr>
            <a:xfrm>
              <a:off x="2068689" y="3676632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400" b="1" dirty="0">
                  <a:solidFill>
                    <a:srgbClr val="3B6BDD"/>
                  </a:solidFill>
                  <a:latin typeface="Lato"/>
                  <a:cs typeface="Lato" panose="020F0502020204030203" pitchFamily="34" charset="0"/>
                </a:rPr>
                <a:t>4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14E311E-B448-4D80-88EE-FA44B51C1B02}"/>
              </a:ext>
            </a:extLst>
          </p:cNvPr>
          <p:cNvGrpSpPr/>
          <p:nvPr/>
        </p:nvGrpSpPr>
        <p:grpSpPr>
          <a:xfrm>
            <a:off x="7276941" y="3244266"/>
            <a:ext cx="582519" cy="606247"/>
            <a:chOff x="1975996" y="3646349"/>
            <a:chExt cx="446022" cy="464190"/>
          </a:xfrm>
        </p:grpSpPr>
        <p:sp>
          <p:nvSpPr>
            <p:cNvPr id="73" name="Rounded Rectangle 3">
              <a:extLst>
                <a:ext uri="{FF2B5EF4-FFF2-40B4-BE49-F238E27FC236}">
                  <a16:creationId xmlns:a16="http://schemas.microsoft.com/office/drawing/2014/main" id="{63CE3930-0307-463F-9BC3-F1D38614B62C}"/>
                </a:ext>
              </a:extLst>
            </p:cNvPr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Content Placeholder 2">
              <a:extLst>
                <a:ext uri="{FF2B5EF4-FFF2-40B4-BE49-F238E27FC236}">
                  <a16:creationId xmlns:a16="http://schemas.microsoft.com/office/drawing/2014/main" id="{F8A126FE-62BF-4020-8CEC-04B2DE12F490}"/>
                </a:ext>
              </a:extLst>
            </p:cNvPr>
            <p:cNvSpPr txBox="1">
              <a:spLocks/>
            </p:cNvSpPr>
            <p:nvPr/>
          </p:nvSpPr>
          <p:spPr>
            <a:xfrm>
              <a:off x="2068689" y="3676632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400" b="1" dirty="0">
                  <a:solidFill>
                    <a:srgbClr val="3B6BDD"/>
                  </a:solidFill>
                  <a:latin typeface="Lato"/>
                  <a:cs typeface="Lato" panose="020F0502020204030203" pitchFamily="34" charset="0"/>
                </a:rPr>
                <a:t>7</a:t>
              </a: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26520CEF-9006-4527-8CD3-FB255EFF5903}"/>
              </a:ext>
            </a:extLst>
          </p:cNvPr>
          <p:cNvSpPr txBox="1"/>
          <p:nvPr/>
        </p:nvSpPr>
        <p:spPr>
          <a:xfrm>
            <a:off x="7900346" y="3103197"/>
            <a:ext cx="3946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3B6BDD"/>
                </a:solidFill>
                <a:latin typeface="Lato Heavy" pitchFamily="34" charset="0"/>
                <a:cs typeface="Lato Heavy" pitchFamily="34" charset="0"/>
              </a:rPr>
              <a:t>-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8E852823-8D9B-4AB8-8C1F-09E48642D2A0}"/>
              </a:ext>
            </a:extLst>
          </p:cNvPr>
          <p:cNvGrpSpPr/>
          <p:nvPr/>
        </p:nvGrpSpPr>
        <p:grpSpPr>
          <a:xfrm>
            <a:off x="8340951" y="4154948"/>
            <a:ext cx="582519" cy="606247"/>
            <a:chOff x="1975996" y="3646349"/>
            <a:chExt cx="446022" cy="464190"/>
          </a:xfrm>
        </p:grpSpPr>
        <p:sp>
          <p:nvSpPr>
            <p:cNvPr id="77" name="Rounded Rectangle 3">
              <a:extLst>
                <a:ext uri="{FF2B5EF4-FFF2-40B4-BE49-F238E27FC236}">
                  <a16:creationId xmlns:a16="http://schemas.microsoft.com/office/drawing/2014/main" id="{8876BA5C-8BA6-42D8-B506-529AAB264989}"/>
                </a:ext>
              </a:extLst>
            </p:cNvPr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Content Placeholder 2">
              <a:extLst>
                <a:ext uri="{FF2B5EF4-FFF2-40B4-BE49-F238E27FC236}">
                  <a16:creationId xmlns:a16="http://schemas.microsoft.com/office/drawing/2014/main" id="{952C1C70-53FC-4295-82F1-01D172BE5991}"/>
                </a:ext>
              </a:extLst>
            </p:cNvPr>
            <p:cNvSpPr txBox="1">
              <a:spLocks/>
            </p:cNvSpPr>
            <p:nvPr/>
          </p:nvSpPr>
          <p:spPr>
            <a:xfrm>
              <a:off x="2068689" y="3676632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400" b="1" dirty="0">
                  <a:solidFill>
                    <a:srgbClr val="3B6BDD"/>
                  </a:solidFill>
                  <a:latin typeface="Lato"/>
                  <a:cs typeface="Lato" panose="020F0502020204030203" pitchFamily="34" charset="0"/>
                </a:rPr>
                <a:t>1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FE256530-C7B1-4026-9EBC-732E5E39E20E}"/>
              </a:ext>
            </a:extLst>
          </p:cNvPr>
          <p:cNvGrpSpPr/>
          <p:nvPr/>
        </p:nvGrpSpPr>
        <p:grpSpPr>
          <a:xfrm>
            <a:off x="7276941" y="4154948"/>
            <a:ext cx="582519" cy="606247"/>
            <a:chOff x="1975996" y="3646349"/>
            <a:chExt cx="446022" cy="464190"/>
          </a:xfrm>
        </p:grpSpPr>
        <p:sp>
          <p:nvSpPr>
            <p:cNvPr id="80" name="Rounded Rectangle 3">
              <a:extLst>
                <a:ext uri="{FF2B5EF4-FFF2-40B4-BE49-F238E27FC236}">
                  <a16:creationId xmlns:a16="http://schemas.microsoft.com/office/drawing/2014/main" id="{A7D8B998-76B6-4A77-8E12-D3CEC831CE57}"/>
                </a:ext>
              </a:extLst>
            </p:cNvPr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Content Placeholder 2">
              <a:extLst>
                <a:ext uri="{FF2B5EF4-FFF2-40B4-BE49-F238E27FC236}">
                  <a16:creationId xmlns:a16="http://schemas.microsoft.com/office/drawing/2014/main" id="{9CFB24E8-905B-4EA2-90CD-FBA199D9B5BC}"/>
                </a:ext>
              </a:extLst>
            </p:cNvPr>
            <p:cNvSpPr txBox="1">
              <a:spLocks/>
            </p:cNvSpPr>
            <p:nvPr/>
          </p:nvSpPr>
          <p:spPr>
            <a:xfrm>
              <a:off x="2068689" y="3676632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400" b="1" dirty="0">
                  <a:solidFill>
                    <a:srgbClr val="3B6BDD"/>
                  </a:solidFill>
                  <a:latin typeface="Lato"/>
                  <a:cs typeface="Lato" panose="020F0502020204030203" pitchFamily="34" charset="0"/>
                </a:rPr>
                <a:t>3</a:t>
              </a:r>
            </a:p>
          </p:txBody>
        </p: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FA0C3A29-CDE3-4163-8A1A-8FA55F5D8CF0}"/>
              </a:ext>
            </a:extLst>
          </p:cNvPr>
          <p:cNvSpPr txBox="1"/>
          <p:nvPr/>
        </p:nvSpPr>
        <p:spPr>
          <a:xfrm>
            <a:off x="7918932" y="4013879"/>
            <a:ext cx="3946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3B6BDD"/>
                </a:solidFill>
                <a:latin typeface="Lato Heavy" pitchFamily="34" charset="0"/>
                <a:cs typeface="Lato Heavy" pitchFamily="34" charset="0"/>
              </a:rPr>
              <a:t>-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FC64682D-6E40-4D8E-8277-13FF4AB8B6D3}"/>
              </a:ext>
            </a:extLst>
          </p:cNvPr>
          <p:cNvGrpSpPr/>
          <p:nvPr/>
        </p:nvGrpSpPr>
        <p:grpSpPr>
          <a:xfrm>
            <a:off x="9514614" y="3233799"/>
            <a:ext cx="582519" cy="582572"/>
            <a:chOff x="1975996" y="3646349"/>
            <a:chExt cx="446022" cy="446063"/>
          </a:xfrm>
        </p:grpSpPr>
        <p:sp>
          <p:nvSpPr>
            <p:cNvPr id="84" name="Rounded Rectangle 3">
              <a:extLst>
                <a:ext uri="{FF2B5EF4-FFF2-40B4-BE49-F238E27FC236}">
                  <a16:creationId xmlns:a16="http://schemas.microsoft.com/office/drawing/2014/main" id="{9889FEE3-D228-4CE8-AF3D-2A2ABD29435E}"/>
                </a:ext>
              </a:extLst>
            </p:cNvPr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Content Placeholder 2">
              <a:extLst>
                <a:ext uri="{FF2B5EF4-FFF2-40B4-BE49-F238E27FC236}">
                  <a16:creationId xmlns:a16="http://schemas.microsoft.com/office/drawing/2014/main" id="{C3015CA4-BA1E-4948-915C-1634BA1B0AA5}"/>
                </a:ext>
              </a:extLst>
            </p:cNvPr>
            <p:cNvSpPr txBox="1">
              <a:spLocks/>
            </p:cNvSpPr>
            <p:nvPr/>
          </p:nvSpPr>
          <p:spPr>
            <a:xfrm>
              <a:off x="2068895" y="3658505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400" b="1" dirty="0"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3AE846C5-7481-4C99-9672-65BA0C4AF95D}"/>
              </a:ext>
            </a:extLst>
          </p:cNvPr>
          <p:cNvGrpSpPr/>
          <p:nvPr/>
        </p:nvGrpSpPr>
        <p:grpSpPr>
          <a:xfrm>
            <a:off x="9514614" y="3229245"/>
            <a:ext cx="582519" cy="602834"/>
            <a:chOff x="1975996" y="3646349"/>
            <a:chExt cx="446022" cy="461577"/>
          </a:xfrm>
        </p:grpSpPr>
        <p:sp>
          <p:nvSpPr>
            <p:cNvPr id="87" name="Rounded Rectangle 3">
              <a:extLst>
                <a:ext uri="{FF2B5EF4-FFF2-40B4-BE49-F238E27FC236}">
                  <a16:creationId xmlns:a16="http://schemas.microsoft.com/office/drawing/2014/main" id="{6CB41CDE-39E4-4961-8BCD-94E528FB84A1}"/>
                </a:ext>
              </a:extLst>
            </p:cNvPr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Content Placeholder 2">
              <a:extLst>
                <a:ext uri="{FF2B5EF4-FFF2-40B4-BE49-F238E27FC236}">
                  <a16:creationId xmlns:a16="http://schemas.microsoft.com/office/drawing/2014/main" id="{B11F601E-D404-44B1-BA42-FA4449A5FBF3}"/>
                </a:ext>
              </a:extLst>
            </p:cNvPr>
            <p:cNvSpPr txBox="1">
              <a:spLocks/>
            </p:cNvSpPr>
            <p:nvPr/>
          </p:nvSpPr>
          <p:spPr>
            <a:xfrm>
              <a:off x="2066076" y="3674019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4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3</a:t>
              </a:r>
            </a:p>
          </p:txBody>
        </p:sp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id="{B6D26EF8-D37E-450B-8FC0-64800925496C}"/>
              </a:ext>
            </a:extLst>
          </p:cNvPr>
          <p:cNvSpPr txBox="1"/>
          <p:nvPr/>
        </p:nvSpPr>
        <p:spPr>
          <a:xfrm>
            <a:off x="9004318" y="3148840"/>
            <a:ext cx="4828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3B6BDD"/>
                </a:solidFill>
                <a:latin typeface="Lato" pitchFamily="34" charset="0"/>
                <a:cs typeface="Lato" pitchFamily="34" charset="0"/>
              </a:rPr>
              <a:t>=</a:t>
            </a: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533F53A1-2ECF-49C1-A9A4-8F8C30275694}"/>
              </a:ext>
            </a:extLst>
          </p:cNvPr>
          <p:cNvGrpSpPr/>
          <p:nvPr/>
        </p:nvGrpSpPr>
        <p:grpSpPr>
          <a:xfrm>
            <a:off x="9514614" y="4148199"/>
            <a:ext cx="582519" cy="582572"/>
            <a:chOff x="1975996" y="3646349"/>
            <a:chExt cx="446022" cy="446063"/>
          </a:xfrm>
        </p:grpSpPr>
        <p:sp>
          <p:nvSpPr>
            <p:cNvPr id="91" name="Rounded Rectangle 3">
              <a:extLst>
                <a:ext uri="{FF2B5EF4-FFF2-40B4-BE49-F238E27FC236}">
                  <a16:creationId xmlns:a16="http://schemas.microsoft.com/office/drawing/2014/main" id="{A4441F8D-8149-42DE-BFC5-D7904C62760B}"/>
                </a:ext>
              </a:extLst>
            </p:cNvPr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Content Placeholder 2">
              <a:extLst>
                <a:ext uri="{FF2B5EF4-FFF2-40B4-BE49-F238E27FC236}">
                  <a16:creationId xmlns:a16="http://schemas.microsoft.com/office/drawing/2014/main" id="{F4F2B5AF-05B7-43E5-9EC8-5EC7F671EF78}"/>
                </a:ext>
              </a:extLst>
            </p:cNvPr>
            <p:cNvSpPr txBox="1">
              <a:spLocks/>
            </p:cNvSpPr>
            <p:nvPr/>
          </p:nvSpPr>
          <p:spPr>
            <a:xfrm>
              <a:off x="2068895" y="3658505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400" b="1" dirty="0"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36CE224B-DF3D-4330-81F6-DA7F22C36F3A}"/>
              </a:ext>
            </a:extLst>
          </p:cNvPr>
          <p:cNvGrpSpPr/>
          <p:nvPr/>
        </p:nvGrpSpPr>
        <p:grpSpPr>
          <a:xfrm>
            <a:off x="9514614" y="4143645"/>
            <a:ext cx="582519" cy="602834"/>
            <a:chOff x="1975996" y="3646349"/>
            <a:chExt cx="446022" cy="461577"/>
          </a:xfrm>
        </p:grpSpPr>
        <p:sp>
          <p:nvSpPr>
            <p:cNvPr id="94" name="Rounded Rectangle 3">
              <a:extLst>
                <a:ext uri="{FF2B5EF4-FFF2-40B4-BE49-F238E27FC236}">
                  <a16:creationId xmlns:a16="http://schemas.microsoft.com/office/drawing/2014/main" id="{96609E55-7588-466B-AD8B-68CB2D821FBB}"/>
                </a:ext>
              </a:extLst>
            </p:cNvPr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Content Placeholder 2">
              <a:extLst>
                <a:ext uri="{FF2B5EF4-FFF2-40B4-BE49-F238E27FC236}">
                  <a16:creationId xmlns:a16="http://schemas.microsoft.com/office/drawing/2014/main" id="{0F29F108-D0E8-4D2C-B0AE-CC8B4C48E32E}"/>
                </a:ext>
              </a:extLst>
            </p:cNvPr>
            <p:cNvSpPr txBox="1">
              <a:spLocks/>
            </p:cNvSpPr>
            <p:nvPr/>
          </p:nvSpPr>
          <p:spPr>
            <a:xfrm>
              <a:off x="2066076" y="3674019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4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2</a:t>
              </a:r>
            </a:p>
          </p:txBody>
        </p:sp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id="{28607CFC-8100-4F2A-9B88-EEA102FBF12D}"/>
              </a:ext>
            </a:extLst>
          </p:cNvPr>
          <p:cNvSpPr txBox="1"/>
          <p:nvPr/>
        </p:nvSpPr>
        <p:spPr>
          <a:xfrm>
            <a:off x="9004318" y="4052089"/>
            <a:ext cx="4828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3B6BDD"/>
                </a:solidFill>
                <a:latin typeface="Lato" pitchFamily="34" charset="0"/>
                <a:cs typeface="Lato" pitchFamily="34" charset="0"/>
              </a:rPr>
              <a:t>=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9076BDBC-0160-4F5B-A763-A9F03B76F991}"/>
              </a:ext>
            </a:extLst>
          </p:cNvPr>
          <p:cNvSpPr txBox="1"/>
          <p:nvPr/>
        </p:nvSpPr>
        <p:spPr>
          <a:xfrm>
            <a:off x="5917359" y="3702410"/>
            <a:ext cx="1085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itchFamily="34" charset="0"/>
                <a:cs typeface="Lato" pitchFamily="34" charset="0"/>
              </a:rPr>
              <a:t>Nhẩm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pitchFamily="34" charset="0"/>
                <a:cs typeface="Lato" pitchFamily="34" charset="0"/>
              </a:rPr>
              <a:t>: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A9160089-595A-4771-A62E-10A275B1929B}"/>
              </a:ext>
            </a:extLst>
          </p:cNvPr>
          <p:cNvGrpSpPr/>
          <p:nvPr/>
        </p:nvGrpSpPr>
        <p:grpSpPr>
          <a:xfrm>
            <a:off x="558559" y="1193937"/>
            <a:ext cx="2678968" cy="1705761"/>
            <a:chOff x="370790" y="3646349"/>
            <a:chExt cx="2051228" cy="1306064"/>
          </a:xfrm>
        </p:grpSpPr>
        <p:sp>
          <p:nvSpPr>
            <p:cNvPr id="99" name="Rounded Rectangle 3">
              <a:extLst>
                <a:ext uri="{FF2B5EF4-FFF2-40B4-BE49-F238E27FC236}">
                  <a16:creationId xmlns:a16="http://schemas.microsoft.com/office/drawing/2014/main" id="{27E67A3B-9218-4292-9EEE-53CA08C011A3}"/>
                </a:ext>
              </a:extLst>
            </p:cNvPr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Content Placeholder 2">
              <a:extLst>
                <a:ext uri="{FF2B5EF4-FFF2-40B4-BE49-F238E27FC236}">
                  <a16:creationId xmlns:a16="http://schemas.microsoft.com/office/drawing/2014/main" id="{2A0BA0C8-6A14-49D8-845F-68944D20B481}"/>
                </a:ext>
              </a:extLst>
            </p:cNvPr>
            <p:cNvSpPr txBox="1">
              <a:spLocks/>
            </p:cNvSpPr>
            <p:nvPr/>
          </p:nvSpPr>
          <p:spPr>
            <a:xfrm>
              <a:off x="370790" y="4518506"/>
              <a:ext cx="446732" cy="433907"/>
            </a:xfrm>
            <a:prstGeom prst="rect">
              <a:avLst/>
            </a:prstGeom>
            <a:ln>
              <a:noFill/>
            </a:ln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400" b="1" dirty="0">
                  <a:solidFill>
                    <a:srgbClr val="3B6BDD"/>
                  </a:solidFill>
                  <a:latin typeface="Lato"/>
                  <a:cs typeface="Lato" panose="020F0502020204030203" pitchFamily="34" charset="0"/>
                </a:rPr>
                <a:t>a)</a:t>
              </a:r>
            </a:p>
          </p:txBody>
        </p:sp>
      </p:grpSp>
      <p:sp>
        <p:nvSpPr>
          <p:cNvPr id="101" name="Content Placeholder 2">
            <a:extLst>
              <a:ext uri="{FF2B5EF4-FFF2-40B4-BE49-F238E27FC236}">
                <a16:creationId xmlns:a16="http://schemas.microsoft.com/office/drawing/2014/main" id="{2A0BA0C8-6A14-49D8-845F-68944D20B481}"/>
              </a:ext>
            </a:extLst>
          </p:cNvPr>
          <p:cNvSpPr txBox="1">
            <a:spLocks/>
          </p:cNvSpPr>
          <p:nvPr/>
        </p:nvSpPr>
        <p:spPr>
          <a:xfrm>
            <a:off x="5537546" y="2401130"/>
            <a:ext cx="583446" cy="566696"/>
          </a:xfrm>
          <a:prstGeom prst="rect">
            <a:avLst/>
          </a:prstGeom>
          <a:ln>
            <a:noFill/>
          </a:ln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400" b="1" dirty="0">
                <a:solidFill>
                  <a:srgbClr val="3B6BDD"/>
                </a:solidFill>
                <a:latin typeface="Lato"/>
                <a:cs typeface="Lato" panose="020F0502020204030203" pitchFamily="34" charset="0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19711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2" descr="C:\Users\TUAN\Downloads\Luyện tập 1.png">
            <a:extLst>
              <a:ext uri="{FF2B5EF4-FFF2-40B4-BE49-F238E27FC236}">
                <a16:creationId xmlns:a16="http://schemas.microsoft.com/office/drawing/2014/main" id="{1E385CE2-E6A0-4A6A-9D6F-FC03C17D8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6419" y="315830"/>
            <a:ext cx="1673352" cy="743806"/>
          </a:xfrm>
          <a:prstGeom prst="rect">
            <a:avLst/>
          </a:prstGeom>
          <a:noFill/>
        </p:spPr>
      </p:pic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409134D3-DA5A-4157-9783-6FDB9121FB32}"/>
              </a:ext>
            </a:extLst>
          </p:cNvPr>
          <p:cNvSpPr txBox="1">
            <a:spLocks/>
          </p:cNvSpPr>
          <p:nvPr/>
        </p:nvSpPr>
        <p:spPr>
          <a:xfrm>
            <a:off x="5184785" y="900982"/>
            <a:ext cx="3367929" cy="317308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000" b="1" dirty="0">
                <a:latin typeface="Lato" panose="020F0502020204030203" pitchFamily="34" charset="0"/>
                <a:cs typeface="Lato" panose="020F0502020204030203" pitchFamily="34" charset="0"/>
              </a:rPr>
              <a:t>2. </a:t>
            </a:r>
            <a:r>
              <a:rPr lang="en-GB" sz="4000" b="1" dirty="0" err="1">
                <a:latin typeface="Lato" panose="020F0502020204030203" pitchFamily="34" charset="0"/>
                <a:cs typeface="Lato" panose="020F0502020204030203" pitchFamily="34" charset="0"/>
              </a:rPr>
              <a:t>Tính</a:t>
            </a:r>
            <a:r>
              <a:rPr lang="en-GB" sz="4000" b="1" dirty="0"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77F4F91-0C8B-4D97-B02E-CCCB996DED39}"/>
              </a:ext>
            </a:extLst>
          </p:cNvPr>
          <p:cNvGrpSpPr/>
          <p:nvPr/>
        </p:nvGrpSpPr>
        <p:grpSpPr>
          <a:xfrm>
            <a:off x="4573674" y="2349601"/>
            <a:ext cx="582519" cy="582572"/>
            <a:chOff x="1975996" y="3646349"/>
            <a:chExt cx="446022" cy="446063"/>
          </a:xfrm>
        </p:grpSpPr>
        <p:sp>
          <p:nvSpPr>
            <p:cNvPr id="52" name="Rounded Rectangle 3">
              <a:extLst>
                <a:ext uri="{FF2B5EF4-FFF2-40B4-BE49-F238E27FC236}">
                  <a16:creationId xmlns:a16="http://schemas.microsoft.com/office/drawing/2014/main" id="{C262BB44-8F43-4661-902B-8C0A69F9C7BD}"/>
                </a:ext>
              </a:extLst>
            </p:cNvPr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Content Placeholder 2">
              <a:extLst>
                <a:ext uri="{FF2B5EF4-FFF2-40B4-BE49-F238E27FC236}">
                  <a16:creationId xmlns:a16="http://schemas.microsoft.com/office/drawing/2014/main" id="{0CEF667F-C6DA-4984-A530-F59FE6830246}"/>
                </a:ext>
              </a:extLst>
            </p:cNvPr>
            <p:cNvSpPr txBox="1">
              <a:spLocks/>
            </p:cNvSpPr>
            <p:nvPr/>
          </p:nvSpPr>
          <p:spPr>
            <a:xfrm>
              <a:off x="2068895" y="3658505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400" b="1" dirty="0"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34DB61B-3671-4FD6-9BE7-0AFA3687BD9E}"/>
              </a:ext>
            </a:extLst>
          </p:cNvPr>
          <p:cNvGrpSpPr/>
          <p:nvPr/>
        </p:nvGrpSpPr>
        <p:grpSpPr>
          <a:xfrm>
            <a:off x="4573674" y="2345047"/>
            <a:ext cx="582519" cy="602834"/>
            <a:chOff x="1975996" y="3646349"/>
            <a:chExt cx="446022" cy="461577"/>
          </a:xfrm>
        </p:grpSpPr>
        <p:sp>
          <p:nvSpPr>
            <p:cNvPr id="55" name="Rounded Rectangle 3">
              <a:extLst>
                <a:ext uri="{FF2B5EF4-FFF2-40B4-BE49-F238E27FC236}">
                  <a16:creationId xmlns:a16="http://schemas.microsoft.com/office/drawing/2014/main" id="{8A90C78B-7214-4E8D-AB60-D274ADDF1A88}"/>
                </a:ext>
              </a:extLst>
            </p:cNvPr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Content Placeholder 2">
              <a:extLst>
                <a:ext uri="{FF2B5EF4-FFF2-40B4-BE49-F238E27FC236}">
                  <a16:creationId xmlns:a16="http://schemas.microsoft.com/office/drawing/2014/main" id="{5B5CAE3D-7BB2-4E2A-AB41-B372FEDB623F}"/>
                </a:ext>
              </a:extLst>
            </p:cNvPr>
            <p:cNvSpPr txBox="1">
              <a:spLocks/>
            </p:cNvSpPr>
            <p:nvPr/>
          </p:nvSpPr>
          <p:spPr>
            <a:xfrm>
              <a:off x="2066076" y="3674019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4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3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788BF8F-91D1-483C-9929-A8D113907632}"/>
              </a:ext>
            </a:extLst>
          </p:cNvPr>
          <p:cNvGrpSpPr/>
          <p:nvPr/>
        </p:nvGrpSpPr>
        <p:grpSpPr>
          <a:xfrm>
            <a:off x="2336001" y="2337764"/>
            <a:ext cx="582519" cy="606247"/>
            <a:chOff x="1975996" y="3646349"/>
            <a:chExt cx="446022" cy="464190"/>
          </a:xfrm>
        </p:grpSpPr>
        <p:sp>
          <p:nvSpPr>
            <p:cNvPr id="58" name="Rounded Rectangle 3">
              <a:extLst>
                <a:ext uri="{FF2B5EF4-FFF2-40B4-BE49-F238E27FC236}">
                  <a16:creationId xmlns:a16="http://schemas.microsoft.com/office/drawing/2014/main" id="{A1A2027C-96BD-4048-8503-D987FA7D22F3}"/>
                </a:ext>
              </a:extLst>
            </p:cNvPr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Content Placeholder 2">
              <a:extLst>
                <a:ext uri="{FF2B5EF4-FFF2-40B4-BE49-F238E27FC236}">
                  <a16:creationId xmlns:a16="http://schemas.microsoft.com/office/drawing/2014/main" id="{AAA79606-A547-451E-8BD9-67E416698D9E}"/>
                </a:ext>
              </a:extLst>
            </p:cNvPr>
            <p:cNvSpPr txBox="1">
              <a:spLocks/>
            </p:cNvSpPr>
            <p:nvPr/>
          </p:nvSpPr>
          <p:spPr>
            <a:xfrm>
              <a:off x="2068689" y="3676632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400" b="1" dirty="0">
                  <a:solidFill>
                    <a:srgbClr val="3B6BDD"/>
                  </a:solidFill>
                  <a:latin typeface="Lato"/>
                  <a:cs typeface="Lato" panose="020F0502020204030203" pitchFamily="34" charset="0"/>
                </a:rPr>
                <a:t>5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95AE74C6-7009-4479-83A8-4C86FBAFEF16}"/>
              </a:ext>
            </a:extLst>
          </p:cNvPr>
          <p:cNvGrpSpPr/>
          <p:nvPr/>
        </p:nvGrpSpPr>
        <p:grpSpPr>
          <a:xfrm>
            <a:off x="3400011" y="2345045"/>
            <a:ext cx="582519" cy="591684"/>
            <a:chOff x="1975996" y="3646349"/>
            <a:chExt cx="446022" cy="453040"/>
          </a:xfrm>
        </p:grpSpPr>
        <p:sp>
          <p:nvSpPr>
            <p:cNvPr id="61" name="Rounded Rectangle 3">
              <a:extLst>
                <a:ext uri="{FF2B5EF4-FFF2-40B4-BE49-F238E27FC236}">
                  <a16:creationId xmlns:a16="http://schemas.microsoft.com/office/drawing/2014/main" id="{E7993812-991F-4987-8AE6-61831C3B863A}"/>
                </a:ext>
              </a:extLst>
            </p:cNvPr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Content Placeholder 2">
              <a:extLst>
                <a:ext uri="{FF2B5EF4-FFF2-40B4-BE49-F238E27FC236}">
                  <a16:creationId xmlns:a16="http://schemas.microsoft.com/office/drawing/2014/main" id="{6D20006C-C6C3-4FE3-8677-3EA6C1640C9D}"/>
                </a:ext>
              </a:extLst>
            </p:cNvPr>
            <p:cNvSpPr txBox="1">
              <a:spLocks/>
            </p:cNvSpPr>
            <p:nvPr/>
          </p:nvSpPr>
          <p:spPr>
            <a:xfrm>
              <a:off x="2068689" y="3665482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400" b="1" dirty="0">
                  <a:solidFill>
                    <a:srgbClr val="3B6BDD"/>
                  </a:solidFill>
                  <a:latin typeface="Lato"/>
                  <a:cs typeface="Lato" panose="020F0502020204030203" pitchFamily="34" charset="0"/>
                </a:rPr>
                <a:t>2</a:t>
              </a:r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16907091-29D7-4396-9BDB-1A0D1FF6CE52}"/>
              </a:ext>
            </a:extLst>
          </p:cNvPr>
          <p:cNvSpPr txBox="1"/>
          <p:nvPr/>
        </p:nvSpPr>
        <p:spPr>
          <a:xfrm>
            <a:off x="2977993" y="2211563"/>
            <a:ext cx="3946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3B6BDD"/>
                </a:solidFill>
                <a:latin typeface="Lato Heavy" pitchFamily="34" charset="0"/>
                <a:cs typeface="Lato Heavy" pitchFamily="34" charset="0"/>
              </a:rPr>
              <a:t>-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AE87A77-614A-45F5-8C56-B1C1C75D5E4D}"/>
              </a:ext>
            </a:extLst>
          </p:cNvPr>
          <p:cNvSpPr txBox="1"/>
          <p:nvPr/>
        </p:nvSpPr>
        <p:spPr>
          <a:xfrm>
            <a:off x="4063378" y="2253491"/>
            <a:ext cx="4828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3B6BDD"/>
                </a:solidFill>
                <a:latin typeface="Lato" pitchFamily="34" charset="0"/>
                <a:cs typeface="Lato" pitchFamily="34" charset="0"/>
              </a:rPr>
              <a:t>=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8697CADE-6624-4334-88F3-81F77A12E4EC}"/>
              </a:ext>
            </a:extLst>
          </p:cNvPr>
          <p:cNvGrpSpPr/>
          <p:nvPr/>
        </p:nvGrpSpPr>
        <p:grpSpPr>
          <a:xfrm>
            <a:off x="1236280" y="2337764"/>
            <a:ext cx="640543" cy="621747"/>
            <a:chOff x="1949367" y="3646349"/>
            <a:chExt cx="490450" cy="476058"/>
          </a:xfrm>
        </p:grpSpPr>
        <p:sp>
          <p:nvSpPr>
            <p:cNvPr id="66" name="Rounded Rectangle 3">
              <a:extLst>
                <a:ext uri="{FF2B5EF4-FFF2-40B4-BE49-F238E27FC236}">
                  <a16:creationId xmlns:a16="http://schemas.microsoft.com/office/drawing/2014/main" id="{ADD491C7-1CA5-465C-B8DC-EEC9F201ADD8}"/>
                </a:ext>
              </a:extLst>
            </p:cNvPr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Content Placeholder 2">
              <a:extLst>
                <a:ext uri="{FF2B5EF4-FFF2-40B4-BE49-F238E27FC236}">
                  <a16:creationId xmlns:a16="http://schemas.microsoft.com/office/drawing/2014/main" id="{39B44084-6312-4FD5-A602-28A193C68824}"/>
                </a:ext>
              </a:extLst>
            </p:cNvPr>
            <p:cNvSpPr txBox="1">
              <a:spLocks/>
            </p:cNvSpPr>
            <p:nvPr/>
          </p:nvSpPr>
          <p:spPr>
            <a:xfrm>
              <a:off x="1949367" y="3688500"/>
              <a:ext cx="490450" cy="433907"/>
            </a:xfrm>
            <a:prstGeom prst="rect">
              <a:avLst/>
            </a:prstGeom>
            <a:ln>
              <a:noFill/>
            </a:ln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solidFill>
                    <a:srgbClr val="3B6BDD"/>
                  </a:solidFill>
                  <a:latin typeface="Lato"/>
                  <a:cs typeface="Lato" panose="020F0502020204030203" pitchFamily="34" charset="0"/>
                </a:rPr>
                <a:t>10</a:t>
              </a:r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980161A3-6491-41C7-9B7A-8E02B8A756D3}"/>
              </a:ext>
            </a:extLst>
          </p:cNvPr>
          <p:cNvSpPr txBox="1"/>
          <p:nvPr/>
        </p:nvSpPr>
        <p:spPr>
          <a:xfrm>
            <a:off x="1903758" y="2196695"/>
            <a:ext cx="3946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3B6BDD"/>
                </a:solidFill>
                <a:latin typeface="Lato Heavy" pitchFamily="34" charset="0"/>
                <a:cs typeface="Lato Heavy" pitchFamily="34" charset="0"/>
              </a:rPr>
              <a:t>-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8EAF244B-1F02-4C03-83E4-ABB1AF2FCCF8}"/>
              </a:ext>
            </a:extLst>
          </p:cNvPr>
          <p:cNvGrpSpPr/>
          <p:nvPr/>
        </p:nvGrpSpPr>
        <p:grpSpPr>
          <a:xfrm>
            <a:off x="3400011" y="3248448"/>
            <a:ext cx="582519" cy="606247"/>
            <a:chOff x="1975996" y="3646349"/>
            <a:chExt cx="446022" cy="464190"/>
          </a:xfrm>
        </p:grpSpPr>
        <p:sp>
          <p:nvSpPr>
            <p:cNvPr id="70" name="Rounded Rectangle 3">
              <a:extLst>
                <a:ext uri="{FF2B5EF4-FFF2-40B4-BE49-F238E27FC236}">
                  <a16:creationId xmlns:a16="http://schemas.microsoft.com/office/drawing/2014/main" id="{075C11A7-5C04-4439-BD5E-A3A4AAAB5659}"/>
                </a:ext>
              </a:extLst>
            </p:cNvPr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Content Placeholder 2">
              <a:extLst>
                <a:ext uri="{FF2B5EF4-FFF2-40B4-BE49-F238E27FC236}">
                  <a16:creationId xmlns:a16="http://schemas.microsoft.com/office/drawing/2014/main" id="{8185760A-5C50-4027-92D5-19839DD332C9}"/>
                </a:ext>
              </a:extLst>
            </p:cNvPr>
            <p:cNvSpPr txBox="1">
              <a:spLocks/>
            </p:cNvSpPr>
            <p:nvPr/>
          </p:nvSpPr>
          <p:spPr>
            <a:xfrm>
              <a:off x="2068689" y="3676632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400" b="1" dirty="0">
                  <a:solidFill>
                    <a:srgbClr val="3B6BDD"/>
                  </a:solidFill>
                  <a:latin typeface="Lato"/>
                  <a:cs typeface="Lato" panose="020F0502020204030203" pitchFamily="34" charset="0"/>
                </a:rPr>
                <a:t>5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E28494D2-0908-4ECC-8FD0-6B93A258EB36}"/>
              </a:ext>
            </a:extLst>
          </p:cNvPr>
          <p:cNvGrpSpPr/>
          <p:nvPr/>
        </p:nvGrpSpPr>
        <p:grpSpPr>
          <a:xfrm>
            <a:off x="2290667" y="3248448"/>
            <a:ext cx="657307" cy="613997"/>
            <a:chOff x="1941287" y="3646349"/>
            <a:chExt cx="503286" cy="470124"/>
          </a:xfrm>
        </p:grpSpPr>
        <p:sp>
          <p:nvSpPr>
            <p:cNvPr id="73" name="Rounded Rectangle 3">
              <a:extLst>
                <a:ext uri="{FF2B5EF4-FFF2-40B4-BE49-F238E27FC236}">
                  <a16:creationId xmlns:a16="http://schemas.microsoft.com/office/drawing/2014/main" id="{ABB65563-6F92-4357-A8F8-0D9105DF13E4}"/>
                </a:ext>
              </a:extLst>
            </p:cNvPr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Content Placeholder 2">
              <a:extLst>
                <a:ext uri="{FF2B5EF4-FFF2-40B4-BE49-F238E27FC236}">
                  <a16:creationId xmlns:a16="http://schemas.microsoft.com/office/drawing/2014/main" id="{4A2DC55B-013B-4F85-992A-AC06FA5A35BB}"/>
                </a:ext>
              </a:extLst>
            </p:cNvPr>
            <p:cNvSpPr txBox="1">
              <a:spLocks/>
            </p:cNvSpPr>
            <p:nvPr/>
          </p:nvSpPr>
          <p:spPr>
            <a:xfrm>
              <a:off x="1941287" y="3682566"/>
              <a:ext cx="503286" cy="433907"/>
            </a:xfrm>
            <a:prstGeom prst="rect">
              <a:avLst/>
            </a:prstGeom>
            <a:ln>
              <a:noFill/>
            </a:ln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solidFill>
                    <a:srgbClr val="3B6BDD"/>
                  </a:solidFill>
                  <a:latin typeface="Lato"/>
                  <a:cs typeface="Lato" panose="020F0502020204030203" pitchFamily="34" charset="0"/>
                </a:rPr>
                <a:t>10</a:t>
              </a: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01834F30-7159-46F1-95AF-B447EC843AEB}"/>
              </a:ext>
            </a:extLst>
          </p:cNvPr>
          <p:cNvSpPr txBox="1"/>
          <p:nvPr/>
        </p:nvSpPr>
        <p:spPr>
          <a:xfrm>
            <a:off x="2959406" y="3107379"/>
            <a:ext cx="3946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3B6BDD"/>
                </a:solidFill>
                <a:latin typeface="Lato Heavy" pitchFamily="34" charset="0"/>
                <a:cs typeface="Lato Heavy" pitchFamily="34" charset="0"/>
              </a:rPr>
              <a:t>-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C456F51B-926E-4CCC-838C-A244165D6C3B}"/>
              </a:ext>
            </a:extLst>
          </p:cNvPr>
          <p:cNvGrpSpPr/>
          <p:nvPr/>
        </p:nvGrpSpPr>
        <p:grpSpPr>
          <a:xfrm>
            <a:off x="3400011" y="4159130"/>
            <a:ext cx="582519" cy="606247"/>
            <a:chOff x="1975996" y="3646349"/>
            <a:chExt cx="446022" cy="464190"/>
          </a:xfrm>
        </p:grpSpPr>
        <p:sp>
          <p:nvSpPr>
            <p:cNvPr id="77" name="Rounded Rectangle 3">
              <a:extLst>
                <a:ext uri="{FF2B5EF4-FFF2-40B4-BE49-F238E27FC236}">
                  <a16:creationId xmlns:a16="http://schemas.microsoft.com/office/drawing/2014/main" id="{C6C4A241-E00B-45AA-8E3F-B6E195949B3E}"/>
                </a:ext>
              </a:extLst>
            </p:cNvPr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Content Placeholder 2">
              <a:extLst>
                <a:ext uri="{FF2B5EF4-FFF2-40B4-BE49-F238E27FC236}">
                  <a16:creationId xmlns:a16="http://schemas.microsoft.com/office/drawing/2014/main" id="{5A52BC65-FE79-489C-B5C1-AB373EDE55FA}"/>
                </a:ext>
              </a:extLst>
            </p:cNvPr>
            <p:cNvSpPr txBox="1">
              <a:spLocks/>
            </p:cNvSpPr>
            <p:nvPr/>
          </p:nvSpPr>
          <p:spPr>
            <a:xfrm>
              <a:off x="2068689" y="3676632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400" b="1" dirty="0">
                  <a:solidFill>
                    <a:srgbClr val="3B6BDD"/>
                  </a:solidFill>
                  <a:latin typeface="Lato"/>
                  <a:cs typeface="Lato" panose="020F0502020204030203" pitchFamily="34" charset="0"/>
                </a:rPr>
                <a:t>2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4A25E0F2-5435-455E-8A8F-1F85467BFB87}"/>
              </a:ext>
            </a:extLst>
          </p:cNvPr>
          <p:cNvGrpSpPr/>
          <p:nvPr/>
        </p:nvGrpSpPr>
        <p:grpSpPr>
          <a:xfrm>
            <a:off x="2336001" y="4159130"/>
            <a:ext cx="582519" cy="606247"/>
            <a:chOff x="1975996" y="3646349"/>
            <a:chExt cx="446022" cy="464190"/>
          </a:xfrm>
        </p:grpSpPr>
        <p:sp>
          <p:nvSpPr>
            <p:cNvPr id="80" name="Rounded Rectangle 3">
              <a:extLst>
                <a:ext uri="{FF2B5EF4-FFF2-40B4-BE49-F238E27FC236}">
                  <a16:creationId xmlns:a16="http://schemas.microsoft.com/office/drawing/2014/main" id="{31217A44-4BDF-4865-8E43-1402F702BDD1}"/>
                </a:ext>
              </a:extLst>
            </p:cNvPr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Content Placeholder 2">
              <a:extLst>
                <a:ext uri="{FF2B5EF4-FFF2-40B4-BE49-F238E27FC236}">
                  <a16:creationId xmlns:a16="http://schemas.microsoft.com/office/drawing/2014/main" id="{F36F78CC-F7BC-4B57-82B4-8F40D5FF50F3}"/>
                </a:ext>
              </a:extLst>
            </p:cNvPr>
            <p:cNvSpPr txBox="1">
              <a:spLocks/>
            </p:cNvSpPr>
            <p:nvPr/>
          </p:nvSpPr>
          <p:spPr>
            <a:xfrm>
              <a:off x="2068689" y="3676632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400" b="1" dirty="0">
                  <a:solidFill>
                    <a:srgbClr val="3B6BDD"/>
                  </a:solidFill>
                  <a:latin typeface="Lato"/>
                  <a:cs typeface="Lato" panose="020F0502020204030203" pitchFamily="34" charset="0"/>
                </a:rPr>
                <a:t>5</a:t>
              </a:r>
            </a:p>
          </p:txBody>
        </p: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4EDB40E2-6D99-4CE2-870B-D58E2D072858}"/>
              </a:ext>
            </a:extLst>
          </p:cNvPr>
          <p:cNvSpPr txBox="1"/>
          <p:nvPr/>
        </p:nvSpPr>
        <p:spPr>
          <a:xfrm>
            <a:off x="2977992" y="4018061"/>
            <a:ext cx="3946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3B6BDD"/>
                </a:solidFill>
                <a:latin typeface="Lato Heavy" pitchFamily="34" charset="0"/>
                <a:cs typeface="Lato Heavy" pitchFamily="34" charset="0"/>
              </a:rPr>
              <a:t>-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7EEC4B6B-F236-427B-B19D-50ECC9BC5120}"/>
              </a:ext>
            </a:extLst>
          </p:cNvPr>
          <p:cNvGrpSpPr/>
          <p:nvPr/>
        </p:nvGrpSpPr>
        <p:grpSpPr>
          <a:xfrm>
            <a:off x="4573674" y="3237981"/>
            <a:ext cx="582519" cy="582572"/>
            <a:chOff x="1975996" y="3646349"/>
            <a:chExt cx="446022" cy="446063"/>
          </a:xfrm>
        </p:grpSpPr>
        <p:sp>
          <p:nvSpPr>
            <p:cNvPr id="84" name="Rounded Rectangle 3">
              <a:extLst>
                <a:ext uri="{FF2B5EF4-FFF2-40B4-BE49-F238E27FC236}">
                  <a16:creationId xmlns:a16="http://schemas.microsoft.com/office/drawing/2014/main" id="{64E8A329-F866-45A5-9C81-D1EEBBFC3ABC}"/>
                </a:ext>
              </a:extLst>
            </p:cNvPr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Content Placeholder 2">
              <a:extLst>
                <a:ext uri="{FF2B5EF4-FFF2-40B4-BE49-F238E27FC236}">
                  <a16:creationId xmlns:a16="http://schemas.microsoft.com/office/drawing/2014/main" id="{470CC49D-1F1C-498D-B4AE-A3211094DB54}"/>
                </a:ext>
              </a:extLst>
            </p:cNvPr>
            <p:cNvSpPr txBox="1">
              <a:spLocks/>
            </p:cNvSpPr>
            <p:nvPr/>
          </p:nvSpPr>
          <p:spPr>
            <a:xfrm>
              <a:off x="2068895" y="3658505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400" b="1" dirty="0"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3FA20740-8B44-4A7D-8DC1-0D20261C60EA}"/>
              </a:ext>
            </a:extLst>
          </p:cNvPr>
          <p:cNvGrpSpPr/>
          <p:nvPr/>
        </p:nvGrpSpPr>
        <p:grpSpPr>
          <a:xfrm>
            <a:off x="4573674" y="3233427"/>
            <a:ext cx="582519" cy="602834"/>
            <a:chOff x="1975996" y="3646349"/>
            <a:chExt cx="446022" cy="461577"/>
          </a:xfrm>
        </p:grpSpPr>
        <p:sp>
          <p:nvSpPr>
            <p:cNvPr id="87" name="Rounded Rectangle 3">
              <a:extLst>
                <a:ext uri="{FF2B5EF4-FFF2-40B4-BE49-F238E27FC236}">
                  <a16:creationId xmlns:a16="http://schemas.microsoft.com/office/drawing/2014/main" id="{E80DBD6F-2467-4D3F-9915-C6F654DD40F9}"/>
                </a:ext>
              </a:extLst>
            </p:cNvPr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Content Placeholder 2">
              <a:extLst>
                <a:ext uri="{FF2B5EF4-FFF2-40B4-BE49-F238E27FC236}">
                  <a16:creationId xmlns:a16="http://schemas.microsoft.com/office/drawing/2014/main" id="{B65975AA-9D09-408C-924C-5618B43EB4B9}"/>
                </a:ext>
              </a:extLst>
            </p:cNvPr>
            <p:cNvSpPr txBox="1">
              <a:spLocks/>
            </p:cNvSpPr>
            <p:nvPr/>
          </p:nvSpPr>
          <p:spPr>
            <a:xfrm>
              <a:off x="2066076" y="3674019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4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5</a:t>
              </a:r>
            </a:p>
          </p:txBody>
        </p:sp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id="{496A2952-41EF-498F-B046-0C3CC48640A2}"/>
              </a:ext>
            </a:extLst>
          </p:cNvPr>
          <p:cNvSpPr txBox="1"/>
          <p:nvPr/>
        </p:nvSpPr>
        <p:spPr>
          <a:xfrm>
            <a:off x="4063378" y="3153022"/>
            <a:ext cx="4828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3B6BDD"/>
                </a:solidFill>
                <a:latin typeface="Lato" pitchFamily="34" charset="0"/>
                <a:cs typeface="Lato" pitchFamily="34" charset="0"/>
              </a:rPr>
              <a:t>=</a:t>
            </a: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AD8C00B0-7880-4AB4-9AC6-330F8543AAA2}"/>
              </a:ext>
            </a:extLst>
          </p:cNvPr>
          <p:cNvGrpSpPr/>
          <p:nvPr/>
        </p:nvGrpSpPr>
        <p:grpSpPr>
          <a:xfrm>
            <a:off x="4573674" y="4152381"/>
            <a:ext cx="582519" cy="582572"/>
            <a:chOff x="1975996" y="3646349"/>
            <a:chExt cx="446022" cy="446063"/>
          </a:xfrm>
        </p:grpSpPr>
        <p:sp>
          <p:nvSpPr>
            <p:cNvPr id="91" name="Rounded Rectangle 3">
              <a:extLst>
                <a:ext uri="{FF2B5EF4-FFF2-40B4-BE49-F238E27FC236}">
                  <a16:creationId xmlns:a16="http://schemas.microsoft.com/office/drawing/2014/main" id="{20B69178-6EB7-43D6-9716-499C2826EACB}"/>
                </a:ext>
              </a:extLst>
            </p:cNvPr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Content Placeholder 2">
              <a:extLst>
                <a:ext uri="{FF2B5EF4-FFF2-40B4-BE49-F238E27FC236}">
                  <a16:creationId xmlns:a16="http://schemas.microsoft.com/office/drawing/2014/main" id="{71C996A9-F84C-43A6-9871-1B45275C4FA7}"/>
                </a:ext>
              </a:extLst>
            </p:cNvPr>
            <p:cNvSpPr txBox="1">
              <a:spLocks/>
            </p:cNvSpPr>
            <p:nvPr/>
          </p:nvSpPr>
          <p:spPr>
            <a:xfrm>
              <a:off x="2068895" y="3658505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400" b="1" dirty="0"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13C00D52-BA4A-4C36-8B9A-D8000637E287}"/>
              </a:ext>
            </a:extLst>
          </p:cNvPr>
          <p:cNvGrpSpPr/>
          <p:nvPr/>
        </p:nvGrpSpPr>
        <p:grpSpPr>
          <a:xfrm>
            <a:off x="4573674" y="4147827"/>
            <a:ext cx="582519" cy="602834"/>
            <a:chOff x="1975996" y="3646349"/>
            <a:chExt cx="446022" cy="461577"/>
          </a:xfrm>
        </p:grpSpPr>
        <p:sp>
          <p:nvSpPr>
            <p:cNvPr id="94" name="Rounded Rectangle 3">
              <a:extLst>
                <a:ext uri="{FF2B5EF4-FFF2-40B4-BE49-F238E27FC236}">
                  <a16:creationId xmlns:a16="http://schemas.microsoft.com/office/drawing/2014/main" id="{7114D142-C3BF-4F8C-8887-730C467132B0}"/>
                </a:ext>
              </a:extLst>
            </p:cNvPr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Content Placeholder 2">
              <a:extLst>
                <a:ext uri="{FF2B5EF4-FFF2-40B4-BE49-F238E27FC236}">
                  <a16:creationId xmlns:a16="http://schemas.microsoft.com/office/drawing/2014/main" id="{8E66B87A-9D0E-4D5C-B9F0-8271A828A0AE}"/>
                </a:ext>
              </a:extLst>
            </p:cNvPr>
            <p:cNvSpPr txBox="1">
              <a:spLocks/>
            </p:cNvSpPr>
            <p:nvPr/>
          </p:nvSpPr>
          <p:spPr>
            <a:xfrm>
              <a:off x="2066076" y="3674019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4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3</a:t>
              </a:r>
            </a:p>
          </p:txBody>
        </p:sp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id="{617E0C8E-1A5D-40AE-9116-251F4C667167}"/>
              </a:ext>
            </a:extLst>
          </p:cNvPr>
          <p:cNvSpPr txBox="1"/>
          <p:nvPr/>
        </p:nvSpPr>
        <p:spPr>
          <a:xfrm>
            <a:off x="4063378" y="4056271"/>
            <a:ext cx="4828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3B6BDD"/>
                </a:solidFill>
                <a:latin typeface="Lato" pitchFamily="34" charset="0"/>
                <a:cs typeface="Lato" pitchFamily="34" charset="0"/>
              </a:rPr>
              <a:t>=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6F406064-FF1E-4682-BDE8-6E45AD463981}"/>
              </a:ext>
            </a:extLst>
          </p:cNvPr>
          <p:cNvSpPr txBox="1"/>
          <p:nvPr/>
        </p:nvSpPr>
        <p:spPr>
          <a:xfrm>
            <a:off x="976419" y="3706592"/>
            <a:ext cx="1085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itchFamily="34" charset="0"/>
                <a:cs typeface="Lato" pitchFamily="34" charset="0"/>
              </a:rPr>
              <a:t>Nhẩm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pitchFamily="34" charset="0"/>
                <a:cs typeface="Lato" pitchFamily="34" charset="0"/>
              </a:rPr>
              <a:t>: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3A6A6B23-E172-4BF7-BD60-F0CE14F87EAD}"/>
              </a:ext>
            </a:extLst>
          </p:cNvPr>
          <p:cNvGrpSpPr/>
          <p:nvPr/>
        </p:nvGrpSpPr>
        <p:grpSpPr>
          <a:xfrm>
            <a:off x="9734939" y="2258045"/>
            <a:ext cx="582519" cy="582572"/>
            <a:chOff x="1975996" y="3646349"/>
            <a:chExt cx="446022" cy="446063"/>
          </a:xfrm>
        </p:grpSpPr>
        <p:sp>
          <p:nvSpPr>
            <p:cNvPr id="99" name="Rounded Rectangle 3">
              <a:extLst>
                <a:ext uri="{FF2B5EF4-FFF2-40B4-BE49-F238E27FC236}">
                  <a16:creationId xmlns:a16="http://schemas.microsoft.com/office/drawing/2014/main" id="{0979E84B-E59B-4124-AB63-9CF9A9A703FA}"/>
                </a:ext>
              </a:extLst>
            </p:cNvPr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Content Placeholder 2">
              <a:extLst>
                <a:ext uri="{FF2B5EF4-FFF2-40B4-BE49-F238E27FC236}">
                  <a16:creationId xmlns:a16="http://schemas.microsoft.com/office/drawing/2014/main" id="{6B55E925-395A-44CD-AE87-2B0179D590D9}"/>
                </a:ext>
              </a:extLst>
            </p:cNvPr>
            <p:cNvSpPr txBox="1">
              <a:spLocks/>
            </p:cNvSpPr>
            <p:nvPr/>
          </p:nvSpPr>
          <p:spPr>
            <a:xfrm>
              <a:off x="2068895" y="3658505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400" b="1" dirty="0"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AD5E147D-093A-4A17-ACE3-D4CAC62190C5}"/>
              </a:ext>
            </a:extLst>
          </p:cNvPr>
          <p:cNvGrpSpPr/>
          <p:nvPr/>
        </p:nvGrpSpPr>
        <p:grpSpPr>
          <a:xfrm>
            <a:off x="9734939" y="2253491"/>
            <a:ext cx="582519" cy="602834"/>
            <a:chOff x="1975996" y="3646349"/>
            <a:chExt cx="446022" cy="461577"/>
          </a:xfrm>
        </p:grpSpPr>
        <p:sp>
          <p:nvSpPr>
            <p:cNvPr id="102" name="Rounded Rectangle 3">
              <a:extLst>
                <a:ext uri="{FF2B5EF4-FFF2-40B4-BE49-F238E27FC236}">
                  <a16:creationId xmlns:a16="http://schemas.microsoft.com/office/drawing/2014/main" id="{8EB668BC-8AEA-417E-8C9C-4841FF26F70C}"/>
                </a:ext>
              </a:extLst>
            </p:cNvPr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Content Placeholder 2">
              <a:extLst>
                <a:ext uri="{FF2B5EF4-FFF2-40B4-BE49-F238E27FC236}">
                  <a16:creationId xmlns:a16="http://schemas.microsoft.com/office/drawing/2014/main" id="{04A47647-3336-480A-AD7C-3D10375F4677}"/>
                </a:ext>
              </a:extLst>
            </p:cNvPr>
            <p:cNvSpPr txBox="1">
              <a:spLocks/>
            </p:cNvSpPr>
            <p:nvPr/>
          </p:nvSpPr>
          <p:spPr>
            <a:xfrm>
              <a:off x="2066076" y="3674019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4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3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17F136D1-466D-415B-876B-251EEBA7484E}"/>
              </a:ext>
            </a:extLst>
          </p:cNvPr>
          <p:cNvGrpSpPr/>
          <p:nvPr/>
        </p:nvGrpSpPr>
        <p:grpSpPr>
          <a:xfrm>
            <a:off x="7497266" y="2246208"/>
            <a:ext cx="582519" cy="606247"/>
            <a:chOff x="1975996" y="3646349"/>
            <a:chExt cx="446022" cy="464190"/>
          </a:xfrm>
        </p:grpSpPr>
        <p:sp>
          <p:nvSpPr>
            <p:cNvPr id="105" name="Rounded Rectangle 3">
              <a:extLst>
                <a:ext uri="{FF2B5EF4-FFF2-40B4-BE49-F238E27FC236}">
                  <a16:creationId xmlns:a16="http://schemas.microsoft.com/office/drawing/2014/main" id="{74BA41FA-47DC-487F-81C6-E1499EC289B0}"/>
                </a:ext>
              </a:extLst>
            </p:cNvPr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Content Placeholder 2">
              <a:extLst>
                <a:ext uri="{FF2B5EF4-FFF2-40B4-BE49-F238E27FC236}">
                  <a16:creationId xmlns:a16="http://schemas.microsoft.com/office/drawing/2014/main" id="{98A4005F-7F13-4387-A332-7314D789F77F}"/>
                </a:ext>
              </a:extLst>
            </p:cNvPr>
            <p:cNvSpPr txBox="1">
              <a:spLocks/>
            </p:cNvSpPr>
            <p:nvPr/>
          </p:nvSpPr>
          <p:spPr>
            <a:xfrm>
              <a:off x="2068689" y="3676632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400" b="1" dirty="0">
                  <a:solidFill>
                    <a:srgbClr val="3B6BDD"/>
                  </a:solidFill>
                  <a:latin typeface="Lato"/>
                  <a:cs typeface="Lato" panose="020F0502020204030203" pitchFamily="34" charset="0"/>
                </a:rPr>
                <a:t>6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F762E0F4-53CE-4E72-BAA9-ADC41786DA24}"/>
              </a:ext>
            </a:extLst>
          </p:cNvPr>
          <p:cNvGrpSpPr/>
          <p:nvPr/>
        </p:nvGrpSpPr>
        <p:grpSpPr>
          <a:xfrm>
            <a:off x="8561276" y="2253489"/>
            <a:ext cx="582519" cy="591684"/>
            <a:chOff x="1975996" y="3646349"/>
            <a:chExt cx="446022" cy="453040"/>
          </a:xfrm>
        </p:grpSpPr>
        <p:sp>
          <p:nvSpPr>
            <p:cNvPr id="108" name="Rounded Rectangle 3">
              <a:extLst>
                <a:ext uri="{FF2B5EF4-FFF2-40B4-BE49-F238E27FC236}">
                  <a16:creationId xmlns:a16="http://schemas.microsoft.com/office/drawing/2014/main" id="{EA659A7D-2303-44A8-A7A1-9FA1056E51B4}"/>
                </a:ext>
              </a:extLst>
            </p:cNvPr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Content Placeholder 2">
              <a:extLst>
                <a:ext uri="{FF2B5EF4-FFF2-40B4-BE49-F238E27FC236}">
                  <a16:creationId xmlns:a16="http://schemas.microsoft.com/office/drawing/2014/main" id="{2BEE03D3-2A32-4107-989C-01BA31BECD75}"/>
                </a:ext>
              </a:extLst>
            </p:cNvPr>
            <p:cNvSpPr txBox="1">
              <a:spLocks/>
            </p:cNvSpPr>
            <p:nvPr/>
          </p:nvSpPr>
          <p:spPr>
            <a:xfrm>
              <a:off x="2068689" y="3665482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400" b="1" dirty="0">
                  <a:solidFill>
                    <a:srgbClr val="3B6BDD"/>
                  </a:solidFill>
                  <a:latin typeface="Lato"/>
                  <a:cs typeface="Lato" panose="020F0502020204030203" pitchFamily="34" charset="0"/>
                </a:rPr>
                <a:t>4</a:t>
              </a:r>
            </a:p>
          </p:txBody>
        </p:sp>
      </p:grpSp>
      <p:sp>
        <p:nvSpPr>
          <p:cNvPr id="110" name="TextBox 109">
            <a:extLst>
              <a:ext uri="{FF2B5EF4-FFF2-40B4-BE49-F238E27FC236}">
                <a16:creationId xmlns:a16="http://schemas.microsoft.com/office/drawing/2014/main" id="{FBFC136D-80A1-4EE7-BFC2-07B47C0431E3}"/>
              </a:ext>
            </a:extLst>
          </p:cNvPr>
          <p:cNvSpPr txBox="1"/>
          <p:nvPr/>
        </p:nvSpPr>
        <p:spPr>
          <a:xfrm>
            <a:off x="8139258" y="2120007"/>
            <a:ext cx="3946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3B6BDD"/>
                </a:solidFill>
                <a:latin typeface="Lato Heavy" pitchFamily="34" charset="0"/>
                <a:cs typeface="Lato Heavy" pitchFamily="34" charset="0"/>
              </a:rPr>
              <a:t>-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49E3FA85-7DF6-4AF5-B34C-46B4E33619E5}"/>
              </a:ext>
            </a:extLst>
          </p:cNvPr>
          <p:cNvSpPr txBox="1"/>
          <p:nvPr/>
        </p:nvSpPr>
        <p:spPr>
          <a:xfrm>
            <a:off x="9224643" y="2161935"/>
            <a:ext cx="4828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3B6BDD"/>
                </a:solidFill>
                <a:latin typeface="Lato" pitchFamily="34" charset="0"/>
                <a:cs typeface="Lato" pitchFamily="34" charset="0"/>
              </a:rPr>
              <a:t>=</a:t>
            </a: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48DA7277-7E52-4FDF-A0AB-33DF04B4D229}"/>
              </a:ext>
            </a:extLst>
          </p:cNvPr>
          <p:cNvGrpSpPr/>
          <p:nvPr/>
        </p:nvGrpSpPr>
        <p:grpSpPr>
          <a:xfrm>
            <a:off x="6432324" y="2246208"/>
            <a:ext cx="582519" cy="606247"/>
            <a:chOff x="1975996" y="3646349"/>
            <a:chExt cx="446022" cy="464190"/>
          </a:xfrm>
        </p:grpSpPr>
        <p:sp>
          <p:nvSpPr>
            <p:cNvPr id="113" name="Rounded Rectangle 3">
              <a:extLst>
                <a:ext uri="{FF2B5EF4-FFF2-40B4-BE49-F238E27FC236}">
                  <a16:creationId xmlns:a16="http://schemas.microsoft.com/office/drawing/2014/main" id="{E3F9333D-4BC8-4581-827B-1DA54F356C44}"/>
                </a:ext>
              </a:extLst>
            </p:cNvPr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Content Placeholder 2">
              <a:extLst>
                <a:ext uri="{FF2B5EF4-FFF2-40B4-BE49-F238E27FC236}">
                  <a16:creationId xmlns:a16="http://schemas.microsoft.com/office/drawing/2014/main" id="{201B15D3-0693-4DA7-80D4-FE6C7CA69815}"/>
                </a:ext>
              </a:extLst>
            </p:cNvPr>
            <p:cNvSpPr txBox="1">
              <a:spLocks/>
            </p:cNvSpPr>
            <p:nvPr/>
          </p:nvSpPr>
          <p:spPr>
            <a:xfrm>
              <a:off x="2068689" y="3676632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400" b="1" dirty="0">
                  <a:solidFill>
                    <a:srgbClr val="3B6BDD"/>
                  </a:solidFill>
                  <a:latin typeface="Lato"/>
                  <a:cs typeface="Lato" panose="020F0502020204030203" pitchFamily="34" charset="0"/>
                </a:rPr>
                <a:t>3</a:t>
              </a:r>
            </a:p>
          </p:txBody>
        </p:sp>
      </p:grpSp>
      <p:sp>
        <p:nvSpPr>
          <p:cNvPr id="115" name="TextBox 114">
            <a:extLst>
              <a:ext uri="{FF2B5EF4-FFF2-40B4-BE49-F238E27FC236}">
                <a16:creationId xmlns:a16="http://schemas.microsoft.com/office/drawing/2014/main" id="{314E71B7-4B12-4C0C-88CD-198EF1425411}"/>
              </a:ext>
            </a:extLst>
          </p:cNvPr>
          <p:cNvSpPr txBox="1"/>
          <p:nvPr/>
        </p:nvSpPr>
        <p:spPr>
          <a:xfrm>
            <a:off x="7034027" y="2181562"/>
            <a:ext cx="452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3B6BDD"/>
                </a:solidFill>
                <a:latin typeface="Lato Heavy" pitchFamily="34" charset="0"/>
                <a:cs typeface="Lato Heavy" pitchFamily="34" charset="0"/>
              </a:rPr>
              <a:t>+</a:t>
            </a:r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23CE77EA-986C-41D7-B6E2-3F88A02F58A1}"/>
              </a:ext>
            </a:extLst>
          </p:cNvPr>
          <p:cNvGrpSpPr/>
          <p:nvPr/>
        </p:nvGrpSpPr>
        <p:grpSpPr>
          <a:xfrm>
            <a:off x="8561276" y="3156892"/>
            <a:ext cx="582519" cy="606247"/>
            <a:chOff x="1975996" y="3646349"/>
            <a:chExt cx="446022" cy="464190"/>
          </a:xfrm>
        </p:grpSpPr>
        <p:sp>
          <p:nvSpPr>
            <p:cNvPr id="117" name="Rounded Rectangle 3">
              <a:extLst>
                <a:ext uri="{FF2B5EF4-FFF2-40B4-BE49-F238E27FC236}">
                  <a16:creationId xmlns:a16="http://schemas.microsoft.com/office/drawing/2014/main" id="{69E0CEFF-296C-4581-930B-DA37CF0D3442}"/>
                </a:ext>
              </a:extLst>
            </p:cNvPr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Content Placeholder 2">
              <a:extLst>
                <a:ext uri="{FF2B5EF4-FFF2-40B4-BE49-F238E27FC236}">
                  <a16:creationId xmlns:a16="http://schemas.microsoft.com/office/drawing/2014/main" id="{BE4B220F-AD1D-4DD0-BF74-BB8128DCE4B1}"/>
                </a:ext>
              </a:extLst>
            </p:cNvPr>
            <p:cNvSpPr txBox="1">
              <a:spLocks/>
            </p:cNvSpPr>
            <p:nvPr/>
          </p:nvSpPr>
          <p:spPr>
            <a:xfrm>
              <a:off x="2068689" y="3676632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400" b="1" dirty="0">
                  <a:solidFill>
                    <a:srgbClr val="3B6BDD"/>
                  </a:solidFill>
                  <a:latin typeface="Lato"/>
                  <a:cs typeface="Lato" panose="020F0502020204030203" pitchFamily="34" charset="0"/>
                </a:rPr>
                <a:t>6</a:t>
              </a: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633ECC4-8092-4DFE-83A0-9DC12D2C601A}"/>
              </a:ext>
            </a:extLst>
          </p:cNvPr>
          <p:cNvGrpSpPr/>
          <p:nvPr/>
        </p:nvGrpSpPr>
        <p:grpSpPr>
          <a:xfrm>
            <a:off x="7497266" y="3156892"/>
            <a:ext cx="582519" cy="606247"/>
            <a:chOff x="1975996" y="3646349"/>
            <a:chExt cx="446022" cy="464190"/>
          </a:xfrm>
        </p:grpSpPr>
        <p:sp>
          <p:nvSpPr>
            <p:cNvPr id="120" name="Rounded Rectangle 3">
              <a:extLst>
                <a:ext uri="{FF2B5EF4-FFF2-40B4-BE49-F238E27FC236}">
                  <a16:creationId xmlns:a16="http://schemas.microsoft.com/office/drawing/2014/main" id="{45DE6FD2-0A8E-46D9-A8A5-0CC83BA1CE49}"/>
                </a:ext>
              </a:extLst>
            </p:cNvPr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Content Placeholder 2">
              <a:extLst>
                <a:ext uri="{FF2B5EF4-FFF2-40B4-BE49-F238E27FC236}">
                  <a16:creationId xmlns:a16="http://schemas.microsoft.com/office/drawing/2014/main" id="{ECC05540-9A6D-4F27-9353-E2ECDAE95546}"/>
                </a:ext>
              </a:extLst>
            </p:cNvPr>
            <p:cNvSpPr txBox="1">
              <a:spLocks/>
            </p:cNvSpPr>
            <p:nvPr/>
          </p:nvSpPr>
          <p:spPr>
            <a:xfrm>
              <a:off x="2068689" y="3676632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400" b="1" dirty="0">
                  <a:solidFill>
                    <a:srgbClr val="3B6BDD"/>
                  </a:solidFill>
                  <a:latin typeface="Lato"/>
                  <a:cs typeface="Lato" panose="020F0502020204030203" pitchFamily="34" charset="0"/>
                </a:rPr>
                <a:t>3</a:t>
              </a:r>
            </a:p>
          </p:txBody>
        </p:sp>
      </p:grpSp>
      <p:sp>
        <p:nvSpPr>
          <p:cNvPr id="122" name="TextBox 121">
            <a:extLst>
              <a:ext uri="{FF2B5EF4-FFF2-40B4-BE49-F238E27FC236}">
                <a16:creationId xmlns:a16="http://schemas.microsoft.com/office/drawing/2014/main" id="{DB0E46DD-8D5B-4094-B127-C8F356291814}"/>
              </a:ext>
            </a:extLst>
          </p:cNvPr>
          <p:cNvSpPr txBox="1"/>
          <p:nvPr/>
        </p:nvSpPr>
        <p:spPr>
          <a:xfrm>
            <a:off x="8097424" y="3108811"/>
            <a:ext cx="452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3B6BDD"/>
                </a:solidFill>
                <a:latin typeface="Lato Heavy" pitchFamily="34" charset="0"/>
                <a:cs typeface="Lato Heavy" pitchFamily="34" charset="0"/>
              </a:rPr>
              <a:t>+</a:t>
            </a:r>
          </a:p>
        </p:txBody>
      </p: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A05CB295-48D5-4E0E-816D-191B0D34A111}"/>
              </a:ext>
            </a:extLst>
          </p:cNvPr>
          <p:cNvGrpSpPr/>
          <p:nvPr/>
        </p:nvGrpSpPr>
        <p:grpSpPr>
          <a:xfrm>
            <a:off x="8561276" y="4067574"/>
            <a:ext cx="582519" cy="606247"/>
            <a:chOff x="1975996" y="3646349"/>
            <a:chExt cx="446022" cy="464190"/>
          </a:xfrm>
        </p:grpSpPr>
        <p:sp>
          <p:nvSpPr>
            <p:cNvPr id="124" name="Rounded Rectangle 3">
              <a:extLst>
                <a:ext uri="{FF2B5EF4-FFF2-40B4-BE49-F238E27FC236}">
                  <a16:creationId xmlns:a16="http://schemas.microsoft.com/office/drawing/2014/main" id="{BF0AB3A9-5B35-49DE-AB6A-32042F5BA242}"/>
                </a:ext>
              </a:extLst>
            </p:cNvPr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Content Placeholder 2">
              <a:extLst>
                <a:ext uri="{FF2B5EF4-FFF2-40B4-BE49-F238E27FC236}">
                  <a16:creationId xmlns:a16="http://schemas.microsoft.com/office/drawing/2014/main" id="{340AE4F9-6A34-4CED-957B-548EC0B5C125}"/>
                </a:ext>
              </a:extLst>
            </p:cNvPr>
            <p:cNvSpPr txBox="1">
              <a:spLocks/>
            </p:cNvSpPr>
            <p:nvPr/>
          </p:nvSpPr>
          <p:spPr>
            <a:xfrm>
              <a:off x="2068689" y="3676632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400" b="1" dirty="0">
                  <a:solidFill>
                    <a:srgbClr val="3B6BDD"/>
                  </a:solidFill>
                  <a:latin typeface="Lato"/>
                  <a:cs typeface="Lato" panose="020F0502020204030203" pitchFamily="34" charset="0"/>
                </a:rPr>
                <a:t>4</a:t>
              </a: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31FB4712-592B-475F-BF2E-3B92E6A76F87}"/>
              </a:ext>
            </a:extLst>
          </p:cNvPr>
          <p:cNvGrpSpPr/>
          <p:nvPr/>
        </p:nvGrpSpPr>
        <p:grpSpPr>
          <a:xfrm>
            <a:off x="7497266" y="4067574"/>
            <a:ext cx="582519" cy="606247"/>
            <a:chOff x="1975996" y="3646349"/>
            <a:chExt cx="446022" cy="464190"/>
          </a:xfrm>
        </p:grpSpPr>
        <p:sp>
          <p:nvSpPr>
            <p:cNvPr id="127" name="Rounded Rectangle 3">
              <a:extLst>
                <a:ext uri="{FF2B5EF4-FFF2-40B4-BE49-F238E27FC236}">
                  <a16:creationId xmlns:a16="http://schemas.microsoft.com/office/drawing/2014/main" id="{673A117B-40E1-4894-A955-47A2714C1A3B}"/>
                </a:ext>
              </a:extLst>
            </p:cNvPr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Content Placeholder 2">
              <a:extLst>
                <a:ext uri="{FF2B5EF4-FFF2-40B4-BE49-F238E27FC236}">
                  <a16:creationId xmlns:a16="http://schemas.microsoft.com/office/drawing/2014/main" id="{3D30243A-3BFB-48D3-AC6D-4FCF265C8ED5}"/>
                </a:ext>
              </a:extLst>
            </p:cNvPr>
            <p:cNvSpPr txBox="1">
              <a:spLocks/>
            </p:cNvSpPr>
            <p:nvPr/>
          </p:nvSpPr>
          <p:spPr>
            <a:xfrm>
              <a:off x="2068689" y="3676632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400" b="1" dirty="0">
                  <a:solidFill>
                    <a:srgbClr val="3B6BDD"/>
                  </a:solidFill>
                  <a:latin typeface="Lato"/>
                  <a:cs typeface="Lato" panose="020F0502020204030203" pitchFamily="34" charset="0"/>
                </a:rPr>
                <a:t>9</a:t>
              </a:r>
            </a:p>
          </p:txBody>
        </p:sp>
      </p:grpSp>
      <p:sp>
        <p:nvSpPr>
          <p:cNvPr id="129" name="TextBox 128">
            <a:extLst>
              <a:ext uri="{FF2B5EF4-FFF2-40B4-BE49-F238E27FC236}">
                <a16:creationId xmlns:a16="http://schemas.microsoft.com/office/drawing/2014/main" id="{D2F0927A-04AE-4730-81EA-BBE0EC72EF88}"/>
              </a:ext>
            </a:extLst>
          </p:cNvPr>
          <p:cNvSpPr txBox="1"/>
          <p:nvPr/>
        </p:nvSpPr>
        <p:spPr>
          <a:xfrm>
            <a:off x="8139257" y="3926505"/>
            <a:ext cx="3946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3B6BDD"/>
                </a:solidFill>
                <a:latin typeface="Lato Heavy" pitchFamily="34" charset="0"/>
                <a:cs typeface="Lato Heavy" pitchFamily="34" charset="0"/>
              </a:rPr>
              <a:t>-</a:t>
            </a:r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4AC621D4-0D83-4C3C-81A9-DFDA0EF76C6C}"/>
              </a:ext>
            </a:extLst>
          </p:cNvPr>
          <p:cNvGrpSpPr/>
          <p:nvPr/>
        </p:nvGrpSpPr>
        <p:grpSpPr>
          <a:xfrm>
            <a:off x="9734939" y="3146425"/>
            <a:ext cx="582519" cy="582572"/>
            <a:chOff x="1975996" y="3646349"/>
            <a:chExt cx="446022" cy="446063"/>
          </a:xfrm>
        </p:grpSpPr>
        <p:sp>
          <p:nvSpPr>
            <p:cNvPr id="131" name="Rounded Rectangle 3">
              <a:extLst>
                <a:ext uri="{FF2B5EF4-FFF2-40B4-BE49-F238E27FC236}">
                  <a16:creationId xmlns:a16="http://schemas.microsoft.com/office/drawing/2014/main" id="{F9FCE052-A11D-485B-8CE7-85B02095E030}"/>
                </a:ext>
              </a:extLst>
            </p:cNvPr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Content Placeholder 2">
              <a:extLst>
                <a:ext uri="{FF2B5EF4-FFF2-40B4-BE49-F238E27FC236}">
                  <a16:creationId xmlns:a16="http://schemas.microsoft.com/office/drawing/2014/main" id="{301AC7A9-C58B-4CBA-8189-7F2051948FF2}"/>
                </a:ext>
              </a:extLst>
            </p:cNvPr>
            <p:cNvSpPr txBox="1">
              <a:spLocks/>
            </p:cNvSpPr>
            <p:nvPr/>
          </p:nvSpPr>
          <p:spPr>
            <a:xfrm>
              <a:off x="2068895" y="3658505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400" b="1" dirty="0"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B5C88EAB-64BF-455D-A38D-98CD1B157374}"/>
              </a:ext>
            </a:extLst>
          </p:cNvPr>
          <p:cNvGrpSpPr/>
          <p:nvPr/>
        </p:nvGrpSpPr>
        <p:grpSpPr>
          <a:xfrm>
            <a:off x="9734939" y="3141871"/>
            <a:ext cx="582519" cy="602834"/>
            <a:chOff x="1975996" y="3646349"/>
            <a:chExt cx="446022" cy="461577"/>
          </a:xfrm>
        </p:grpSpPr>
        <p:sp>
          <p:nvSpPr>
            <p:cNvPr id="134" name="Rounded Rectangle 3">
              <a:extLst>
                <a:ext uri="{FF2B5EF4-FFF2-40B4-BE49-F238E27FC236}">
                  <a16:creationId xmlns:a16="http://schemas.microsoft.com/office/drawing/2014/main" id="{A68DAF05-E1A4-4FC7-BAAB-632F6B1334A6}"/>
                </a:ext>
              </a:extLst>
            </p:cNvPr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Content Placeholder 2">
              <a:extLst>
                <a:ext uri="{FF2B5EF4-FFF2-40B4-BE49-F238E27FC236}">
                  <a16:creationId xmlns:a16="http://schemas.microsoft.com/office/drawing/2014/main" id="{4062F10A-BFAF-4B53-8559-99E979929F9C}"/>
                </a:ext>
              </a:extLst>
            </p:cNvPr>
            <p:cNvSpPr txBox="1">
              <a:spLocks/>
            </p:cNvSpPr>
            <p:nvPr/>
          </p:nvSpPr>
          <p:spPr>
            <a:xfrm>
              <a:off x="2066076" y="3674019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4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9</a:t>
              </a:r>
            </a:p>
          </p:txBody>
        </p:sp>
      </p:grpSp>
      <p:sp>
        <p:nvSpPr>
          <p:cNvPr id="136" name="TextBox 135">
            <a:extLst>
              <a:ext uri="{FF2B5EF4-FFF2-40B4-BE49-F238E27FC236}">
                <a16:creationId xmlns:a16="http://schemas.microsoft.com/office/drawing/2014/main" id="{345E34DB-8C34-4546-8808-44643D892A2A}"/>
              </a:ext>
            </a:extLst>
          </p:cNvPr>
          <p:cNvSpPr txBox="1"/>
          <p:nvPr/>
        </p:nvSpPr>
        <p:spPr>
          <a:xfrm>
            <a:off x="9224643" y="3061466"/>
            <a:ext cx="4828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3B6BDD"/>
                </a:solidFill>
                <a:latin typeface="Lato" pitchFamily="34" charset="0"/>
                <a:cs typeface="Lato" pitchFamily="34" charset="0"/>
              </a:rPr>
              <a:t>=</a:t>
            </a: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86766E6D-4D98-4DD9-8725-32291EFB5F6E}"/>
              </a:ext>
            </a:extLst>
          </p:cNvPr>
          <p:cNvGrpSpPr/>
          <p:nvPr/>
        </p:nvGrpSpPr>
        <p:grpSpPr>
          <a:xfrm>
            <a:off x="9734939" y="4060825"/>
            <a:ext cx="582519" cy="582572"/>
            <a:chOff x="1975996" y="3646349"/>
            <a:chExt cx="446022" cy="446063"/>
          </a:xfrm>
        </p:grpSpPr>
        <p:sp>
          <p:nvSpPr>
            <p:cNvPr id="138" name="Rounded Rectangle 3">
              <a:extLst>
                <a:ext uri="{FF2B5EF4-FFF2-40B4-BE49-F238E27FC236}">
                  <a16:creationId xmlns:a16="http://schemas.microsoft.com/office/drawing/2014/main" id="{9A852A93-F1E8-4E90-AA7A-7C98D2FB7CE8}"/>
                </a:ext>
              </a:extLst>
            </p:cNvPr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Content Placeholder 2">
              <a:extLst>
                <a:ext uri="{FF2B5EF4-FFF2-40B4-BE49-F238E27FC236}">
                  <a16:creationId xmlns:a16="http://schemas.microsoft.com/office/drawing/2014/main" id="{790B8EC5-1995-419F-BEE4-74D26662F097}"/>
                </a:ext>
              </a:extLst>
            </p:cNvPr>
            <p:cNvSpPr txBox="1">
              <a:spLocks/>
            </p:cNvSpPr>
            <p:nvPr/>
          </p:nvSpPr>
          <p:spPr>
            <a:xfrm>
              <a:off x="2068895" y="3658505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400" b="1" dirty="0"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43B37F98-D291-4242-B7FE-312D0CE565AE}"/>
              </a:ext>
            </a:extLst>
          </p:cNvPr>
          <p:cNvGrpSpPr/>
          <p:nvPr/>
        </p:nvGrpSpPr>
        <p:grpSpPr>
          <a:xfrm>
            <a:off x="9734939" y="4056271"/>
            <a:ext cx="582519" cy="602834"/>
            <a:chOff x="1975996" y="3646349"/>
            <a:chExt cx="446022" cy="461577"/>
          </a:xfrm>
        </p:grpSpPr>
        <p:sp>
          <p:nvSpPr>
            <p:cNvPr id="141" name="Rounded Rectangle 3">
              <a:extLst>
                <a:ext uri="{FF2B5EF4-FFF2-40B4-BE49-F238E27FC236}">
                  <a16:creationId xmlns:a16="http://schemas.microsoft.com/office/drawing/2014/main" id="{C7DAC6B4-A34C-4353-BC58-6D8D51DD712E}"/>
                </a:ext>
              </a:extLst>
            </p:cNvPr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Content Placeholder 2">
              <a:extLst>
                <a:ext uri="{FF2B5EF4-FFF2-40B4-BE49-F238E27FC236}">
                  <a16:creationId xmlns:a16="http://schemas.microsoft.com/office/drawing/2014/main" id="{5594AD70-DBE4-457B-8388-9CBA5B655881}"/>
                </a:ext>
              </a:extLst>
            </p:cNvPr>
            <p:cNvSpPr txBox="1">
              <a:spLocks/>
            </p:cNvSpPr>
            <p:nvPr/>
          </p:nvSpPr>
          <p:spPr>
            <a:xfrm>
              <a:off x="2066076" y="3674019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4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5</a:t>
              </a:r>
            </a:p>
          </p:txBody>
        </p:sp>
      </p:grpSp>
      <p:sp>
        <p:nvSpPr>
          <p:cNvPr id="143" name="TextBox 142">
            <a:extLst>
              <a:ext uri="{FF2B5EF4-FFF2-40B4-BE49-F238E27FC236}">
                <a16:creationId xmlns:a16="http://schemas.microsoft.com/office/drawing/2014/main" id="{06DFC28F-13F8-478E-A7F4-E055C471E92B}"/>
              </a:ext>
            </a:extLst>
          </p:cNvPr>
          <p:cNvSpPr txBox="1"/>
          <p:nvPr/>
        </p:nvSpPr>
        <p:spPr>
          <a:xfrm>
            <a:off x="9224643" y="3964715"/>
            <a:ext cx="4828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3B6BDD"/>
                </a:solidFill>
                <a:latin typeface="Lato" pitchFamily="34" charset="0"/>
                <a:cs typeface="Lato" pitchFamily="34" charset="0"/>
              </a:rPr>
              <a:t>=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46484A44-A98B-46D2-A4A7-5ABD44A89A99}"/>
              </a:ext>
            </a:extLst>
          </p:cNvPr>
          <p:cNvSpPr txBox="1"/>
          <p:nvPr/>
        </p:nvSpPr>
        <p:spPr>
          <a:xfrm>
            <a:off x="6137684" y="3615036"/>
            <a:ext cx="1085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itchFamily="34" charset="0"/>
                <a:cs typeface="Lato" pitchFamily="34" charset="0"/>
              </a:rPr>
              <a:t>Nhẩm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pitchFamily="34" charset="0"/>
                <a:cs typeface="Lato" pitchFamily="34" charset="0"/>
              </a:rPr>
              <a:t>:</a:t>
            </a:r>
          </a:p>
        </p:txBody>
      </p:sp>
      <p:sp>
        <p:nvSpPr>
          <p:cNvPr id="145" name="Content Placeholder 2">
            <a:extLst>
              <a:ext uri="{FF2B5EF4-FFF2-40B4-BE49-F238E27FC236}">
                <a16:creationId xmlns:a16="http://schemas.microsoft.com/office/drawing/2014/main" id="{2A0BA0C8-6A14-49D8-845F-68944D20B481}"/>
              </a:ext>
            </a:extLst>
          </p:cNvPr>
          <p:cNvSpPr txBox="1">
            <a:spLocks/>
          </p:cNvSpPr>
          <p:nvPr/>
        </p:nvSpPr>
        <p:spPr>
          <a:xfrm>
            <a:off x="558559" y="2333002"/>
            <a:ext cx="583446" cy="566696"/>
          </a:xfrm>
          <a:prstGeom prst="rect">
            <a:avLst/>
          </a:prstGeom>
          <a:ln>
            <a:noFill/>
          </a:ln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400" b="1" dirty="0">
                <a:solidFill>
                  <a:srgbClr val="3B6BDD"/>
                </a:solidFill>
                <a:latin typeface="Lato"/>
                <a:cs typeface="Lato" panose="020F0502020204030203" pitchFamily="34" charset="0"/>
              </a:rPr>
              <a:t>c)</a:t>
            </a:r>
          </a:p>
        </p:txBody>
      </p:sp>
      <p:sp>
        <p:nvSpPr>
          <p:cNvPr id="146" name="Content Placeholder 2">
            <a:extLst>
              <a:ext uri="{FF2B5EF4-FFF2-40B4-BE49-F238E27FC236}">
                <a16:creationId xmlns:a16="http://schemas.microsoft.com/office/drawing/2014/main" id="{2A0BA0C8-6A14-49D8-845F-68944D20B481}"/>
              </a:ext>
            </a:extLst>
          </p:cNvPr>
          <p:cNvSpPr txBox="1">
            <a:spLocks/>
          </p:cNvSpPr>
          <p:nvPr/>
        </p:nvSpPr>
        <p:spPr>
          <a:xfrm>
            <a:off x="5809056" y="2254121"/>
            <a:ext cx="583446" cy="566696"/>
          </a:xfrm>
          <a:prstGeom prst="rect">
            <a:avLst/>
          </a:prstGeom>
          <a:ln>
            <a:noFill/>
          </a:ln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400" b="1" dirty="0">
                <a:solidFill>
                  <a:srgbClr val="3B6BDD"/>
                </a:solidFill>
                <a:latin typeface="Lato"/>
                <a:cs typeface="Lato" panose="020F0502020204030203" pitchFamily="34" charset="0"/>
              </a:rPr>
              <a:t>d)</a:t>
            </a:r>
          </a:p>
        </p:txBody>
      </p:sp>
    </p:spTree>
    <p:extLst>
      <p:ext uri="{BB962C8B-B14F-4D97-AF65-F5344CB8AC3E}">
        <p14:creationId xmlns:p14="http://schemas.microsoft.com/office/powerpoint/2010/main" val="309489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2256</TotalTime>
  <Words>198</Words>
  <Application>Microsoft Office PowerPoint</Application>
  <PresentationFormat>Màn hình rộng</PresentationFormat>
  <Paragraphs>133</Paragraphs>
  <Slides>10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10</vt:i4>
      </vt:variant>
    </vt:vector>
  </HeadingPairs>
  <TitlesOfParts>
    <vt:vector size="17" baseType="lpstr">
      <vt:lpstr>Arial</vt:lpstr>
      <vt:lpstr>Calibri</vt:lpstr>
      <vt:lpstr>Lato</vt:lpstr>
      <vt:lpstr>Lato Heavy</vt:lpstr>
      <vt:lpstr>UTM Avo</vt:lpstr>
      <vt:lpstr>UTM Cookies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MY PC</cp:lastModifiedBy>
  <cp:revision>153</cp:revision>
  <dcterms:created xsi:type="dcterms:W3CDTF">2021-06-02T01:34:28Z</dcterms:created>
  <dcterms:modified xsi:type="dcterms:W3CDTF">2023-12-06T13:44:38Z</dcterms:modified>
</cp:coreProperties>
</file>