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9" r:id="rId2"/>
    <p:sldId id="329" r:id="rId3"/>
    <p:sldId id="262" r:id="rId4"/>
    <p:sldId id="307" r:id="rId5"/>
    <p:sldId id="256" r:id="rId6"/>
    <p:sldId id="306" r:id="rId7"/>
    <p:sldId id="311" r:id="rId8"/>
    <p:sldId id="382" r:id="rId9"/>
    <p:sldId id="312" r:id="rId10"/>
    <p:sldId id="364" r:id="rId11"/>
    <p:sldId id="328" r:id="rId12"/>
    <p:sldId id="313" r:id="rId13"/>
    <p:sldId id="316" r:id="rId14"/>
    <p:sldId id="367" r:id="rId15"/>
    <p:sldId id="368" r:id="rId16"/>
    <p:sldId id="366" r:id="rId17"/>
    <p:sldId id="322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59C030"/>
    <a:srgbClr val="ACD868"/>
    <a:srgbClr val="F6B843"/>
    <a:srgbClr val="66E5B9"/>
    <a:srgbClr val="F0C9BF"/>
    <a:srgbClr val="F5A45F"/>
    <a:srgbClr val="FFED8E"/>
    <a:srgbClr val="B2E3FC"/>
    <a:srgbClr val="FFF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7272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1" animBg="1"/>
      <p:bldP spid="48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7234" y="219519"/>
            <a:ext cx="12164765" cy="6418963"/>
            <a:chOff x="125465" y="219519"/>
            <a:chExt cx="8923440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125465" y="219519"/>
              <a:ext cx="8923440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665672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rgbClr val="ACD868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705562" y="1647225"/>
            <a:ext cx="44848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781444" y="1468551"/>
            <a:ext cx="45148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615997" y="15575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886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95;p14">
              <a:extLst>
                <a:ext uri="{FF2B5EF4-FFF2-40B4-BE49-F238E27FC236}">
                  <a16:creationId xmlns:a16="http://schemas.microsoft.com/office/drawing/2014/main" id="{D06F31EF-754A-4F9F-A77D-7C1C58F47361}"/>
                </a:ext>
              </a:extLst>
            </p:cNvPr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99;p14">
              <a:extLst>
                <a:ext uri="{FF2B5EF4-FFF2-40B4-BE49-F238E27FC236}">
                  <a16:creationId xmlns:a16="http://schemas.microsoft.com/office/drawing/2014/main" id="{B5709D43-3D83-463A-9E8C-6FA8BF6FE3F4}"/>
                </a:ext>
              </a:extLst>
            </p:cNvPr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02;p14">
              <a:extLst>
                <a:ext uri="{FF2B5EF4-FFF2-40B4-BE49-F238E27FC236}">
                  <a16:creationId xmlns:a16="http://schemas.microsoft.com/office/drawing/2014/main" id="{7E2F91D5-68DF-48A6-8869-7FD6B10D5313}"/>
                </a:ext>
              </a:extLst>
            </p:cNvPr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05;p14">
              <a:extLst>
                <a:ext uri="{FF2B5EF4-FFF2-40B4-BE49-F238E27FC236}">
                  <a16:creationId xmlns:a16="http://schemas.microsoft.com/office/drawing/2014/main" id="{18466ED5-E416-4DE1-A4F7-CD23EAA77B79}"/>
                </a:ext>
              </a:extLst>
            </p:cNvPr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08;p14">
              <a:extLst>
                <a:ext uri="{FF2B5EF4-FFF2-40B4-BE49-F238E27FC236}">
                  <a16:creationId xmlns:a16="http://schemas.microsoft.com/office/drawing/2014/main" id="{11848AC2-1101-45B6-ABB6-4FD06AA8642A}"/>
                </a:ext>
              </a:extLst>
            </p:cNvPr>
            <p:cNvSpPr/>
            <p:nvPr/>
          </p:nvSpPr>
          <p:spPr>
            <a:xfrm>
              <a:off x="8341543" y="292270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1;p14">
              <a:extLst>
                <a:ext uri="{FF2B5EF4-FFF2-40B4-BE49-F238E27FC236}">
                  <a16:creationId xmlns:a16="http://schemas.microsoft.com/office/drawing/2014/main" id="{87C36489-2782-4D32-8AFF-590446FE6759}"/>
                </a:ext>
              </a:extLst>
            </p:cNvPr>
            <p:cNvSpPr/>
            <p:nvPr/>
          </p:nvSpPr>
          <p:spPr>
            <a:xfrm>
              <a:off x="8341543" y="348363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515326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426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74" r:id="rId5"/>
    <p:sldLayoutId id="2147483691" r:id="rId6"/>
    <p:sldLayoutId id="2147483662" r:id="rId7"/>
    <p:sldLayoutId id="2147483663" r:id="rId8"/>
    <p:sldLayoutId id="2147483664" r:id="rId9"/>
    <p:sldLayoutId id="2147483665" r:id="rId10"/>
    <p:sldLayoutId id="2147483675" r:id="rId11"/>
    <p:sldLayoutId id="2147483692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46CE909-0306-42FD-AF2E-520EA7CD9CD2}"/>
              </a:ext>
            </a:extLst>
          </p:cNvPr>
          <p:cNvSpPr/>
          <p:nvPr/>
        </p:nvSpPr>
        <p:spPr>
          <a:xfrm>
            <a:off x="537210" y="221716"/>
            <a:ext cx="10802337" cy="62248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1C110E6C-D026-4292-BF03-10E118CBE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799" y="1501016"/>
            <a:ext cx="9753600" cy="14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</a:rPr>
              <a:t>CHÀO MỪNG CÁC EM HỌC SINH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FF0000"/>
                </a:solidFill>
              </a:rPr>
              <a:t> ĐẾN VỚI TIẾT </a:t>
            </a:r>
            <a:r>
              <a:rPr lang="en-US" altLang="en-US" sz="3200" b="1">
                <a:solidFill>
                  <a:srgbClr val="FF0000"/>
                </a:solidFill>
              </a:rPr>
              <a:t>HỌC TIẾNG VIỆT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Title 6">
            <a:extLst>
              <a:ext uri="{FF2B5EF4-FFF2-40B4-BE49-F238E27FC236}">
                <a16:creationId xmlns:a16="http://schemas.microsoft.com/office/drawing/2014/main" id="{CEA34875-34C9-4DDE-A4C0-660CF7F823A7}"/>
              </a:ext>
            </a:extLst>
          </p:cNvPr>
          <p:cNvSpPr txBox="1">
            <a:spLocks/>
          </p:cNvSpPr>
          <p:nvPr/>
        </p:nvSpPr>
        <p:spPr>
          <a:xfrm>
            <a:off x="2638182" y="610310"/>
            <a:ext cx="7688062" cy="762113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1088545"/>
            <a:r>
              <a:rPr lang="en-US" sz="4000" b="1" dirty="0">
                <a:solidFill>
                  <a:srgbClr val="FFFFFF"/>
                </a:solidFill>
                <a:highlight>
                  <a:srgbClr val="008000"/>
                </a:highlight>
                <a:latin typeface="SVN-Cookies" panose="02040603050506020204" pitchFamily="18" charset="0"/>
              </a:rPr>
              <a:t>TR</a:t>
            </a:r>
            <a:r>
              <a:rPr lang="vi-VN" sz="4000" b="1" dirty="0">
                <a:solidFill>
                  <a:srgbClr val="FFFFFF"/>
                </a:solidFill>
                <a:highlight>
                  <a:srgbClr val="008000"/>
                </a:highlight>
                <a:latin typeface="SVN-Cookies" panose="02040603050506020204" pitchFamily="18" charset="0"/>
              </a:rPr>
              <a:t>Ư</a:t>
            </a:r>
            <a:r>
              <a:rPr lang="en-US" sz="4000" b="1" dirty="0">
                <a:solidFill>
                  <a:srgbClr val="FFFFFF"/>
                </a:solidFill>
                <a:highlight>
                  <a:srgbClr val="008000"/>
                </a:highlight>
                <a:latin typeface="SVN-Cookies" panose="02040603050506020204" pitchFamily="18" charset="0"/>
              </a:rPr>
              <a:t>ỜNG TIỂU HỌC PHÚC ĐỒNG</a:t>
            </a: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7090B326-2CF7-47E1-843C-68D0199E5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463" y="3338087"/>
            <a:ext cx="6158272" cy="63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lIns="145143" tIns="72571" rIns="145143" bIns="7257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Cô</a:t>
            </a:r>
            <a:r>
              <a:rPr lang="en-US" sz="3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giáo</a:t>
            </a:r>
            <a:r>
              <a:rPr lang="en-US" sz="3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: </a:t>
            </a:r>
            <a:r>
              <a:rPr lang="en-US" sz="3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Nguyễn</a:t>
            </a:r>
            <a:r>
              <a:rPr lang="en-US" sz="3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Thị</a:t>
            </a:r>
            <a:r>
              <a:rPr lang="en-US" sz="3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 </a:t>
            </a:r>
            <a:r>
              <a:rPr lang="en-US" sz="3200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HP001 4 hàng" panose="020B0603050302020204" pitchFamily="34" charset="0"/>
                <a:cs typeface="Arial" pitchFamily="34" charset="0"/>
              </a:rPr>
              <a:t>Đạo</a:t>
            </a:r>
            <a:endParaRPr lang="en-US" sz="3200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HP001 4 hàng" panose="020B0603050302020204" pitchFamily="34" charset="0"/>
              <a:cs typeface="Arial" pitchFamily="34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DD5ACE8F-70EC-48ED-9013-CBA4DC1D806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3796"/>
            <a:ext cx="4064784" cy="4245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1A9D813-8146-4715-96DA-889B596542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53" y="467023"/>
            <a:ext cx="1122651" cy="10765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17854D-140C-4FB3-89CF-CF4F51C0E15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133088" y="4194259"/>
            <a:ext cx="3395379" cy="24077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56B02DE-D21A-4886-8157-F779EEC5CBD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153013" y="4216733"/>
            <a:ext cx="3395379" cy="240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46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9846D51-AC60-4DB8-91B7-28AD20E8D1B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75" y="157246"/>
            <a:ext cx="1097280" cy="571382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FA2FDFD-9997-4164-927F-17F6F152C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022611"/>
              </p:ext>
            </p:extLst>
          </p:nvPr>
        </p:nvGraphicFramePr>
        <p:xfrm>
          <a:off x="4231119" y="1159408"/>
          <a:ext cx="372976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881">
                  <a:extLst>
                    <a:ext uri="{9D8B030D-6E8A-4147-A177-3AD203B41FA5}">
                      <a16:colId xmlns:a16="http://schemas.microsoft.com/office/drawing/2014/main" val="3908109760"/>
                    </a:ext>
                  </a:extLst>
                </a:gridCol>
                <a:gridCol w="1864881">
                  <a:extLst>
                    <a:ext uri="{9D8B030D-6E8A-4147-A177-3AD203B41FA5}">
                      <a16:colId xmlns:a16="http://schemas.microsoft.com/office/drawing/2014/main" val="1780204739"/>
                    </a:ext>
                  </a:extLst>
                </a:gridCol>
              </a:tblGrid>
              <a:tr h="752231">
                <a:tc>
                  <a:txBody>
                    <a:bodyPr/>
                    <a:lstStyle/>
                    <a:p>
                      <a:pPr algn="ctr"/>
                      <a:r>
                        <a:rPr lang="en-US" sz="5400" b="0" dirty="0">
                          <a:solidFill>
                            <a:schemeClr val="tx1"/>
                          </a:solidFill>
                          <a:latin typeface="UTM Avo" panose="02040603050506020204" pitchFamily="18" charset="0"/>
                        </a:rPr>
                        <a:t>tr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0" dirty="0" err="1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ong</a:t>
                      </a:r>
                      <a:endParaRPr lang="en-US" sz="5400" b="0" dirty="0">
                        <a:solidFill>
                          <a:srgbClr val="FF0000"/>
                        </a:solidFill>
                        <a:latin typeface="UTM Avo" panose="020406030505060202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979030"/>
                  </a:ext>
                </a:extLst>
              </a:tr>
              <a:tr h="7522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5400" b="0" dirty="0" err="1">
                          <a:solidFill>
                            <a:schemeClr val="tx1"/>
                          </a:solidFill>
                          <a:latin typeface="UTM Avo" panose="02040603050506020204" pitchFamily="18" charset="0"/>
                        </a:rPr>
                        <a:t>tr</a:t>
                      </a:r>
                      <a:r>
                        <a:rPr lang="en-US" sz="5400" b="0" dirty="0" err="1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ong</a:t>
                      </a:r>
                      <a:endParaRPr lang="en-US" sz="5400" b="0" dirty="0">
                        <a:solidFill>
                          <a:srgbClr val="FF0000"/>
                        </a:solidFill>
                        <a:latin typeface="UTM Avo" panose="020406030505060202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92574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2D4EBFC-05C6-4F49-A75C-5D380E1EAD3F}"/>
              </a:ext>
            </a:extLst>
          </p:cNvPr>
          <p:cNvSpPr txBox="1"/>
          <p:nvPr/>
        </p:nvSpPr>
        <p:spPr>
          <a:xfrm>
            <a:off x="1178745" y="2822945"/>
            <a:ext cx="10098857" cy="1465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dòng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võng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bổng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cộng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thúng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vũng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đựng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	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hửng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C5640E-E081-4EC6-B130-D20259A66995}"/>
              </a:ext>
            </a:extLst>
          </p:cNvPr>
          <p:cNvSpPr txBox="1"/>
          <p:nvPr/>
        </p:nvSpPr>
        <p:spPr>
          <a:xfrm>
            <a:off x="2901525" y="191269"/>
            <a:ext cx="98470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ong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    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	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ung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  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E52D56"/>
                </a:solidFill>
                <a:effectLst/>
                <a:uLnTx/>
                <a:uFillTx/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ưng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987112-CF61-4247-8A60-1E3341CED3B8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49"/>
          <a:stretch/>
        </p:blipFill>
        <p:spPr>
          <a:xfrm>
            <a:off x="7779026" y="4453289"/>
            <a:ext cx="2168512" cy="19591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59B9E-F985-4AED-B9ED-B3D5C86DC3FC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7" r="36762"/>
          <a:stretch/>
        </p:blipFill>
        <p:spPr>
          <a:xfrm>
            <a:off x="4870174" y="4288026"/>
            <a:ext cx="2107095" cy="21243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C6AA9F-A5C6-4DD7-B915-F298810787BC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" r="72133" b="27355"/>
          <a:stretch/>
        </p:blipFill>
        <p:spPr>
          <a:xfrm>
            <a:off x="1762539" y="4288026"/>
            <a:ext cx="2080591" cy="163361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ADCBA4-997D-4F63-B5CE-4984ADA9B37A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81" r="66846"/>
          <a:stretch/>
        </p:blipFill>
        <p:spPr>
          <a:xfrm>
            <a:off x="1435797" y="5754514"/>
            <a:ext cx="2931456" cy="627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427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F2DC04-6196-4D76-A3B1-7C340CE7134A}"/>
              </a:ext>
            </a:extLst>
          </p:cNvPr>
          <p:cNvSpPr txBox="1"/>
          <p:nvPr/>
        </p:nvSpPr>
        <p:spPr>
          <a:xfrm>
            <a:off x="4267199" y="2266123"/>
            <a:ext cx="3472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Th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ư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giãn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1044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38A492D-8F22-4BC5-8058-F7D6BC686DD5}"/>
              </a:ext>
            </a:extLst>
          </p:cNvPr>
          <p:cNvGrpSpPr/>
          <p:nvPr/>
        </p:nvGrpSpPr>
        <p:grpSpPr>
          <a:xfrm>
            <a:off x="3846820" y="2286000"/>
            <a:ext cx="4498360" cy="2286000"/>
            <a:chOff x="3307171" y="2137972"/>
            <a:chExt cx="4498360" cy="2286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BC88839-4A56-4469-9CAF-224AA27094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716"/>
            <a:stretch/>
          </p:blipFill>
          <p:spPr>
            <a:xfrm>
              <a:off x="4916556" y="2137972"/>
              <a:ext cx="2888975" cy="228600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B0967DE-F2D1-4B71-827F-6409F948B9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" r="78111"/>
            <a:stretch/>
          </p:blipFill>
          <p:spPr>
            <a:xfrm>
              <a:off x="3307171" y="2137972"/>
              <a:ext cx="1609385" cy="228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1356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821C97-31C3-469D-B9E8-97EDD0EBFC76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44" y="645513"/>
            <a:ext cx="1660415" cy="4846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6E0E696-3099-4FF6-8745-DF8FCC5BD5C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92" y="2285649"/>
            <a:ext cx="10022617" cy="243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54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7C939EF-95DA-4701-B184-1DAD634034FC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" t="3780" r="1" b="7579"/>
          <a:stretch/>
        </p:blipFill>
        <p:spPr>
          <a:xfrm rot="10800000">
            <a:off x="1439332" y="389466"/>
            <a:ext cx="9076267" cy="607906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B085CD1-323E-4B60-904A-1866F5B9094D}"/>
              </a:ext>
            </a:extLst>
          </p:cNvPr>
          <p:cNvSpPr/>
          <p:nvPr/>
        </p:nvSpPr>
        <p:spPr>
          <a:xfrm>
            <a:off x="3989175" y="1662194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1B4F375-C453-46F6-B0F1-433C5F6D68D3}"/>
              </a:ext>
            </a:extLst>
          </p:cNvPr>
          <p:cNvSpPr/>
          <p:nvPr/>
        </p:nvSpPr>
        <p:spPr>
          <a:xfrm>
            <a:off x="8155636" y="1662194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8EB518-D169-416C-B64A-30F3190ABC01}"/>
              </a:ext>
            </a:extLst>
          </p:cNvPr>
          <p:cNvSpPr/>
          <p:nvPr/>
        </p:nvSpPr>
        <p:spPr>
          <a:xfrm>
            <a:off x="3023114" y="4777353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DE81D6D-D432-4975-A465-C16E420AA542}"/>
              </a:ext>
            </a:extLst>
          </p:cNvPr>
          <p:cNvSpPr/>
          <p:nvPr/>
        </p:nvSpPr>
        <p:spPr>
          <a:xfrm>
            <a:off x="7189576" y="4746357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0502832-6D63-4D95-BD6D-DBB200ECC27A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82" b="371"/>
          <a:stretch/>
        </p:blipFill>
        <p:spPr>
          <a:xfrm rot="16200000">
            <a:off x="3239558" y="-1998070"/>
            <a:ext cx="5712883" cy="1085414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75FE3B2F-CD07-43CD-86BD-CBEBF3EB1CAA}"/>
              </a:ext>
            </a:extLst>
          </p:cNvPr>
          <p:cNvSpPr/>
          <p:nvPr/>
        </p:nvSpPr>
        <p:spPr>
          <a:xfrm>
            <a:off x="2408348" y="3429000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DC590AC-3E8B-4B45-BA18-951977225BE6}"/>
              </a:ext>
            </a:extLst>
          </p:cNvPr>
          <p:cNvSpPr/>
          <p:nvPr/>
        </p:nvSpPr>
        <p:spPr>
          <a:xfrm>
            <a:off x="8775568" y="3689888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FF3FF35-12E4-4174-8CB3-F05972C6CE08}"/>
              </a:ext>
            </a:extLst>
          </p:cNvPr>
          <p:cNvSpPr/>
          <p:nvPr/>
        </p:nvSpPr>
        <p:spPr>
          <a:xfrm>
            <a:off x="5365941" y="3429000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D1EC5F-9245-4D60-8A40-94CA3B7D10D3}"/>
              </a:ext>
            </a:extLst>
          </p:cNvPr>
          <p:cNvSpPr/>
          <p:nvPr/>
        </p:nvSpPr>
        <p:spPr>
          <a:xfrm>
            <a:off x="10958246" y="3498224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1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C0C7B24-47F2-461F-A7F0-75DF4C99250B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5" t="12876" b="11642"/>
          <a:stretch/>
        </p:blipFill>
        <p:spPr>
          <a:xfrm rot="10800000">
            <a:off x="1134530" y="423333"/>
            <a:ext cx="9911350" cy="5706534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4DE73D7-7C36-4882-90E9-086D9F99A522}"/>
              </a:ext>
            </a:extLst>
          </p:cNvPr>
          <p:cNvSpPr/>
          <p:nvPr/>
        </p:nvSpPr>
        <p:spPr>
          <a:xfrm>
            <a:off x="3570721" y="3359776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97B5D4D-A8BA-4448-AFAC-08AB14D8BE85}"/>
              </a:ext>
            </a:extLst>
          </p:cNvPr>
          <p:cNvSpPr/>
          <p:nvPr/>
        </p:nvSpPr>
        <p:spPr>
          <a:xfrm>
            <a:off x="5325307" y="3650624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30E5591-A25B-4F6C-9C6B-06C769919A06}"/>
              </a:ext>
            </a:extLst>
          </p:cNvPr>
          <p:cNvSpPr/>
          <p:nvPr/>
        </p:nvSpPr>
        <p:spPr>
          <a:xfrm>
            <a:off x="6866694" y="3581400"/>
            <a:ext cx="167427" cy="1384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0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AD25C1-4BA9-4760-AC34-87FB43EAEDAA}"/>
              </a:ext>
            </a:extLst>
          </p:cNvPr>
          <p:cNvSpPr/>
          <p:nvPr/>
        </p:nvSpPr>
        <p:spPr>
          <a:xfrm>
            <a:off x="2334541" y="1528309"/>
            <a:ext cx="7201784" cy="4251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150000"/>
              </a:lnSpc>
              <a:buClr>
                <a:srgbClr val="000000"/>
              </a:buClr>
              <a:buSzPts val="5200"/>
              <a:defRPr/>
            </a:pPr>
            <a:r>
              <a:rPr lang="en-GB" sz="8000" b="1" kern="0" spc="13" dirty="0" err="1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CỦNG</a:t>
            </a:r>
            <a:r>
              <a:rPr lang="en-GB" sz="8000" b="1" kern="0" spc="13" dirty="0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 </a:t>
            </a:r>
            <a:r>
              <a:rPr lang="en-GB" sz="8000" b="1" kern="0" spc="13" dirty="0" err="1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CỐ</a:t>
            </a:r>
            <a:r>
              <a:rPr lang="en-GB" sz="8000" b="1" kern="0" spc="13" dirty="0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 </a:t>
            </a:r>
          </a:p>
          <a:p>
            <a:pPr algn="ctr" defTabSz="1219170">
              <a:lnSpc>
                <a:spcPct val="150000"/>
              </a:lnSpc>
              <a:buClr>
                <a:srgbClr val="000000"/>
              </a:buClr>
              <a:buSzPts val="5200"/>
              <a:defRPr/>
            </a:pPr>
            <a:r>
              <a:rPr lang="en-GB" sz="8000" b="1" kern="0" spc="13" dirty="0" err="1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BÀI</a:t>
            </a:r>
            <a:r>
              <a:rPr lang="en-GB" sz="8000" b="1" kern="0" spc="13" dirty="0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 </a:t>
            </a:r>
            <a:r>
              <a:rPr lang="en-GB" sz="8000" b="1" kern="0" spc="13" dirty="0" err="1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HỌC</a:t>
            </a:r>
            <a:r>
              <a:rPr lang="en-GB" sz="8000" b="1" kern="0" spc="13" dirty="0">
                <a:solidFill>
                  <a:srgbClr val="000000"/>
                </a:solidFill>
                <a:latin typeface="Quicksand Medium" panose="00000600000000000000" pitchFamily="2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1ECAA4-B8EE-4B9C-84B2-2B90D9D1C4E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36362" y="848138"/>
            <a:ext cx="2795951" cy="192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54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AB5A69-BD9B-4192-904F-7065F7BE6CA6}"/>
              </a:ext>
            </a:extLst>
          </p:cNvPr>
          <p:cNvSpPr txBox="1"/>
          <p:nvPr/>
        </p:nvSpPr>
        <p:spPr>
          <a:xfrm flipH="1">
            <a:off x="3432314" y="2637183"/>
            <a:ext cx="55997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UTM Avo" panose="020406030505060202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66007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1FBF509-4BFE-41D8-B500-56CE373BE3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69" y="2143179"/>
            <a:ext cx="7821706" cy="228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3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4E67F1-B604-4EF4-B6F1-47486564967F}"/>
              </a:ext>
            </a:extLst>
          </p:cNvPr>
          <p:cNvSpPr txBox="1"/>
          <p:nvPr/>
        </p:nvSpPr>
        <p:spPr>
          <a:xfrm>
            <a:off x="10857529" y="1894157"/>
            <a:ext cx="4877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>
              <a:latin typeface="Quicksand Medium" panose="0000060000000000000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2521D4-D1D6-461D-91AF-C2F0B2091FD4}"/>
              </a:ext>
            </a:extLst>
          </p:cNvPr>
          <p:cNvSpPr txBox="1"/>
          <p:nvPr/>
        </p:nvSpPr>
        <p:spPr>
          <a:xfrm>
            <a:off x="10844555" y="1365668"/>
            <a:ext cx="647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E6166E-9464-43B6-9DDC-F73D9923E2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01" y="601534"/>
            <a:ext cx="10528369" cy="40499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B709E8-BE6A-45BB-BB1D-171E631D324D}"/>
              </a:ext>
            </a:extLst>
          </p:cNvPr>
          <p:cNvSpPr txBox="1"/>
          <p:nvPr/>
        </p:nvSpPr>
        <p:spPr>
          <a:xfrm>
            <a:off x="563701" y="5253584"/>
            <a:ext cx="114879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UTM Avo" panose="02040603050506020204" pitchFamily="18" charset="0"/>
              </a:rPr>
              <a:t>Những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bông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hồng</a:t>
            </a:r>
            <a:r>
              <a:rPr lang="en-US" sz="4400" dirty="0">
                <a:latin typeface="UTM Avo" panose="02040603050506020204" pitchFamily="18" charset="0"/>
              </a:rPr>
              <a:t> rung </a:t>
            </a:r>
            <a:r>
              <a:rPr lang="en-US" sz="4400" dirty="0" err="1">
                <a:latin typeface="UTM Avo" panose="02040603050506020204" pitchFamily="18" charset="0"/>
              </a:rPr>
              <a:t>rinh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trong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gió</a:t>
            </a:r>
            <a:r>
              <a:rPr lang="en-US" sz="44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B20748-6C63-4FAE-9C87-0E08238F0EAC}"/>
              </a:ext>
            </a:extLst>
          </p:cNvPr>
          <p:cNvSpPr txBox="1"/>
          <p:nvPr/>
        </p:nvSpPr>
        <p:spPr>
          <a:xfrm>
            <a:off x="1319617" y="5244372"/>
            <a:ext cx="1363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UTM Avo" panose="02040603050506020204" pitchFamily="18" charset="0"/>
              </a:rPr>
              <a:t>ư</a:t>
            </a:r>
            <a:r>
              <a:rPr lang="en-US" sz="4400">
                <a:solidFill>
                  <a:srgbClr val="FF0000"/>
                </a:solidFill>
                <a:latin typeface="UTM Avo" panose="02040603050506020204" pitchFamily="18" charset="0"/>
              </a:rPr>
              <a:t>ng</a:t>
            </a:r>
            <a:endParaRPr lang="en-US" sz="4400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4AE0A3-8964-4AFC-A334-DB93798FCA84}"/>
              </a:ext>
            </a:extLst>
          </p:cNvPr>
          <p:cNvSpPr txBox="1"/>
          <p:nvPr/>
        </p:nvSpPr>
        <p:spPr>
          <a:xfrm>
            <a:off x="2909488" y="5258579"/>
            <a:ext cx="1391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ông</a:t>
            </a:r>
            <a:endParaRPr lang="en-US" sz="4400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36D716-7E8F-48FC-8015-234B0B5105FF}"/>
              </a:ext>
            </a:extLst>
          </p:cNvPr>
          <p:cNvSpPr txBox="1"/>
          <p:nvPr/>
        </p:nvSpPr>
        <p:spPr>
          <a:xfrm>
            <a:off x="5890231" y="5228586"/>
            <a:ext cx="1363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ung</a:t>
            </a:r>
            <a:endParaRPr lang="en-US" sz="4400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26CF85-8864-4A79-9B3D-A6B5CC857092}"/>
              </a:ext>
            </a:extLst>
          </p:cNvPr>
          <p:cNvSpPr txBox="1"/>
          <p:nvPr/>
        </p:nvSpPr>
        <p:spPr>
          <a:xfrm>
            <a:off x="8586891" y="5228586"/>
            <a:ext cx="1391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ong</a:t>
            </a:r>
            <a:endParaRPr lang="en-US" sz="4400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0AA7F5-A01B-4344-AC24-895BDE3E8E5B}"/>
              </a:ext>
            </a:extLst>
          </p:cNvPr>
          <p:cNvSpPr txBox="1"/>
          <p:nvPr/>
        </p:nvSpPr>
        <p:spPr>
          <a:xfrm>
            <a:off x="4495570" y="5262796"/>
            <a:ext cx="1391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ông</a:t>
            </a:r>
            <a:endParaRPr lang="en-US" sz="4400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48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D0A635F-595D-7944-B06B-0F42D3C7303D}"/>
              </a:ext>
            </a:extLst>
          </p:cNvPr>
          <p:cNvSpPr txBox="1"/>
          <p:nvPr/>
        </p:nvSpPr>
        <p:spPr>
          <a:xfrm>
            <a:off x="1085088" y="1377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sp>
        <p:nvSpPr>
          <p:cNvPr id="10" name="Google Shape;54;p13">
            <a:extLst>
              <a:ext uri="{FF2B5EF4-FFF2-40B4-BE49-F238E27FC236}">
                <a16:creationId xmlns:a16="http://schemas.microsoft.com/office/drawing/2014/main" id="{E70C1397-93D8-4F1F-99FB-89FD4DAD148F}"/>
              </a:ext>
            </a:extLst>
          </p:cNvPr>
          <p:cNvSpPr txBox="1">
            <a:spLocks/>
          </p:cNvSpPr>
          <p:nvPr/>
        </p:nvSpPr>
        <p:spPr>
          <a:xfrm>
            <a:off x="1177453" y="1574752"/>
            <a:ext cx="9302147" cy="330799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B</a:t>
            </a:r>
            <a:r>
              <a:rPr lang="en-US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ÀI</a:t>
            </a:r>
            <a:r>
              <a:rPr lang="pl-PL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61</a:t>
            </a:r>
            <a:r>
              <a:rPr lang="pl-PL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br>
              <a:rPr lang="pl-PL" sz="72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</a:br>
            <a:r>
              <a:rPr lang="en-US" sz="6600" b="1" dirty="0" err="1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ong</a:t>
            </a:r>
            <a:r>
              <a:rPr lang="en-US" sz="66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- </a:t>
            </a:r>
            <a:r>
              <a:rPr lang="en-US" sz="6600" b="1" dirty="0" err="1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r>
              <a:rPr lang="en-US" sz="66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</a:p>
          <a:p>
            <a:pPr algn="ctr"/>
            <a:r>
              <a:rPr lang="en-US" sz="6600" b="1" dirty="0" err="1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ung</a:t>
            </a:r>
            <a:r>
              <a:rPr lang="en-US" sz="6600" b="1" dirty="0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 - </a:t>
            </a:r>
            <a:r>
              <a:rPr lang="en-US" sz="6600" b="1" dirty="0" err="1">
                <a:solidFill>
                  <a:srgbClr val="002060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ưng</a:t>
            </a:r>
            <a:endParaRPr lang="pl-PL" sz="7200" b="1" dirty="0">
              <a:solidFill>
                <a:srgbClr val="002060"/>
              </a:solidFill>
              <a:latin typeface="UTM Avo" panose="02040603050506020204" pitchFamily="18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628AAE0-1116-4594-97F5-348D8BC3600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3911" y="1521690"/>
            <a:ext cx="1065820" cy="25737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DC8D95-10F5-465F-AF57-636E51EE2B2D}"/>
              </a:ext>
            </a:extLst>
          </p:cNvPr>
          <p:cNvSpPr txBox="1"/>
          <p:nvPr/>
        </p:nvSpPr>
        <p:spPr>
          <a:xfrm>
            <a:off x="3014165" y="321361"/>
            <a:ext cx="61636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TIẾNG </a:t>
            </a:r>
            <a:r>
              <a:rPr lang="vi-VN" sz="4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vi-VN" sz="44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825B2C-E300-424C-9474-EB3765111B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043" y="1557338"/>
            <a:ext cx="7706521" cy="327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1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9846D51-AC60-4DB8-91B7-28AD20E8D1B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4" y="232806"/>
            <a:ext cx="1097280" cy="57138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810F54E-0017-4D82-BD25-1544AB53C4A7}"/>
              </a:ext>
            </a:extLst>
          </p:cNvPr>
          <p:cNvSpPr/>
          <p:nvPr/>
        </p:nvSpPr>
        <p:spPr>
          <a:xfrm>
            <a:off x="1401484" y="896163"/>
            <a:ext cx="2279374" cy="633451"/>
          </a:xfrm>
          <a:prstGeom prst="roundRect">
            <a:avLst/>
          </a:prstGeom>
          <a:solidFill>
            <a:srgbClr val="D8E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>
              <a:latin typeface="UTM Avo" panose="020406030505060202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44216-BC4C-4BFC-A77D-AC7CE4164C28}"/>
              </a:ext>
            </a:extLst>
          </p:cNvPr>
          <p:cNvSpPr/>
          <p:nvPr/>
        </p:nvSpPr>
        <p:spPr>
          <a:xfrm>
            <a:off x="1401484" y="881164"/>
            <a:ext cx="2279374" cy="1086679"/>
          </a:xfrm>
          <a:prstGeom prst="roundRect">
            <a:avLst/>
          </a:prstGeom>
          <a:solidFill>
            <a:srgbClr val="D8E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>
              <a:latin typeface="UTM Avo" panose="0204060305050602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C4A0A8-6405-447D-A2AD-2A323D3F384F}"/>
              </a:ext>
            </a:extLst>
          </p:cNvPr>
          <p:cNvSpPr txBox="1"/>
          <p:nvPr/>
        </p:nvSpPr>
        <p:spPr>
          <a:xfrm>
            <a:off x="1584796" y="817413"/>
            <a:ext cx="1962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err="1">
                <a:solidFill>
                  <a:srgbClr val="E52D56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ong</a:t>
            </a:r>
            <a:endParaRPr lang="en-GB" sz="6000" dirty="0">
              <a:solidFill>
                <a:srgbClr val="E52D56"/>
              </a:solidFill>
              <a:latin typeface="UTM Avo" panose="02040603050506020204" pitchFamily="18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94AB1BC-38A8-4B1A-B443-517863C08854}"/>
              </a:ext>
            </a:extLst>
          </p:cNvPr>
          <p:cNvSpPr/>
          <p:nvPr/>
        </p:nvSpPr>
        <p:spPr>
          <a:xfrm>
            <a:off x="3864170" y="889287"/>
            <a:ext cx="2279374" cy="1086679"/>
          </a:xfrm>
          <a:prstGeom prst="roundRect">
            <a:avLst/>
          </a:prstGeom>
          <a:solidFill>
            <a:srgbClr val="D8E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>
              <a:latin typeface="UTM Avo" panose="02040603050506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0C11C8-0F34-4663-943A-05016DEAC988}"/>
              </a:ext>
            </a:extLst>
          </p:cNvPr>
          <p:cNvSpPr txBox="1"/>
          <p:nvPr/>
        </p:nvSpPr>
        <p:spPr>
          <a:xfrm>
            <a:off x="4181029" y="850295"/>
            <a:ext cx="1962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err="1">
                <a:solidFill>
                  <a:srgbClr val="E52D56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endParaRPr lang="en-GB" sz="6000" dirty="0">
              <a:solidFill>
                <a:srgbClr val="E52D56"/>
              </a:solidFill>
              <a:latin typeface="UTM Avo" panose="02040603050506020204" pitchFamily="18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35B598-F41E-4AAF-93D3-9DD392B04072}"/>
              </a:ext>
            </a:extLst>
          </p:cNvPr>
          <p:cNvSpPr/>
          <p:nvPr/>
        </p:nvSpPr>
        <p:spPr>
          <a:xfrm>
            <a:off x="6460403" y="896163"/>
            <a:ext cx="2279374" cy="1086679"/>
          </a:xfrm>
          <a:prstGeom prst="roundRect">
            <a:avLst/>
          </a:prstGeom>
          <a:solidFill>
            <a:srgbClr val="D8E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>
              <a:latin typeface="UTM Avo" panose="020406030505060202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5B5DC78-F738-4822-BC56-23740E36432E}"/>
              </a:ext>
            </a:extLst>
          </p:cNvPr>
          <p:cNvSpPr/>
          <p:nvPr/>
        </p:nvSpPr>
        <p:spPr>
          <a:xfrm>
            <a:off x="9056636" y="893217"/>
            <a:ext cx="2279374" cy="1086679"/>
          </a:xfrm>
          <a:prstGeom prst="roundRect">
            <a:avLst/>
          </a:prstGeom>
          <a:solidFill>
            <a:srgbClr val="D8E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0">
              <a:latin typeface="UTM Avo" panose="0204060305050602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0509DA-6C05-45C1-9C89-EABBD8EDBD6B}"/>
              </a:ext>
            </a:extLst>
          </p:cNvPr>
          <p:cNvSpPr txBox="1"/>
          <p:nvPr/>
        </p:nvSpPr>
        <p:spPr>
          <a:xfrm>
            <a:off x="9373495" y="854225"/>
            <a:ext cx="1962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err="1">
                <a:solidFill>
                  <a:srgbClr val="E52D56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ưng</a:t>
            </a:r>
            <a:endParaRPr lang="en-GB" sz="6000" dirty="0">
              <a:solidFill>
                <a:srgbClr val="E52D56"/>
              </a:solidFill>
              <a:latin typeface="UTM Avo" panose="02040603050506020204" pitchFamily="18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D8A54A-96E2-4195-B612-31561013E8D5}"/>
              </a:ext>
            </a:extLst>
          </p:cNvPr>
          <p:cNvSpPr txBox="1"/>
          <p:nvPr/>
        </p:nvSpPr>
        <p:spPr>
          <a:xfrm>
            <a:off x="6880924" y="867703"/>
            <a:ext cx="1962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err="1">
                <a:solidFill>
                  <a:srgbClr val="E52D56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ung</a:t>
            </a:r>
            <a:endParaRPr lang="en-GB" sz="6000" dirty="0">
              <a:solidFill>
                <a:srgbClr val="E52D56"/>
              </a:solidFill>
              <a:latin typeface="UTM Avo" panose="02040603050506020204" pitchFamily="18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00A80D8-3F66-4D59-884D-9261597D6865}"/>
              </a:ext>
            </a:extLst>
          </p:cNvPr>
          <p:cNvGrpSpPr/>
          <p:nvPr/>
        </p:nvGrpSpPr>
        <p:grpSpPr>
          <a:xfrm>
            <a:off x="3585652" y="3278527"/>
            <a:ext cx="4593388" cy="2259645"/>
            <a:chOff x="4900210" y="1986138"/>
            <a:chExt cx="3103258" cy="155712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E9ADEC2-0B95-4EE6-B310-24390F1755B2}"/>
                </a:ext>
              </a:extLst>
            </p:cNvPr>
            <p:cNvSpPr/>
            <p:nvPr/>
          </p:nvSpPr>
          <p:spPr>
            <a:xfrm>
              <a:off x="4900211" y="2771102"/>
              <a:ext cx="3103257" cy="77216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418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8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Calibri" pitchFamily="34" charset="0"/>
                <a:sym typeface="Arial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B836BE6-776C-4C0C-8A6F-A26BD1B0F01E}"/>
                </a:ext>
              </a:extLst>
            </p:cNvPr>
            <p:cNvSpPr/>
            <p:nvPr/>
          </p:nvSpPr>
          <p:spPr>
            <a:xfrm>
              <a:off x="4900210" y="1986138"/>
              <a:ext cx="1456843" cy="78496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418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Calibri" pitchFamily="34" charset="0"/>
                <a:sym typeface="Arial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F51F29F-DAF0-4FA7-8C64-7AB9E62D2796}"/>
                </a:ext>
              </a:extLst>
            </p:cNvPr>
            <p:cNvSpPr/>
            <p:nvPr/>
          </p:nvSpPr>
          <p:spPr>
            <a:xfrm>
              <a:off x="6357053" y="1986138"/>
              <a:ext cx="1646415" cy="78496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418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8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Calibri" pitchFamily="34" charset="0"/>
                <a:sym typeface="Arial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B6622414-18D2-48DE-8127-C0C63D0C1CB4}"/>
              </a:ext>
            </a:extLst>
          </p:cNvPr>
          <p:cNvSpPr/>
          <p:nvPr/>
        </p:nvSpPr>
        <p:spPr>
          <a:xfrm>
            <a:off x="3409995" y="3077051"/>
            <a:ext cx="2227986" cy="127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8000">
                <a:solidFill>
                  <a:schemeClr val="tx1"/>
                </a:solidFill>
                <a:latin typeface="UTM Avo" panose="02040603050506020204" pitchFamily="18" charset="0"/>
                <a:cs typeface="Calibri" pitchFamily="34" charset="0"/>
              </a:rPr>
              <a:t>tr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8A01FF9-DF8A-4AAD-9084-8938BAE4C65C}"/>
              </a:ext>
            </a:extLst>
          </p:cNvPr>
          <p:cNvSpPr/>
          <p:nvPr/>
        </p:nvSpPr>
        <p:spPr>
          <a:xfrm>
            <a:off x="5842580" y="3085435"/>
            <a:ext cx="2173634" cy="127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8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ong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841554-57DF-4DB6-81C4-B2D0A9011CCD}"/>
              </a:ext>
            </a:extLst>
          </p:cNvPr>
          <p:cNvSpPr/>
          <p:nvPr/>
        </p:nvSpPr>
        <p:spPr>
          <a:xfrm>
            <a:off x="3885277" y="4299479"/>
            <a:ext cx="3713535" cy="127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lvl="1" algn="ctr">
              <a:defRPr/>
            </a:pPr>
            <a:r>
              <a:rPr lang="en-US" sz="8000">
                <a:solidFill>
                  <a:schemeClr val="tx1"/>
                </a:solidFill>
                <a:latin typeface="UTM Avo" panose="02040603050506020204" pitchFamily="18" charset="0"/>
                <a:cs typeface="Calibri" pitchFamily="34" charset="0"/>
              </a:rPr>
              <a:t>tr</a:t>
            </a:r>
            <a:r>
              <a:rPr lang="en-US" sz="800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ong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5DF6CF-4981-4FB1-80E9-61098D6570D9}"/>
              </a:ext>
            </a:extLst>
          </p:cNvPr>
          <p:cNvSpPr txBox="1"/>
          <p:nvPr/>
        </p:nvSpPr>
        <p:spPr>
          <a:xfrm>
            <a:off x="2092089" y="845692"/>
            <a:ext cx="1317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>
                <a:solidFill>
                  <a:srgbClr val="0000CC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endParaRPr lang="en-US" sz="6000" dirty="0">
              <a:solidFill>
                <a:srgbClr val="0000CC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278CBB-1C0E-4C2A-B8BE-2AAD1DD5E155}"/>
              </a:ext>
            </a:extLst>
          </p:cNvPr>
          <p:cNvSpPr txBox="1"/>
          <p:nvPr/>
        </p:nvSpPr>
        <p:spPr>
          <a:xfrm>
            <a:off x="4678497" y="877364"/>
            <a:ext cx="1317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>
                <a:solidFill>
                  <a:srgbClr val="0000CC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endParaRPr lang="en-US" sz="6000" dirty="0">
              <a:solidFill>
                <a:srgbClr val="0000CC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F0D97E-C94C-43DD-839C-3E1FE33625AF}"/>
              </a:ext>
            </a:extLst>
          </p:cNvPr>
          <p:cNvSpPr txBox="1"/>
          <p:nvPr/>
        </p:nvSpPr>
        <p:spPr>
          <a:xfrm>
            <a:off x="7348033" y="888254"/>
            <a:ext cx="1317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>
                <a:solidFill>
                  <a:srgbClr val="0000CC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endParaRPr lang="en-US" sz="6000" dirty="0">
              <a:solidFill>
                <a:srgbClr val="0000CC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5CD49-5624-48AF-BD15-857CDBB3DCC5}"/>
              </a:ext>
            </a:extLst>
          </p:cNvPr>
          <p:cNvSpPr txBox="1"/>
          <p:nvPr/>
        </p:nvSpPr>
        <p:spPr>
          <a:xfrm>
            <a:off x="9851313" y="878362"/>
            <a:ext cx="1317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>
                <a:solidFill>
                  <a:srgbClr val="0000CC"/>
                </a:solidFill>
                <a:latin typeface="UTM Avo" panose="02040603050506020204" pitchFamily="18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endParaRPr lang="en-US" sz="6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3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4" grpId="0" animBg="1"/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9846D51-AC60-4DB8-91B7-28AD20E8D1B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4" y="232806"/>
            <a:ext cx="1097280" cy="5713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2D4EBFC-05C6-4F49-A75C-5D380E1EAD3F}"/>
              </a:ext>
            </a:extLst>
          </p:cNvPr>
          <p:cNvSpPr txBox="1"/>
          <p:nvPr/>
        </p:nvSpPr>
        <p:spPr>
          <a:xfrm>
            <a:off x="623455" y="1585994"/>
            <a:ext cx="110767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UTM Avo" panose="02040603050506020204" pitchFamily="18" charset="0"/>
              </a:rPr>
              <a:t>dòng</a:t>
            </a:r>
            <a:r>
              <a:rPr lang="en-US" sz="6000">
                <a:latin typeface="UTM Avo" panose="02040603050506020204" pitchFamily="18" charset="0"/>
              </a:rPr>
              <a:t>	võng     bổng   cộng</a:t>
            </a:r>
            <a:r>
              <a:rPr lang="en-US" sz="6000" dirty="0">
                <a:latin typeface="UTM Avo" panose="02040603050506020204" pitchFamily="18" charset="0"/>
              </a:rPr>
              <a:t>		</a:t>
            </a:r>
          </a:p>
          <a:p>
            <a:r>
              <a:rPr lang="en-US" sz="6000" dirty="0" err="1">
                <a:latin typeface="UTM Avo" panose="02040603050506020204" pitchFamily="18" charset="0"/>
              </a:rPr>
              <a:t>thúng</a:t>
            </a:r>
            <a:r>
              <a:rPr lang="en-US" sz="6000">
                <a:latin typeface="UTM Avo" panose="02040603050506020204" pitchFamily="18" charset="0"/>
              </a:rPr>
              <a:t>	vũng     đựng	 hửng</a:t>
            </a:r>
            <a:endParaRPr lang="en-US" sz="6000" dirty="0">
              <a:latin typeface="UTM Avo" panose="020406030505060202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BD5284-61BC-4FD2-957D-45AD16230F93}"/>
              </a:ext>
            </a:extLst>
          </p:cNvPr>
          <p:cNvSpPr/>
          <p:nvPr/>
        </p:nvSpPr>
        <p:spPr>
          <a:xfrm>
            <a:off x="1117498" y="1669122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ong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E7526F1-DBCF-4E55-8064-753B3FC41D40}"/>
              </a:ext>
            </a:extLst>
          </p:cNvPr>
          <p:cNvSpPr/>
          <p:nvPr/>
        </p:nvSpPr>
        <p:spPr>
          <a:xfrm>
            <a:off x="3763716" y="1669121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ong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7099B0-2ABD-4D19-AF81-19E98DF94292}"/>
              </a:ext>
            </a:extLst>
          </p:cNvPr>
          <p:cNvSpPr/>
          <p:nvPr/>
        </p:nvSpPr>
        <p:spPr>
          <a:xfrm>
            <a:off x="6806319" y="1669121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ông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26B4A7C-E48B-4DE0-BB31-F18B2EB7494F}"/>
              </a:ext>
            </a:extLst>
          </p:cNvPr>
          <p:cNvSpPr/>
          <p:nvPr/>
        </p:nvSpPr>
        <p:spPr>
          <a:xfrm>
            <a:off x="9431753" y="1675697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ông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E535C-0871-4810-B9D4-A6435F605CF8}"/>
              </a:ext>
            </a:extLst>
          </p:cNvPr>
          <p:cNvSpPr/>
          <p:nvPr/>
        </p:nvSpPr>
        <p:spPr>
          <a:xfrm>
            <a:off x="1294603" y="3497177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u</a:t>
            </a: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FA4734A-433A-47A7-9F87-651FB763088B}"/>
              </a:ext>
            </a:extLst>
          </p:cNvPr>
          <p:cNvSpPr/>
          <p:nvPr/>
        </p:nvSpPr>
        <p:spPr>
          <a:xfrm>
            <a:off x="3763715" y="3497177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u</a:t>
            </a: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B2EE0D-7E44-433E-A684-08DC5DF3C027}"/>
              </a:ext>
            </a:extLst>
          </p:cNvPr>
          <p:cNvSpPr/>
          <p:nvPr/>
        </p:nvSpPr>
        <p:spPr>
          <a:xfrm>
            <a:off x="6764756" y="3498555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ư</a:t>
            </a: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BC86B0F-6723-4746-8820-69CCFA032839}"/>
              </a:ext>
            </a:extLst>
          </p:cNvPr>
          <p:cNvSpPr/>
          <p:nvPr/>
        </p:nvSpPr>
        <p:spPr>
          <a:xfrm>
            <a:off x="9473317" y="3497177"/>
            <a:ext cx="1705095" cy="866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ư</a:t>
            </a:r>
            <a:r>
              <a:rPr lang="en-US" sz="6000" noProof="0">
                <a:solidFill>
                  <a:srgbClr val="FF0000"/>
                </a:solidFill>
                <a:latin typeface="UTM Avo" panose="02040603050506020204" pitchFamily="18" charset="0"/>
                <a:cs typeface="Calibri" pitchFamily="34" charset="0"/>
              </a:rPr>
              <a:t>ng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 panose="02040603050506020204" pitchFamily="18" charset="0"/>
              <a:cs typeface="Calibri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076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9A543B-1D1D-4D6B-902A-84B87021E83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649" y="607820"/>
            <a:ext cx="1097280" cy="5713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BBB907-E6B3-403D-BFB6-D21A9E142F34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90" t="3690" r="2914" b="32280"/>
          <a:stretch/>
        </p:blipFill>
        <p:spPr>
          <a:xfrm>
            <a:off x="8324230" y="2174120"/>
            <a:ext cx="2769705" cy="20693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13A9A12-7315-4042-A5FC-74505C3682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147" y="2191036"/>
            <a:ext cx="2769705" cy="20693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4350AFE-7843-413C-95CD-CF07CDC907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76" y="2117228"/>
            <a:ext cx="2769705" cy="21431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A83C0E4-6B8A-42BB-A2FD-B13F8234E7F8}"/>
              </a:ext>
            </a:extLst>
          </p:cNvPr>
          <p:cNvSpPr txBox="1"/>
          <p:nvPr/>
        </p:nvSpPr>
        <p:spPr>
          <a:xfrm>
            <a:off x="395983" y="4508656"/>
            <a:ext cx="43864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UTM Avo" panose="02040603050506020204" pitchFamily="18" charset="0"/>
              </a:rPr>
              <a:t>chong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chóng</a:t>
            </a:r>
            <a:endParaRPr lang="en-US" sz="4400" dirty="0">
              <a:latin typeface="UTM Avo" panose="0204060305050602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430B69-1813-492C-8257-ABF8AA3F45A7}"/>
              </a:ext>
            </a:extLst>
          </p:cNvPr>
          <p:cNvSpPr txBox="1"/>
          <p:nvPr/>
        </p:nvSpPr>
        <p:spPr>
          <a:xfrm>
            <a:off x="4607653" y="4508655"/>
            <a:ext cx="32136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UTM Avo" panose="02040603050506020204" pitchFamily="18" charset="0"/>
              </a:rPr>
              <a:t>bông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  <a:r>
              <a:rPr lang="en-US" sz="4400" dirty="0" err="1">
                <a:latin typeface="UTM Avo" panose="02040603050506020204" pitchFamily="18" charset="0"/>
              </a:rPr>
              <a:t>súng</a:t>
            </a:r>
            <a:endParaRPr lang="en-US" sz="4400" dirty="0">
              <a:latin typeface="UTM Avo" panose="0204060305050602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C9CBA8-3F7D-49AF-AF12-69914877E78D}"/>
              </a:ext>
            </a:extLst>
          </p:cNvPr>
          <p:cNvSpPr txBox="1"/>
          <p:nvPr/>
        </p:nvSpPr>
        <p:spPr>
          <a:xfrm>
            <a:off x="7805531" y="4508654"/>
            <a:ext cx="43864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UTM Avo" panose="02040603050506020204" pitchFamily="18" charset="0"/>
              </a:rPr>
              <a:t> bánh </a:t>
            </a:r>
            <a:r>
              <a:rPr lang="en-US" sz="4400" dirty="0" err="1">
                <a:latin typeface="UTM Avo" panose="02040603050506020204" pitchFamily="18" charset="0"/>
              </a:rPr>
              <a:t>chưng</a:t>
            </a:r>
            <a:endParaRPr lang="en-US" sz="4400" dirty="0">
              <a:latin typeface="UTM Avo" panose="0204060305050602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5575C5-8F34-4E1D-80DA-47E8B21A54CA}"/>
              </a:ext>
            </a:extLst>
          </p:cNvPr>
          <p:cNvSpPr txBox="1"/>
          <p:nvPr/>
        </p:nvSpPr>
        <p:spPr>
          <a:xfrm>
            <a:off x="1107361" y="4513596"/>
            <a:ext cx="1481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ong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338677-C848-4121-A44F-0AF6F6E03044}"/>
              </a:ext>
            </a:extLst>
          </p:cNvPr>
          <p:cNvSpPr txBox="1"/>
          <p:nvPr/>
        </p:nvSpPr>
        <p:spPr>
          <a:xfrm>
            <a:off x="3047079" y="4517212"/>
            <a:ext cx="1481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ong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8BEE6D-2825-42DF-AC4C-FBAAC39E5D28}"/>
              </a:ext>
            </a:extLst>
          </p:cNvPr>
          <p:cNvSpPr txBox="1"/>
          <p:nvPr/>
        </p:nvSpPr>
        <p:spPr>
          <a:xfrm>
            <a:off x="4986797" y="4508653"/>
            <a:ext cx="1481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ông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2C685F-8495-4C07-939B-C45C67DBB3E7}"/>
              </a:ext>
            </a:extLst>
          </p:cNvPr>
          <p:cNvSpPr txBox="1"/>
          <p:nvPr/>
        </p:nvSpPr>
        <p:spPr>
          <a:xfrm>
            <a:off x="6448786" y="4508652"/>
            <a:ext cx="1481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ung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A47EF6-E1A2-499B-92F6-77D4D02BE02C}"/>
              </a:ext>
            </a:extLst>
          </p:cNvPr>
          <p:cNvSpPr txBox="1"/>
          <p:nvPr/>
        </p:nvSpPr>
        <p:spPr>
          <a:xfrm>
            <a:off x="10263571" y="4517212"/>
            <a:ext cx="1481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UTM Avo" panose="02040603050506020204" pitchFamily="18" charset="0"/>
              </a:rPr>
              <a:t>ưng</a:t>
            </a:r>
            <a:r>
              <a:rPr lang="en-US" sz="4400" dirty="0">
                <a:latin typeface="UTM Avo" panose="0204060305050602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79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3397</TotalTime>
  <Words>135</Words>
  <Application>Microsoft Office PowerPoint</Application>
  <PresentationFormat>Widescreen</PresentationFormat>
  <Paragraphs>51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HP001 4 hàng</vt:lpstr>
      <vt:lpstr>Quicksand Medium</vt:lpstr>
      <vt:lpstr>SVN-Cookies</vt:lpstr>
      <vt:lpstr>Times New Roman</vt:lpstr>
      <vt:lpstr>UTM Avo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Windows 10</cp:lastModifiedBy>
  <cp:revision>316</cp:revision>
  <dcterms:created xsi:type="dcterms:W3CDTF">2021-06-02T01:34:28Z</dcterms:created>
  <dcterms:modified xsi:type="dcterms:W3CDTF">2023-12-01T02:29:05Z</dcterms:modified>
</cp:coreProperties>
</file>