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</p:sldMasterIdLst>
  <p:notesMasterIdLst>
    <p:notesMasterId r:id="rId39"/>
  </p:notesMasterIdLst>
  <p:sldIdLst>
    <p:sldId id="329" r:id="rId4"/>
    <p:sldId id="267" r:id="rId5"/>
    <p:sldId id="259" r:id="rId6"/>
    <p:sldId id="257" r:id="rId7"/>
    <p:sldId id="258" r:id="rId8"/>
    <p:sldId id="260" r:id="rId9"/>
    <p:sldId id="261" r:id="rId10"/>
    <p:sldId id="269" r:id="rId11"/>
    <p:sldId id="262" r:id="rId12"/>
    <p:sldId id="307" r:id="rId13"/>
    <p:sldId id="256" r:id="rId14"/>
    <p:sldId id="306" r:id="rId15"/>
    <p:sldId id="311" r:id="rId16"/>
    <p:sldId id="361" r:id="rId17"/>
    <p:sldId id="363" r:id="rId18"/>
    <p:sldId id="362" r:id="rId19"/>
    <p:sldId id="312" r:id="rId20"/>
    <p:sldId id="358" r:id="rId21"/>
    <p:sldId id="328" r:id="rId22"/>
    <p:sldId id="313" r:id="rId23"/>
    <p:sldId id="316" r:id="rId24"/>
    <p:sldId id="359" r:id="rId25"/>
    <p:sldId id="368" r:id="rId26"/>
    <p:sldId id="369" r:id="rId27"/>
    <p:sldId id="371" r:id="rId28"/>
    <p:sldId id="370" r:id="rId29"/>
    <p:sldId id="367" r:id="rId30"/>
    <p:sldId id="317" r:id="rId31"/>
    <p:sldId id="336" r:id="rId32"/>
    <p:sldId id="366" r:id="rId33"/>
    <p:sldId id="365" r:id="rId34"/>
    <p:sldId id="319" r:id="rId35"/>
    <p:sldId id="320" r:id="rId36"/>
    <p:sldId id="322" r:id="rId37"/>
    <p:sldId id="364" r:id="rId3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69" autoAdjust="0"/>
    <p:restoredTop sz="72662" autoAdjust="0"/>
  </p:normalViewPr>
  <p:slideViewPr>
    <p:cSldViewPr snapToGrid="0">
      <p:cViewPr varScale="1">
        <p:scale>
          <a:sx n="81" d="100"/>
          <a:sy n="81" d="100"/>
        </p:scale>
        <p:origin x="12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8D3B5-943B-4F9A-B9D3-5024948DEE76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6756F-197E-4F81-B291-69BB781E4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812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6756F-197E-4F81-B291-69BB781E411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3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E4DEAE-F75E-4F02-9C94-55E948C42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811D-B04B-4195-BD18-FC41935ACD1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4BE832-DC1B-4913-9720-4938F5E74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C5612-173D-4027-8A7C-C910F252F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E89D5-D77C-403A-A42B-5B3D80963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01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8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91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020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44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38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196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16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73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926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33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79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249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25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454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84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150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629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01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863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868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6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13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717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2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9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E67F1-B604-4EF4-B6F1-47486564967F}"/>
              </a:ext>
            </a:extLst>
          </p:cNvPr>
          <p:cNvSpPr txBox="1"/>
          <p:nvPr/>
        </p:nvSpPr>
        <p:spPr>
          <a:xfrm>
            <a:off x="11518127" y="1914939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521D4-D1D6-461D-91AF-C2F0B2091FD4}"/>
              </a:ext>
            </a:extLst>
          </p:cNvPr>
          <p:cNvSpPr txBox="1"/>
          <p:nvPr/>
        </p:nvSpPr>
        <p:spPr>
          <a:xfrm>
            <a:off x="11518127" y="1386450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A94C01-F7D5-441F-971B-11D146403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191"/>
          <a:stretch/>
        </p:blipFill>
        <p:spPr>
          <a:xfrm>
            <a:off x="619540" y="296265"/>
            <a:ext cx="10512287" cy="47528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385E0C-1CC2-4DF2-ACA1-7A971FF38E2D}"/>
              </a:ext>
            </a:extLst>
          </p:cNvPr>
          <p:cNvSpPr txBox="1"/>
          <p:nvPr/>
        </p:nvSpPr>
        <p:spPr>
          <a:xfrm>
            <a:off x="1510748" y="5300869"/>
            <a:ext cx="9501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bếp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lũ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cún</a:t>
            </a:r>
            <a:r>
              <a:rPr lang="en-US" sz="2800" dirty="0"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latin typeface="UTM Avo" panose="02040603050506020204" pitchFamily="18" charset="0"/>
              </a:rPr>
              <a:t>múp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míp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nép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mẹ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6935F-C203-4722-B8B8-EA541BFD6BFE}"/>
              </a:ext>
            </a:extLst>
          </p:cNvPr>
          <p:cNvSpPr txBox="1"/>
          <p:nvPr/>
        </p:nvSpPr>
        <p:spPr>
          <a:xfrm>
            <a:off x="2696818" y="5300387"/>
            <a:ext cx="848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êp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0C98C-A5D3-49C5-BEBF-0D972C7E2E04}"/>
              </a:ext>
            </a:extLst>
          </p:cNvPr>
          <p:cNvSpPr txBox="1"/>
          <p:nvPr/>
        </p:nvSpPr>
        <p:spPr>
          <a:xfrm>
            <a:off x="5628863" y="5299905"/>
            <a:ext cx="848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D5A2DA-BFCC-4FCD-91E6-86C0D842E956}"/>
              </a:ext>
            </a:extLst>
          </p:cNvPr>
          <p:cNvSpPr txBox="1"/>
          <p:nvPr/>
        </p:nvSpPr>
        <p:spPr>
          <a:xfrm>
            <a:off x="6516758" y="5300388"/>
            <a:ext cx="848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ip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79879A-36D0-4992-9C88-16B7133D0A7F}"/>
              </a:ext>
            </a:extLst>
          </p:cNvPr>
          <p:cNvSpPr txBox="1"/>
          <p:nvPr/>
        </p:nvSpPr>
        <p:spPr>
          <a:xfrm>
            <a:off x="7149548" y="5299905"/>
            <a:ext cx="848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ep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BFC6EE-42C3-4FE7-9601-4C40877ED720}"/>
              </a:ext>
            </a:extLst>
          </p:cNvPr>
          <p:cNvSpPr/>
          <p:nvPr/>
        </p:nvSpPr>
        <p:spPr>
          <a:xfrm>
            <a:off x="2549237" y="5226134"/>
            <a:ext cx="840508" cy="74055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1BFC6EE-42C3-4FE7-9601-4C40877ED720}"/>
              </a:ext>
            </a:extLst>
          </p:cNvPr>
          <p:cNvSpPr/>
          <p:nvPr/>
        </p:nvSpPr>
        <p:spPr>
          <a:xfrm>
            <a:off x="5439616" y="5198426"/>
            <a:ext cx="859584" cy="84215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1BFC6EE-42C3-4FE7-9601-4C40877ED720}"/>
              </a:ext>
            </a:extLst>
          </p:cNvPr>
          <p:cNvSpPr/>
          <p:nvPr/>
        </p:nvSpPr>
        <p:spPr>
          <a:xfrm>
            <a:off x="6340462" y="5175333"/>
            <a:ext cx="725355" cy="86525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BFC6EE-42C3-4FE7-9601-4C40877ED720}"/>
              </a:ext>
            </a:extLst>
          </p:cNvPr>
          <p:cNvSpPr/>
          <p:nvPr/>
        </p:nvSpPr>
        <p:spPr>
          <a:xfrm>
            <a:off x="7094132" y="5179953"/>
            <a:ext cx="768078" cy="84215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548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E70C1397-93D8-4F1F-99FB-89FD4DAD148F}"/>
              </a:ext>
            </a:extLst>
          </p:cNvPr>
          <p:cNvSpPr txBox="1">
            <a:spLocks/>
          </p:cNvSpPr>
          <p:nvPr/>
        </p:nvSpPr>
        <p:spPr>
          <a:xfrm>
            <a:off x="1177453" y="1574752"/>
            <a:ext cx="9302147" cy="33079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56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b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ep -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êp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ip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- up </a:t>
            </a:r>
            <a:endParaRPr lang="pl-PL" sz="72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25B2C-E300-424C-9474-EB37651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3" y="1557338"/>
            <a:ext cx="7706521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3" y="275878"/>
            <a:ext cx="1097280" cy="57138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0A61092-4F25-4413-9EAC-9CE7F8E5E3DC}"/>
              </a:ext>
            </a:extLst>
          </p:cNvPr>
          <p:cNvGrpSpPr/>
          <p:nvPr/>
        </p:nvGrpSpPr>
        <p:grpSpPr>
          <a:xfrm>
            <a:off x="1534510" y="2107860"/>
            <a:ext cx="2874447" cy="1516631"/>
            <a:chOff x="2285475" y="2710089"/>
            <a:chExt cx="2058869" cy="9144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43F6E74-D161-4520-90AA-3AA369A05984}"/>
                </a:ext>
              </a:extLst>
            </p:cNvPr>
            <p:cNvSpPr/>
            <p:nvPr/>
          </p:nvSpPr>
          <p:spPr>
            <a:xfrm>
              <a:off x="2285475" y="2710089"/>
              <a:ext cx="1393900" cy="9144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C5640E-E081-4EC6-B130-D20259A66995}"/>
                </a:ext>
              </a:extLst>
            </p:cNvPr>
            <p:cNvSpPr txBox="1"/>
            <p:nvPr/>
          </p:nvSpPr>
          <p:spPr>
            <a:xfrm>
              <a:off x="2448584" y="2725613"/>
              <a:ext cx="1895760" cy="797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dirty="0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ep    </a:t>
              </a:r>
              <a:endParaRPr lang="en-US" sz="80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79DAC9-9520-404F-9A2C-7BC124821E36}"/>
              </a:ext>
            </a:extLst>
          </p:cNvPr>
          <p:cNvGrpSpPr/>
          <p:nvPr/>
        </p:nvGrpSpPr>
        <p:grpSpPr>
          <a:xfrm>
            <a:off x="3972910" y="2107860"/>
            <a:ext cx="2054028" cy="1516631"/>
            <a:chOff x="4177144" y="432992"/>
            <a:chExt cx="2054028" cy="151663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A8AAA2E-8FA2-49D0-9FEA-3FD44F660F3E}"/>
                </a:ext>
              </a:extLst>
            </p:cNvPr>
            <p:cNvSpPr/>
            <p:nvPr/>
          </p:nvSpPr>
          <p:spPr>
            <a:xfrm>
              <a:off x="4177144" y="432992"/>
              <a:ext cx="1776249" cy="151663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342EEF-A3D5-4829-864F-BD246A1BED4D}"/>
                </a:ext>
              </a:extLst>
            </p:cNvPr>
            <p:cNvSpPr txBox="1"/>
            <p:nvPr/>
          </p:nvSpPr>
          <p:spPr>
            <a:xfrm>
              <a:off x="4335412" y="480392"/>
              <a:ext cx="18957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dirty="0" err="1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êp</a:t>
              </a:r>
              <a:r>
                <a:rPr lang="en-GB" sz="8000" dirty="0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endParaRPr lang="en-US" sz="80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4AB3C6-D673-49DB-9D16-6C110EF245F7}"/>
              </a:ext>
            </a:extLst>
          </p:cNvPr>
          <p:cNvGrpSpPr/>
          <p:nvPr/>
        </p:nvGrpSpPr>
        <p:grpSpPr>
          <a:xfrm>
            <a:off x="6241494" y="2107859"/>
            <a:ext cx="2138832" cy="1516631"/>
            <a:chOff x="6365350" y="977292"/>
            <a:chExt cx="2287574" cy="206890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C87103C-26FD-421F-9F52-46403F76FB40}"/>
                </a:ext>
              </a:extLst>
            </p:cNvPr>
            <p:cNvSpPr/>
            <p:nvPr/>
          </p:nvSpPr>
          <p:spPr>
            <a:xfrm>
              <a:off x="6365350" y="977292"/>
              <a:ext cx="1980227" cy="206890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C167BF-DCB2-46BC-B7CB-B3C43FCEDD29}"/>
                </a:ext>
              </a:extLst>
            </p:cNvPr>
            <p:cNvSpPr txBox="1"/>
            <p:nvPr/>
          </p:nvSpPr>
          <p:spPr>
            <a:xfrm>
              <a:off x="6757164" y="997885"/>
              <a:ext cx="1895760" cy="180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dirty="0" err="1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ip</a:t>
              </a:r>
              <a:r>
                <a:rPr lang="en-GB" sz="8000" dirty="0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endParaRPr lang="en-US" sz="80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B8AB49-9978-4CB9-851A-1C59ABE49677}"/>
              </a:ext>
            </a:extLst>
          </p:cNvPr>
          <p:cNvGrpSpPr/>
          <p:nvPr/>
        </p:nvGrpSpPr>
        <p:grpSpPr>
          <a:xfrm>
            <a:off x="8585305" y="2092064"/>
            <a:ext cx="1935553" cy="1532428"/>
            <a:chOff x="8653554" y="2307935"/>
            <a:chExt cx="1922945" cy="149777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108B51C-C83A-45EB-82E2-FC926BDF01EB}"/>
                </a:ext>
              </a:extLst>
            </p:cNvPr>
            <p:cNvSpPr/>
            <p:nvPr/>
          </p:nvSpPr>
          <p:spPr>
            <a:xfrm>
              <a:off x="8653554" y="2338128"/>
              <a:ext cx="1922945" cy="146758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78251D-155E-4EE3-9D8D-912DD030F244}"/>
                </a:ext>
              </a:extLst>
            </p:cNvPr>
            <p:cNvSpPr txBox="1"/>
            <p:nvPr/>
          </p:nvSpPr>
          <p:spPr>
            <a:xfrm>
              <a:off x="8929524" y="2307935"/>
              <a:ext cx="1515661" cy="1293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0" dirty="0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up    </a:t>
              </a:r>
              <a:endParaRPr lang="en-US" sz="8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573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3" y="275878"/>
            <a:ext cx="1097280" cy="57138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0A61092-4F25-4413-9EAC-9CE7F8E5E3DC}"/>
              </a:ext>
            </a:extLst>
          </p:cNvPr>
          <p:cNvGrpSpPr/>
          <p:nvPr/>
        </p:nvGrpSpPr>
        <p:grpSpPr>
          <a:xfrm>
            <a:off x="2702744" y="561569"/>
            <a:ext cx="1895760" cy="1107996"/>
            <a:chOff x="2702744" y="561569"/>
            <a:chExt cx="1895760" cy="11079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43F6E74-D161-4520-90AA-3AA369A05984}"/>
                </a:ext>
              </a:extLst>
            </p:cNvPr>
            <p:cNvSpPr/>
            <p:nvPr/>
          </p:nvSpPr>
          <p:spPr>
            <a:xfrm>
              <a:off x="2713466" y="755165"/>
              <a:ext cx="1393900" cy="9144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C5640E-E081-4EC6-B130-D20259A66995}"/>
                </a:ext>
              </a:extLst>
            </p:cNvPr>
            <p:cNvSpPr txBox="1"/>
            <p:nvPr/>
          </p:nvSpPr>
          <p:spPr>
            <a:xfrm>
              <a:off x="2702744" y="561569"/>
              <a:ext cx="18957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ep    </a:t>
              </a:r>
              <a:endParaRPr lang="en-US" sz="8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79DAC9-9520-404F-9A2C-7BC124821E36}"/>
              </a:ext>
            </a:extLst>
          </p:cNvPr>
          <p:cNvGrpSpPr/>
          <p:nvPr/>
        </p:nvGrpSpPr>
        <p:grpSpPr>
          <a:xfrm>
            <a:off x="4524567" y="561569"/>
            <a:ext cx="1895760" cy="1107996"/>
            <a:chOff x="4524567" y="561569"/>
            <a:chExt cx="1895760" cy="110799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A8AAA2E-8FA2-49D0-9FEA-3FD44F660F3E}"/>
                </a:ext>
              </a:extLst>
            </p:cNvPr>
            <p:cNvSpPr/>
            <p:nvPr/>
          </p:nvSpPr>
          <p:spPr>
            <a:xfrm>
              <a:off x="4576222" y="748539"/>
              <a:ext cx="1393900" cy="9144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342EEF-A3D5-4829-864F-BD246A1BED4D}"/>
                </a:ext>
              </a:extLst>
            </p:cNvPr>
            <p:cNvSpPr txBox="1"/>
            <p:nvPr/>
          </p:nvSpPr>
          <p:spPr>
            <a:xfrm>
              <a:off x="4524567" y="561569"/>
              <a:ext cx="18957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 err="1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êp</a:t>
              </a:r>
              <a:r>
                <a:rPr lang="en-GB" sz="6600" dirty="0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endParaRPr lang="en-US" sz="8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4AB3C6-D673-49DB-9D16-6C110EF245F7}"/>
              </a:ext>
            </a:extLst>
          </p:cNvPr>
          <p:cNvGrpSpPr/>
          <p:nvPr/>
        </p:nvGrpSpPr>
        <p:grpSpPr>
          <a:xfrm>
            <a:off x="6593135" y="566547"/>
            <a:ext cx="1981721" cy="1107996"/>
            <a:chOff x="6593135" y="566547"/>
            <a:chExt cx="1981721" cy="110799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C87103C-26FD-421F-9F52-46403F76FB40}"/>
                </a:ext>
              </a:extLst>
            </p:cNvPr>
            <p:cNvSpPr/>
            <p:nvPr/>
          </p:nvSpPr>
          <p:spPr>
            <a:xfrm>
              <a:off x="6593135" y="748539"/>
              <a:ext cx="1393900" cy="9144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C167BF-DCB2-46BC-B7CB-B3C43FCEDD29}"/>
                </a:ext>
              </a:extLst>
            </p:cNvPr>
            <p:cNvSpPr txBox="1"/>
            <p:nvPr/>
          </p:nvSpPr>
          <p:spPr>
            <a:xfrm>
              <a:off x="6679096" y="566547"/>
              <a:ext cx="18957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 err="1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ip</a:t>
              </a:r>
              <a:r>
                <a:rPr lang="en-GB" sz="6600" dirty="0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endParaRPr lang="en-US" sz="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B8AB49-9978-4CB9-851A-1C59ABE49677}"/>
              </a:ext>
            </a:extLst>
          </p:cNvPr>
          <p:cNvGrpSpPr/>
          <p:nvPr/>
        </p:nvGrpSpPr>
        <p:grpSpPr>
          <a:xfrm>
            <a:off x="8500919" y="561569"/>
            <a:ext cx="1895760" cy="1107996"/>
            <a:chOff x="8500919" y="561569"/>
            <a:chExt cx="1895760" cy="110799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108B51C-C83A-45EB-82E2-FC926BDF01EB}"/>
                </a:ext>
              </a:extLst>
            </p:cNvPr>
            <p:cNvSpPr/>
            <p:nvPr/>
          </p:nvSpPr>
          <p:spPr>
            <a:xfrm>
              <a:off x="8500919" y="748539"/>
              <a:ext cx="1393900" cy="9144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78251D-155E-4EE3-9D8D-912DD030F244}"/>
                </a:ext>
              </a:extLst>
            </p:cNvPr>
            <p:cNvSpPr txBox="1"/>
            <p:nvPr/>
          </p:nvSpPr>
          <p:spPr>
            <a:xfrm>
              <a:off x="8500919" y="561569"/>
              <a:ext cx="18957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up    </a:t>
              </a:r>
              <a:endParaRPr lang="en-US" sz="8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1C19937-DFEF-4538-8FD6-9FC9ACB5908D}"/>
              </a:ext>
            </a:extLst>
          </p:cNvPr>
          <p:cNvGrpSpPr/>
          <p:nvPr/>
        </p:nvGrpSpPr>
        <p:grpSpPr>
          <a:xfrm>
            <a:off x="4074126" y="2887837"/>
            <a:ext cx="3995360" cy="2259645"/>
            <a:chOff x="4900209" y="1986138"/>
            <a:chExt cx="3103259" cy="155712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E8A2590-A5B7-4297-898C-624D5817AAA5}"/>
                </a:ext>
              </a:extLst>
            </p:cNvPr>
            <p:cNvSpPr/>
            <p:nvPr/>
          </p:nvSpPr>
          <p:spPr>
            <a:xfrm>
              <a:off x="4900210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251DA61-3909-484A-A92A-0EEC011814F4}"/>
                </a:ext>
              </a:extLst>
            </p:cNvPr>
            <p:cNvSpPr/>
            <p:nvPr/>
          </p:nvSpPr>
          <p:spPr>
            <a:xfrm>
              <a:off x="4900209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212D1E3-8771-41F5-AEB5-DCB5EE61A7E0}"/>
                </a:ext>
              </a:extLst>
            </p:cNvPr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FCCAC96E-68FA-48F7-BE32-27398E819209}"/>
              </a:ext>
            </a:extLst>
          </p:cNvPr>
          <p:cNvSpPr/>
          <p:nvPr/>
        </p:nvSpPr>
        <p:spPr>
          <a:xfrm>
            <a:off x="4074126" y="2714970"/>
            <a:ext cx="2227986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>
                <a:solidFill>
                  <a:schemeClr val="tx1"/>
                </a:solidFill>
                <a:latin typeface="UTM Avo" panose="02040603050506020204" pitchFamily="18" charset="0"/>
                <a:cs typeface="Calibri" pitchFamily="34" charset="0"/>
              </a:rPr>
              <a:t>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FB7BC33-C13D-4219-BFDA-9A641D1243A5}"/>
              </a:ext>
            </a:extLst>
          </p:cNvPr>
          <p:cNvSpPr/>
          <p:nvPr/>
        </p:nvSpPr>
        <p:spPr>
          <a:xfrm>
            <a:off x="6123480" y="2725311"/>
            <a:ext cx="2001372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>
                <a:solidFill>
                  <a:srgbClr val="FF0000"/>
                </a:solidFill>
                <a:latin typeface="UTM Avo" panose="02040603050506020204" pitchFamily="18" charset="0"/>
                <a:cs typeface="Calibri" pitchFamily="34" charset="0"/>
              </a:rPr>
              <a:t>ep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CCAC96E-68FA-48F7-BE32-27398E819209}"/>
              </a:ext>
            </a:extLst>
          </p:cNvPr>
          <p:cNvSpPr/>
          <p:nvPr/>
        </p:nvSpPr>
        <p:spPr>
          <a:xfrm>
            <a:off x="4957812" y="3842036"/>
            <a:ext cx="2227986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 err="1">
                <a:solidFill>
                  <a:schemeClr val="tx1"/>
                </a:solidFill>
                <a:latin typeface="UTM Avo" panose="02040603050506020204" pitchFamily="18" charset="0"/>
                <a:cs typeface="Calibri" pitchFamily="34" charset="0"/>
              </a:rPr>
              <a:t>nép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FAB40FD-877B-41B8-8BDA-FEE3774B6E35}"/>
              </a:ext>
            </a:extLst>
          </p:cNvPr>
          <p:cNvSpPr/>
          <p:nvPr/>
        </p:nvSpPr>
        <p:spPr>
          <a:xfrm>
            <a:off x="4921128" y="3840616"/>
            <a:ext cx="2471426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lvl="1" algn="ctr">
              <a:defRPr/>
            </a:pPr>
            <a:r>
              <a:rPr lang="en-US" sz="8000" noProof="0" dirty="0">
                <a:solidFill>
                  <a:srgbClr val="FF0000"/>
                </a:solidFill>
                <a:latin typeface="UTM Avo" panose="02040603050506020204" pitchFamily="18" charset="0"/>
                <a:cs typeface="Calibri" pitchFamily="34" charset="0"/>
              </a:rPr>
              <a:t>ep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813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B76CAB-4533-4F60-B0CE-ACBDEBBB457B}"/>
              </a:ext>
            </a:extLst>
          </p:cNvPr>
          <p:cNvSpPr/>
          <p:nvPr/>
        </p:nvSpPr>
        <p:spPr>
          <a:xfrm>
            <a:off x="3662906" y="420086"/>
            <a:ext cx="4844168" cy="8382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kẹp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	      </a:t>
            </a:r>
            <a:r>
              <a:rPr lang="en-US" sz="640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nẹp</a:t>
            </a:r>
            <a:r>
              <a:rPr lang="en-US" sz="6400" noProof="0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		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9E06AF-BC12-4411-A6DE-E4B752C95849}"/>
              </a:ext>
            </a:extLst>
          </p:cNvPr>
          <p:cNvSpPr/>
          <p:nvPr/>
        </p:nvSpPr>
        <p:spPr>
          <a:xfrm>
            <a:off x="2967212" y="1887580"/>
            <a:ext cx="6136411" cy="8382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nếp</a:t>
            </a:r>
            <a:r>
              <a:rPr lang="en-US" sz="6400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       </a:t>
            </a:r>
            <a:r>
              <a:rPr lang="en-US" sz="640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xếp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6EAA4-5B21-47E5-896C-5F67AA8D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84" y="362840"/>
            <a:ext cx="2158581" cy="838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C87C07-6A7F-4487-92F5-28358A3897FF}"/>
              </a:ext>
            </a:extLst>
          </p:cNvPr>
          <p:cNvSpPr txBox="1"/>
          <p:nvPr/>
        </p:nvSpPr>
        <p:spPr>
          <a:xfrm>
            <a:off x="3662906" y="299648"/>
            <a:ext cx="1940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noProof="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ep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259449-7C03-493A-853E-3E5371B917E9}"/>
              </a:ext>
            </a:extLst>
          </p:cNvPr>
          <p:cNvSpPr/>
          <p:nvPr/>
        </p:nvSpPr>
        <p:spPr>
          <a:xfrm>
            <a:off x="1508914" y="3380411"/>
            <a:ext cx="7197902" cy="8382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        </a:t>
            </a:r>
            <a:r>
              <a:rPr lang="en-US" sz="640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kịp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	 </a:t>
            </a:r>
            <a:r>
              <a:rPr lang="en-US" sz="6400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    </a:t>
            </a:r>
            <a:r>
              <a:rPr lang="en-US" sz="640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nhịp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EB42CE-1CA4-434B-9C7D-9166A10E84F9}"/>
              </a:ext>
            </a:extLst>
          </p:cNvPr>
          <p:cNvSpPr txBox="1"/>
          <p:nvPr/>
        </p:nvSpPr>
        <p:spPr>
          <a:xfrm>
            <a:off x="6926524" y="299648"/>
            <a:ext cx="1940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ep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508044-3D09-4C2E-B925-A05B8C7B914C}"/>
              </a:ext>
            </a:extLst>
          </p:cNvPr>
          <p:cNvSpPr txBox="1"/>
          <p:nvPr/>
        </p:nvSpPr>
        <p:spPr>
          <a:xfrm>
            <a:off x="3688807" y="1778828"/>
            <a:ext cx="1940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noProof="0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êp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AABB0F-4D6B-41BC-8C25-2B65313895A9}"/>
              </a:ext>
            </a:extLst>
          </p:cNvPr>
          <p:cNvSpPr txBox="1"/>
          <p:nvPr/>
        </p:nvSpPr>
        <p:spPr>
          <a:xfrm>
            <a:off x="6746751" y="1768071"/>
            <a:ext cx="1940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noProof="0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êp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334C9D-E504-45A3-B3E8-48E59DEE50F0}"/>
              </a:ext>
            </a:extLst>
          </p:cNvPr>
          <p:cNvSpPr txBox="1"/>
          <p:nvPr/>
        </p:nvSpPr>
        <p:spPr>
          <a:xfrm>
            <a:off x="3709827" y="3260902"/>
            <a:ext cx="1940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ip</a:t>
            </a:r>
            <a:r>
              <a:rPr lang="en-US" sz="6400" noProof="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01E39E-9673-4A81-A191-A41BDCBE18CD}"/>
              </a:ext>
            </a:extLst>
          </p:cNvPr>
          <p:cNvSpPr txBox="1"/>
          <p:nvPr/>
        </p:nvSpPr>
        <p:spPr>
          <a:xfrm>
            <a:off x="7292366" y="3275127"/>
            <a:ext cx="1940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 err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ip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008869-1C50-41BE-9867-272DD11356A5}"/>
              </a:ext>
            </a:extLst>
          </p:cNvPr>
          <p:cNvSpPr/>
          <p:nvPr/>
        </p:nvSpPr>
        <p:spPr>
          <a:xfrm>
            <a:off x="1343762" y="4916723"/>
            <a:ext cx="7197902" cy="8382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         </a:t>
            </a:r>
            <a:r>
              <a:rPr lang="en-US" sz="640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búp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	 </a:t>
            </a:r>
            <a:r>
              <a:rPr lang="en-US" sz="6400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    </a:t>
            </a:r>
            <a:r>
              <a:rPr lang="en-US" sz="640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giúp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8F9276-F495-48A0-9BE8-B4DF14BDA87B}"/>
              </a:ext>
            </a:extLst>
          </p:cNvPr>
          <p:cNvSpPr txBox="1"/>
          <p:nvPr/>
        </p:nvSpPr>
        <p:spPr>
          <a:xfrm>
            <a:off x="3927997" y="4797214"/>
            <a:ext cx="1940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up</a:t>
            </a:r>
            <a:r>
              <a:rPr lang="en-US" sz="6400" noProof="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D8779C-8EEB-40EC-9599-7FC32E167180}"/>
              </a:ext>
            </a:extLst>
          </p:cNvPr>
          <p:cNvSpPr txBox="1"/>
          <p:nvPr/>
        </p:nvSpPr>
        <p:spPr>
          <a:xfrm>
            <a:off x="6842443" y="4797214"/>
            <a:ext cx="1940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noProof="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up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01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21" grpId="0"/>
      <p:bldP spid="27" grpId="0"/>
      <p:bldP spid="28" grpId="0"/>
      <p:bldP spid="29" grpId="0"/>
      <p:bldP spid="30" grpId="0"/>
      <p:bldP spid="31" grpId="0"/>
      <p:bldP spid="16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3" y="275878"/>
            <a:ext cx="1097280" cy="571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2702743" y="4281174"/>
            <a:ext cx="74351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kẹp</a:t>
            </a:r>
            <a:r>
              <a:rPr lang="en-US" sz="3600" dirty="0">
                <a:latin typeface="UTM Avo" panose="02040603050506020204" pitchFamily="18" charset="0"/>
              </a:rPr>
              <a:t>       </a:t>
            </a:r>
            <a:r>
              <a:rPr lang="en-US" sz="3600" dirty="0" err="1">
                <a:latin typeface="UTM Avo" panose="02040603050506020204" pitchFamily="18" charset="0"/>
              </a:rPr>
              <a:t>nẹp</a:t>
            </a:r>
            <a:r>
              <a:rPr lang="en-US" sz="3600" dirty="0">
                <a:latin typeface="UTM Avo" panose="02040603050506020204" pitchFamily="18" charset="0"/>
              </a:rPr>
              <a:t>        </a:t>
            </a:r>
            <a:r>
              <a:rPr lang="en-US" sz="3600" dirty="0" err="1">
                <a:latin typeface="UTM Avo" panose="02040603050506020204" pitchFamily="18" charset="0"/>
              </a:rPr>
              <a:t>nếp</a:t>
            </a:r>
            <a:r>
              <a:rPr lang="en-US" sz="3600" dirty="0">
                <a:latin typeface="UTM Avo" panose="02040603050506020204" pitchFamily="18" charset="0"/>
              </a:rPr>
              <a:t>         </a:t>
            </a:r>
            <a:r>
              <a:rPr lang="en-US" sz="3600" dirty="0" err="1">
                <a:latin typeface="UTM Avo" panose="02040603050506020204" pitchFamily="18" charset="0"/>
              </a:rPr>
              <a:t>xếp</a:t>
            </a:r>
            <a:endParaRPr lang="en-US" sz="3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kịp</a:t>
            </a:r>
            <a:r>
              <a:rPr lang="en-US" sz="3600" dirty="0">
                <a:latin typeface="UTM Avo" panose="02040603050506020204" pitchFamily="18" charset="0"/>
              </a:rPr>
              <a:t>         </a:t>
            </a:r>
            <a:r>
              <a:rPr lang="en-US" sz="3600" dirty="0" err="1">
                <a:latin typeface="UTM Avo" panose="02040603050506020204" pitchFamily="18" charset="0"/>
              </a:rPr>
              <a:t>nhịp</a:t>
            </a:r>
            <a:r>
              <a:rPr lang="en-US" sz="3600" dirty="0">
                <a:latin typeface="UTM Avo" panose="02040603050506020204" pitchFamily="18" charset="0"/>
              </a:rPr>
              <a:t>       </a:t>
            </a:r>
            <a:r>
              <a:rPr lang="en-US" sz="3600" dirty="0" err="1">
                <a:latin typeface="UTM Avo" panose="02040603050506020204" pitchFamily="18" charset="0"/>
              </a:rPr>
              <a:t>búp</a:t>
            </a:r>
            <a:r>
              <a:rPr lang="en-US" sz="3600" dirty="0">
                <a:latin typeface="UTM Avo" panose="02040603050506020204" pitchFamily="18" charset="0"/>
              </a:rPr>
              <a:t>         </a:t>
            </a:r>
            <a:r>
              <a:rPr lang="en-US" sz="3600" dirty="0" err="1">
                <a:latin typeface="UTM Avo" panose="02040603050506020204" pitchFamily="18" charset="0"/>
              </a:rPr>
              <a:t>giúp</a:t>
            </a:r>
            <a:endParaRPr lang="en-US" sz="3600" dirty="0">
              <a:latin typeface="UTM Avo" panose="02040603050506020204" pitchFamily="18" charset="0"/>
            </a:endParaRPr>
          </a:p>
          <a:p>
            <a:endParaRPr lang="en-US" sz="3600" dirty="0">
              <a:latin typeface="UTM Avo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A61092-4F25-4413-9EAC-9CE7F8E5E3DC}"/>
              </a:ext>
            </a:extLst>
          </p:cNvPr>
          <p:cNvGrpSpPr/>
          <p:nvPr/>
        </p:nvGrpSpPr>
        <p:grpSpPr>
          <a:xfrm>
            <a:off x="2702744" y="561569"/>
            <a:ext cx="1895760" cy="1107996"/>
            <a:chOff x="2702744" y="561569"/>
            <a:chExt cx="1895760" cy="11079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43F6E74-D161-4520-90AA-3AA369A05984}"/>
                </a:ext>
              </a:extLst>
            </p:cNvPr>
            <p:cNvSpPr/>
            <p:nvPr/>
          </p:nvSpPr>
          <p:spPr>
            <a:xfrm>
              <a:off x="2713466" y="755165"/>
              <a:ext cx="1393900" cy="9144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C5640E-E081-4EC6-B130-D20259A66995}"/>
                </a:ext>
              </a:extLst>
            </p:cNvPr>
            <p:cNvSpPr txBox="1"/>
            <p:nvPr/>
          </p:nvSpPr>
          <p:spPr>
            <a:xfrm>
              <a:off x="2702744" y="561569"/>
              <a:ext cx="18957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ep    </a:t>
              </a:r>
              <a:endParaRPr lang="en-US" sz="8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79DAC9-9520-404F-9A2C-7BC124821E36}"/>
              </a:ext>
            </a:extLst>
          </p:cNvPr>
          <p:cNvGrpSpPr/>
          <p:nvPr/>
        </p:nvGrpSpPr>
        <p:grpSpPr>
          <a:xfrm>
            <a:off x="4524567" y="561569"/>
            <a:ext cx="1895760" cy="1107996"/>
            <a:chOff x="4524567" y="561569"/>
            <a:chExt cx="1895760" cy="110799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A8AAA2E-8FA2-49D0-9FEA-3FD44F660F3E}"/>
                </a:ext>
              </a:extLst>
            </p:cNvPr>
            <p:cNvSpPr/>
            <p:nvPr/>
          </p:nvSpPr>
          <p:spPr>
            <a:xfrm>
              <a:off x="4576222" y="748539"/>
              <a:ext cx="1393900" cy="9144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342EEF-A3D5-4829-864F-BD246A1BED4D}"/>
                </a:ext>
              </a:extLst>
            </p:cNvPr>
            <p:cNvSpPr txBox="1"/>
            <p:nvPr/>
          </p:nvSpPr>
          <p:spPr>
            <a:xfrm>
              <a:off x="4524567" y="561569"/>
              <a:ext cx="18957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 err="1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êp</a:t>
              </a:r>
              <a:r>
                <a:rPr lang="en-GB" sz="6600" dirty="0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endParaRPr lang="en-US" sz="8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4AB3C6-D673-49DB-9D16-6C110EF245F7}"/>
              </a:ext>
            </a:extLst>
          </p:cNvPr>
          <p:cNvGrpSpPr/>
          <p:nvPr/>
        </p:nvGrpSpPr>
        <p:grpSpPr>
          <a:xfrm>
            <a:off x="6593135" y="566547"/>
            <a:ext cx="1981721" cy="1107996"/>
            <a:chOff x="6593135" y="566547"/>
            <a:chExt cx="1981721" cy="110799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C87103C-26FD-421F-9F52-46403F76FB40}"/>
                </a:ext>
              </a:extLst>
            </p:cNvPr>
            <p:cNvSpPr/>
            <p:nvPr/>
          </p:nvSpPr>
          <p:spPr>
            <a:xfrm>
              <a:off x="6593135" y="748539"/>
              <a:ext cx="1393900" cy="9144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C167BF-DCB2-46BC-B7CB-B3C43FCEDD29}"/>
                </a:ext>
              </a:extLst>
            </p:cNvPr>
            <p:cNvSpPr txBox="1"/>
            <p:nvPr/>
          </p:nvSpPr>
          <p:spPr>
            <a:xfrm>
              <a:off x="6679096" y="566547"/>
              <a:ext cx="18957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 err="1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ip</a:t>
              </a:r>
              <a:r>
                <a:rPr lang="en-GB" sz="6600" dirty="0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endParaRPr lang="en-US" sz="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B8AB49-9978-4CB9-851A-1C59ABE49677}"/>
              </a:ext>
            </a:extLst>
          </p:cNvPr>
          <p:cNvGrpSpPr/>
          <p:nvPr/>
        </p:nvGrpSpPr>
        <p:grpSpPr>
          <a:xfrm>
            <a:off x="8500919" y="561569"/>
            <a:ext cx="1895760" cy="1107996"/>
            <a:chOff x="8500919" y="561569"/>
            <a:chExt cx="1895760" cy="110799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108B51C-C83A-45EB-82E2-FC926BDF01EB}"/>
                </a:ext>
              </a:extLst>
            </p:cNvPr>
            <p:cNvSpPr/>
            <p:nvPr/>
          </p:nvSpPr>
          <p:spPr>
            <a:xfrm>
              <a:off x="8500919" y="748539"/>
              <a:ext cx="1393900" cy="9144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78251D-155E-4EE3-9D8D-912DD030F244}"/>
                </a:ext>
              </a:extLst>
            </p:cNvPr>
            <p:cNvSpPr txBox="1"/>
            <p:nvPr/>
          </p:nvSpPr>
          <p:spPr>
            <a:xfrm>
              <a:off x="8500919" y="561569"/>
              <a:ext cx="18957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rgbClr val="E52D56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up    </a:t>
              </a:r>
              <a:endParaRPr lang="en-US" sz="8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1C19937-DFEF-4538-8FD6-9FC9ACB5908D}"/>
              </a:ext>
            </a:extLst>
          </p:cNvPr>
          <p:cNvGrpSpPr/>
          <p:nvPr/>
        </p:nvGrpSpPr>
        <p:grpSpPr>
          <a:xfrm>
            <a:off x="3851486" y="1916769"/>
            <a:ext cx="3995360" cy="2259645"/>
            <a:chOff x="4900209" y="1986138"/>
            <a:chExt cx="3103259" cy="155712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E8A2590-A5B7-4297-898C-624D5817AAA5}"/>
                </a:ext>
              </a:extLst>
            </p:cNvPr>
            <p:cNvSpPr/>
            <p:nvPr/>
          </p:nvSpPr>
          <p:spPr>
            <a:xfrm>
              <a:off x="4900210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251DA61-3909-484A-A92A-0EEC011814F4}"/>
                </a:ext>
              </a:extLst>
            </p:cNvPr>
            <p:cNvSpPr/>
            <p:nvPr/>
          </p:nvSpPr>
          <p:spPr>
            <a:xfrm>
              <a:off x="4900209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212D1E3-8771-41F5-AEB5-DCB5EE61A7E0}"/>
                </a:ext>
              </a:extLst>
            </p:cNvPr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FCCAC96E-68FA-48F7-BE32-27398E819209}"/>
              </a:ext>
            </a:extLst>
          </p:cNvPr>
          <p:cNvSpPr/>
          <p:nvPr/>
        </p:nvSpPr>
        <p:spPr>
          <a:xfrm>
            <a:off x="4036214" y="1944682"/>
            <a:ext cx="2227986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>
                <a:solidFill>
                  <a:schemeClr val="tx1"/>
                </a:solidFill>
                <a:latin typeface="UTM Avo" panose="02040603050506020204" pitchFamily="18" charset="0"/>
                <a:cs typeface="Calibri" pitchFamily="34" charset="0"/>
              </a:rPr>
              <a:t>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FB7BC33-C13D-4219-BFDA-9A641D1243A5}"/>
              </a:ext>
            </a:extLst>
          </p:cNvPr>
          <p:cNvSpPr/>
          <p:nvPr/>
        </p:nvSpPr>
        <p:spPr>
          <a:xfrm>
            <a:off x="6033893" y="1911791"/>
            <a:ext cx="2001372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>
                <a:solidFill>
                  <a:srgbClr val="FF0000"/>
                </a:solidFill>
                <a:latin typeface="UTM Avo" panose="02040603050506020204" pitchFamily="18" charset="0"/>
                <a:cs typeface="Calibri" pitchFamily="34" charset="0"/>
              </a:rPr>
              <a:t>ep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CCAC96E-68FA-48F7-BE32-27398E819209}"/>
              </a:ext>
            </a:extLst>
          </p:cNvPr>
          <p:cNvSpPr/>
          <p:nvPr/>
        </p:nvSpPr>
        <p:spPr>
          <a:xfrm>
            <a:off x="4898822" y="2888231"/>
            <a:ext cx="2227986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 err="1">
                <a:solidFill>
                  <a:schemeClr val="tx1"/>
                </a:solidFill>
                <a:latin typeface="UTM Avo" panose="02040603050506020204" pitchFamily="18" charset="0"/>
                <a:cs typeface="Calibri" pitchFamily="34" charset="0"/>
              </a:rPr>
              <a:t>nép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FAB40FD-877B-41B8-8BDA-FEE3774B6E35}"/>
              </a:ext>
            </a:extLst>
          </p:cNvPr>
          <p:cNvSpPr/>
          <p:nvPr/>
        </p:nvSpPr>
        <p:spPr>
          <a:xfrm>
            <a:off x="4855603" y="2888625"/>
            <a:ext cx="2471426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lvl="1" algn="ctr">
              <a:defRPr/>
            </a:pPr>
            <a:r>
              <a:rPr lang="en-US" sz="8000" noProof="0" dirty="0">
                <a:solidFill>
                  <a:srgbClr val="FF0000"/>
                </a:solidFill>
                <a:latin typeface="UTM Avo" panose="02040603050506020204" pitchFamily="18" charset="0"/>
                <a:cs typeface="Calibri" pitchFamily="34" charset="0"/>
              </a:rPr>
              <a:t>ep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4448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9A543B-1D1D-4D6B-902A-84B87021E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32" y="422289"/>
            <a:ext cx="1097280" cy="571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29332-7E7F-4C95-893D-6FE260303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54"/>
          <a:stretch/>
        </p:blipFill>
        <p:spPr>
          <a:xfrm>
            <a:off x="5841974" y="1382696"/>
            <a:ext cx="2626165" cy="20811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3DDBF3-6FEB-4345-A506-929A199AB8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85" y="1415752"/>
            <a:ext cx="2429204" cy="2081165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8340DE-956B-4158-9724-9F84E1D45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74" y="1347835"/>
            <a:ext cx="2338026" cy="20811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4F99FF-E472-4F32-B1E3-4B8FF79DC4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592" t="2264" r="766" b="34411"/>
          <a:stretch/>
        </p:blipFill>
        <p:spPr>
          <a:xfrm>
            <a:off x="8633287" y="1347835"/>
            <a:ext cx="2626165" cy="2217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0A6CC7-8272-4E30-83DC-CE7BB7AD8712}"/>
              </a:ext>
            </a:extLst>
          </p:cNvPr>
          <p:cNvSpPr txBox="1"/>
          <p:nvPr/>
        </p:nvSpPr>
        <p:spPr>
          <a:xfrm>
            <a:off x="628974" y="4000500"/>
            <a:ext cx="2338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đôi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dép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295E42-4CCE-465D-8F92-54003BF6D17C}"/>
              </a:ext>
            </a:extLst>
          </p:cNvPr>
          <p:cNvSpPr txBox="1"/>
          <p:nvPr/>
        </p:nvSpPr>
        <p:spPr>
          <a:xfrm>
            <a:off x="3189885" y="4000500"/>
            <a:ext cx="2626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đầu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bếp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4C19C3-E20C-4829-A9ED-E4B729551454}"/>
              </a:ext>
            </a:extLst>
          </p:cNvPr>
          <p:cNvSpPr txBox="1"/>
          <p:nvPr/>
        </p:nvSpPr>
        <p:spPr>
          <a:xfrm>
            <a:off x="6157997" y="4038596"/>
            <a:ext cx="2338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bìm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bịp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917AA3-4F18-4D8B-8FC6-7B54AF176210}"/>
              </a:ext>
            </a:extLst>
          </p:cNvPr>
          <p:cNvSpPr txBox="1"/>
          <p:nvPr/>
        </p:nvSpPr>
        <p:spPr>
          <a:xfrm>
            <a:off x="8837972" y="4000498"/>
            <a:ext cx="2626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búp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sen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0887DF-9D97-473C-99B7-12B5031EAC5C}"/>
              </a:ext>
            </a:extLst>
          </p:cNvPr>
          <p:cNvSpPr txBox="1"/>
          <p:nvPr/>
        </p:nvSpPr>
        <p:spPr>
          <a:xfrm>
            <a:off x="2031921" y="3994412"/>
            <a:ext cx="1149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ep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53F78D-31FC-4FD5-8A82-5D7B4B42769B}"/>
              </a:ext>
            </a:extLst>
          </p:cNvPr>
          <p:cNvSpPr txBox="1"/>
          <p:nvPr/>
        </p:nvSpPr>
        <p:spPr>
          <a:xfrm>
            <a:off x="4821142" y="4002422"/>
            <a:ext cx="1149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êp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66D578-9393-4262-9D3C-1181A7AA8F58}"/>
              </a:ext>
            </a:extLst>
          </p:cNvPr>
          <p:cNvSpPr txBox="1"/>
          <p:nvPr/>
        </p:nvSpPr>
        <p:spPr>
          <a:xfrm>
            <a:off x="7708830" y="4038595"/>
            <a:ext cx="1149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ip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10F5B2-C99C-4B76-8AD3-B0B4B6E68C72}"/>
              </a:ext>
            </a:extLst>
          </p:cNvPr>
          <p:cNvSpPr txBox="1"/>
          <p:nvPr/>
        </p:nvSpPr>
        <p:spPr>
          <a:xfrm>
            <a:off x="9219907" y="3994411"/>
            <a:ext cx="1149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288779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2C74FE-6C15-4058-AAF6-7CF31EB280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73" y="260228"/>
            <a:ext cx="1028725" cy="53568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96BEE6E-0690-4298-92CF-1F0E2FB47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743515"/>
              </p:ext>
            </p:extLst>
          </p:nvPr>
        </p:nvGraphicFramePr>
        <p:xfrm>
          <a:off x="4464099" y="1225249"/>
          <a:ext cx="3661508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754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1830754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810210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ep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81021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n</a:t>
                      </a:r>
                      <a:r>
                        <a:rPr lang="en-US" sz="48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ép</a:t>
                      </a:r>
                      <a:endParaRPr lang="en-US" sz="48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9BB988C-3C89-4AF5-A70E-4FC1472A2341}"/>
              </a:ext>
            </a:extLst>
          </p:cNvPr>
          <p:cNvSpPr txBox="1"/>
          <p:nvPr/>
        </p:nvSpPr>
        <p:spPr>
          <a:xfrm>
            <a:off x="2778402" y="2677661"/>
            <a:ext cx="69706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kẹp</a:t>
            </a:r>
            <a:r>
              <a:rPr lang="en-US" sz="3600" dirty="0">
                <a:latin typeface="UTM Avo" panose="02040603050506020204" pitchFamily="18" charset="0"/>
              </a:rPr>
              <a:t>       </a:t>
            </a:r>
            <a:r>
              <a:rPr lang="en-US" sz="3600" dirty="0" err="1">
                <a:latin typeface="UTM Avo" panose="02040603050506020204" pitchFamily="18" charset="0"/>
              </a:rPr>
              <a:t>nẹp</a:t>
            </a:r>
            <a:r>
              <a:rPr lang="en-US" sz="3600" dirty="0">
                <a:latin typeface="UTM Avo" panose="02040603050506020204" pitchFamily="18" charset="0"/>
              </a:rPr>
              <a:t>        </a:t>
            </a:r>
            <a:r>
              <a:rPr lang="en-US" sz="3600" dirty="0" err="1">
                <a:latin typeface="UTM Avo" panose="02040603050506020204" pitchFamily="18" charset="0"/>
              </a:rPr>
              <a:t>nếp</a:t>
            </a:r>
            <a:r>
              <a:rPr lang="en-US" sz="3600" dirty="0">
                <a:latin typeface="UTM Avo" panose="02040603050506020204" pitchFamily="18" charset="0"/>
              </a:rPr>
              <a:t>         </a:t>
            </a:r>
            <a:r>
              <a:rPr lang="en-US" sz="3600" dirty="0" err="1">
                <a:latin typeface="UTM Avo" panose="02040603050506020204" pitchFamily="18" charset="0"/>
              </a:rPr>
              <a:t>xếp</a:t>
            </a:r>
            <a:endParaRPr lang="en-US" sz="3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kịp</a:t>
            </a:r>
            <a:r>
              <a:rPr lang="en-US" sz="3600" dirty="0">
                <a:latin typeface="UTM Avo" panose="02040603050506020204" pitchFamily="18" charset="0"/>
              </a:rPr>
              <a:t>         </a:t>
            </a:r>
            <a:r>
              <a:rPr lang="en-US" sz="3600" dirty="0" err="1">
                <a:latin typeface="UTM Avo" panose="02040603050506020204" pitchFamily="18" charset="0"/>
              </a:rPr>
              <a:t>nhịp</a:t>
            </a:r>
            <a:r>
              <a:rPr lang="en-US" sz="3600" dirty="0">
                <a:latin typeface="UTM Avo" panose="02040603050506020204" pitchFamily="18" charset="0"/>
              </a:rPr>
              <a:t>       </a:t>
            </a:r>
            <a:r>
              <a:rPr lang="en-US" sz="3600" dirty="0" err="1">
                <a:latin typeface="UTM Avo" panose="02040603050506020204" pitchFamily="18" charset="0"/>
              </a:rPr>
              <a:t>búp</a:t>
            </a:r>
            <a:r>
              <a:rPr lang="en-US" sz="3600" dirty="0">
                <a:latin typeface="UTM Avo" panose="02040603050506020204" pitchFamily="18" charset="0"/>
              </a:rPr>
              <a:t>         </a:t>
            </a:r>
            <a:r>
              <a:rPr lang="en-US" sz="3600" dirty="0" err="1">
                <a:latin typeface="UTM Avo" panose="02040603050506020204" pitchFamily="18" charset="0"/>
              </a:rPr>
              <a:t>giúp</a:t>
            </a:r>
            <a:endParaRPr lang="en-US" sz="3600" dirty="0">
              <a:latin typeface="UTM Avo" panose="02040603050506020204" pitchFamily="18" charset="0"/>
            </a:endParaRPr>
          </a:p>
          <a:p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374AEE-A4EE-45F8-9631-C9882BB59894}"/>
              </a:ext>
            </a:extLst>
          </p:cNvPr>
          <p:cNvSpPr/>
          <p:nvPr/>
        </p:nvSpPr>
        <p:spPr>
          <a:xfrm>
            <a:off x="2654778" y="344348"/>
            <a:ext cx="1306813" cy="7556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3449DC-84CE-430C-8E7C-F46F6BDC8CAD}"/>
              </a:ext>
            </a:extLst>
          </p:cNvPr>
          <p:cNvSpPr/>
          <p:nvPr/>
        </p:nvSpPr>
        <p:spPr>
          <a:xfrm>
            <a:off x="4517534" y="337722"/>
            <a:ext cx="1306813" cy="7556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F9F1AF2-038A-4638-BC6C-4E953B4EC8A4}"/>
              </a:ext>
            </a:extLst>
          </p:cNvPr>
          <p:cNvSpPr/>
          <p:nvPr/>
        </p:nvSpPr>
        <p:spPr>
          <a:xfrm>
            <a:off x="6534447" y="337722"/>
            <a:ext cx="1306813" cy="7556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A58421F-C9E5-41E5-952C-DF1BC7F1AA77}"/>
              </a:ext>
            </a:extLst>
          </p:cNvPr>
          <p:cNvSpPr/>
          <p:nvPr/>
        </p:nvSpPr>
        <p:spPr>
          <a:xfrm>
            <a:off x="8442231" y="337722"/>
            <a:ext cx="1306813" cy="7556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CBD885-C3FD-460A-99E7-DA167F4A470D}"/>
              </a:ext>
            </a:extLst>
          </p:cNvPr>
          <p:cNvSpPr txBox="1"/>
          <p:nvPr/>
        </p:nvSpPr>
        <p:spPr>
          <a:xfrm>
            <a:off x="2695711" y="117253"/>
            <a:ext cx="17773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ep    </a:t>
            </a:r>
            <a:endParaRPr lang="en-US" sz="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6DFE5A-41D6-44A3-B803-C70466A957E3}"/>
              </a:ext>
            </a:extLst>
          </p:cNvPr>
          <p:cNvSpPr txBox="1"/>
          <p:nvPr/>
        </p:nvSpPr>
        <p:spPr>
          <a:xfrm>
            <a:off x="4517534" y="117253"/>
            <a:ext cx="17773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êp</a:t>
            </a:r>
            <a:r>
              <a:rPr lang="en-GB" sz="66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endParaRPr 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300728-C60A-4F82-8E30-B8A3FDE1679F}"/>
              </a:ext>
            </a:extLst>
          </p:cNvPr>
          <p:cNvSpPr txBox="1"/>
          <p:nvPr/>
        </p:nvSpPr>
        <p:spPr>
          <a:xfrm>
            <a:off x="6672063" y="122231"/>
            <a:ext cx="17773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ip</a:t>
            </a:r>
            <a:r>
              <a:rPr lang="en-GB" sz="66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endParaRPr lang="en-US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147B6F-DF16-4196-AC46-40CFFC30C9AD}"/>
              </a:ext>
            </a:extLst>
          </p:cNvPr>
          <p:cNvSpPr txBox="1"/>
          <p:nvPr/>
        </p:nvSpPr>
        <p:spPr>
          <a:xfrm>
            <a:off x="8493886" y="117253"/>
            <a:ext cx="17773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up    </a:t>
            </a:r>
            <a:endParaRPr lang="en-US" sz="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D1C931-9A3E-4144-A600-839948764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3" t="70521" r="1994" b="-2826"/>
          <a:stretch/>
        </p:blipFill>
        <p:spPr>
          <a:xfrm>
            <a:off x="600364" y="4830618"/>
            <a:ext cx="10704946" cy="7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57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04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51" y="3822767"/>
            <a:ext cx="1209293" cy="1303422"/>
          </a:xfrm>
          <a:prstGeom prst="rect">
            <a:avLst/>
          </a:prstGeom>
        </p:spPr>
      </p:pic>
      <p:pic>
        <p:nvPicPr>
          <p:cNvPr id="5" name="ChuEchConBeat-V.A-40896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12" y="251791"/>
            <a:ext cx="410817" cy="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8A492D-8F22-4BC5-8058-F7D6BC686DD5}"/>
              </a:ext>
            </a:extLst>
          </p:cNvPr>
          <p:cNvGrpSpPr/>
          <p:nvPr/>
        </p:nvGrpSpPr>
        <p:grpSpPr>
          <a:xfrm>
            <a:off x="3846820" y="2286000"/>
            <a:ext cx="4498360" cy="2286000"/>
            <a:chOff x="3307171" y="2137972"/>
            <a:chExt cx="4498360" cy="2286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BC88839-4A56-4469-9CAF-224AA27094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6"/>
            <a:stretch/>
          </p:blipFill>
          <p:spPr>
            <a:xfrm>
              <a:off x="4916556" y="2137972"/>
              <a:ext cx="2888975" cy="2286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0967DE-F2D1-4B71-827F-6409F948B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8111"/>
            <a:stretch/>
          </p:blipFill>
          <p:spPr>
            <a:xfrm>
              <a:off x="3307171" y="2137972"/>
              <a:ext cx="1609385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1356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92A537-C64B-4BEE-9A63-6912D88DB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58" y="2440469"/>
            <a:ext cx="10067483" cy="22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54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1">
            <a:extLst>
              <a:ext uri="{FF2B5EF4-FFF2-40B4-BE49-F238E27FC236}">
                <a16:creationId xmlns:a16="http://schemas.microsoft.com/office/drawing/2014/main" id="{807E4519-4CB3-4E83-A853-BFCB2C6B5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62177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3" y="252494"/>
            <a:ext cx="9906457" cy="6123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Hình Bầu dục 5">
            <a:extLst>
              <a:ext uri="{FF2B5EF4-FFF2-40B4-BE49-F238E27FC236}">
                <a16:creationId xmlns:a16="http://schemas.microsoft.com/office/drawing/2014/main" id="{8F998C99-7EDB-41B6-82CB-94CA548B8215}"/>
              </a:ext>
            </a:extLst>
          </p:cNvPr>
          <p:cNvSpPr/>
          <p:nvPr/>
        </p:nvSpPr>
        <p:spPr>
          <a:xfrm flipV="1">
            <a:off x="2580050" y="3945720"/>
            <a:ext cx="115614" cy="1156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Hình Bầu dục 6">
            <a:extLst>
              <a:ext uri="{FF2B5EF4-FFF2-40B4-BE49-F238E27FC236}">
                <a16:creationId xmlns:a16="http://schemas.microsoft.com/office/drawing/2014/main" id="{08884F1D-82E7-42C2-9BC7-EE9B4EA5D847}"/>
              </a:ext>
            </a:extLst>
          </p:cNvPr>
          <p:cNvSpPr/>
          <p:nvPr/>
        </p:nvSpPr>
        <p:spPr>
          <a:xfrm flipV="1">
            <a:off x="4765963" y="3677625"/>
            <a:ext cx="142577" cy="12678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Hình Bầu dục 10">
            <a:extLst>
              <a:ext uri="{FF2B5EF4-FFF2-40B4-BE49-F238E27FC236}">
                <a16:creationId xmlns:a16="http://schemas.microsoft.com/office/drawing/2014/main" id="{913B080A-F49E-4C36-8891-2FBE80A6A926}"/>
              </a:ext>
            </a:extLst>
          </p:cNvPr>
          <p:cNvSpPr/>
          <p:nvPr/>
        </p:nvSpPr>
        <p:spPr>
          <a:xfrm>
            <a:off x="3500593" y="3677625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22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7" y="341746"/>
            <a:ext cx="9467274" cy="602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Hình Bầu dục 5">
            <a:extLst>
              <a:ext uri="{FF2B5EF4-FFF2-40B4-BE49-F238E27FC236}">
                <a16:creationId xmlns:a16="http://schemas.microsoft.com/office/drawing/2014/main" id="{8F998C99-7EDB-41B6-82CB-94CA548B8215}"/>
              </a:ext>
            </a:extLst>
          </p:cNvPr>
          <p:cNvSpPr/>
          <p:nvPr/>
        </p:nvSpPr>
        <p:spPr>
          <a:xfrm flipV="1">
            <a:off x="2774013" y="1608920"/>
            <a:ext cx="115614" cy="1156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Hình Bầu dục 6">
            <a:extLst>
              <a:ext uri="{FF2B5EF4-FFF2-40B4-BE49-F238E27FC236}">
                <a16:creationId xmlns:a16="http://schemas.microsoft.com/office/drawing/2014/main" id="{08884F1D-82E7-42C2-9BC7-EE9B4EA5D847}"/>
              </a:ext>
            </a:extLst>
          </p:cNvPr>
          <p:cNvSpPr/>
          <p:nvPr/>
        </p:nvSpPr>
        <p:spPr>
          <a:xfrm flipV="1">
            <a:off x="4573751" y="1599973"/>
            <a:ext cx="142577" cy="12678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Hình Bầu dục 10">
            <a:extLst>
              <a:ext uri="{FF2B5EF4-FFF2-40B4-BE49-F238E27FC236}">
                <a16:creationId xmlns:a16="http://schemas.microsoft.com/office/drawing/2014/main" id="{913B080A-F49E-4C36-8891-2FBE80A6A926}"/>
              </a:ext>
            </a:extLst>
          </p:cNvPr>
          <p:cNvSpPr/>
          <p:nvPr/>
        </p:nvSpPr>
        <p:spPr>
          <a:xfrm>
            <a:off x="3417466" y="1608920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8F998C99-7EDB-41B6-82CB-94CA548B8215}"/>
              </a:ext>
            </a:extLst>
          </p:cNvPr>
          <p:cNvSpPr/>
          <p:nvPr/>
        </p:nvSpPr>
        <p:spPr>
          <a:xfrm flipV="1">
            <a:off x="2779506" y="4776992"/>
            <a:ext cx="115614" cy="1156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8884F1D-82E7-42C2-9BC7-EE9B4EA5D847}"/>
              </a:ext>
            </a:extLst>
          </p:cNvPr>
          <p:cNvSpPr/>
          <p:nvPr/>
        </p:nvSpPr>
        <p:spPr>
          <a:xfrm flipV="1">
            <a:off x="5173680" y="4750729"/>
            <a:ext cx="142577" cy="12678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Hình Bầu dục 10">
            <a:extLst>
              <a:ext uri="{FF2B5EF4-FFF2-40B4-BE49-F238E27FC236}">
                <a16:creationId xmlns:a16="http://schemas.microsoft.com/office/drawing/2014/main" id="{913B080A-F49E-4C36-8891-2FBE80A6A926}"/>
              </a:ext>
            </a:extLst>
          </p:cNvPr>
          <p:cNvSpPr/>
          <p:nvPr/>
        </p:nvSpPr>
        <p:spPr>
          <a:xfrm>
            <a:off x="4027065" y="4786518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6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81" y="314038"/>
            <a:ext cx="9131903" cy="6083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8448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81" y="314038"/>
            <a:ext cx="9131903" cy="6083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B9F02D5-BCBF-44A9-BDDF-3F58CE313AC7}"/>
              </a:ext>
            </a:extLst>
          </p:cNvPr>
          <p:cNvCxnSpPr>
            <a:cxnSpLocks/>
          </p:cNvCxnSpPr>
          <p:nvPr/>
        </p:nvCxnSpPr>
        <p:spPr>
          <a:xfrm flipV="1">
            <a:off x="6435191" y="4995408"/>
            <a:ext cx="837286" cy="62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Hình Bầu dục 10">
            <a:extLst>
              <a:ext uri="{FF2B5EF4-FFF2-40B4-BE49-F238E27FC236}">
                <a16:creationId xmlns:a16="http://schemas.microsoft.com/office/drawing/2014/main" id="{8308C40A-FA7E-4E1C-ABFB-70A3C1F569D9}"/>
              </a:ext>
            </a:extLst>
          </p:cNvPr>
          <p:cNvSpPr/>
          <p:nvPr/>
        </p:nvSpPr>
        <p:spPr>
          <a:xfrm>
            <a:off x="2967406" y="4807643"/>
            <a:ext cx="141378" cy="1475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Hình Bầu dục 10">
            <a:extLst>
              <a:ext uri="{FF2B5EF4-FFF2-40B4-BE49-F238E27FC236}">
                <a16:creationId xmlns:a16="http://schemas.microsoft.com/office/drawing/2014/main" id="{913B080A-F49E-4C36-8891-2FBE80A6A926}"/>
              </a:ext>
            </a:extLst>
          </p:cNvPr>
          <p:cNvSpPr/>
          <p:nvPr/>
        </p:nvSpPr>
        <p:spPr>
          <a:xfrm>
            <a:off x="3928969" y="4632369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Hình Bầu dục 10">
            <a:extLst>
              <a:ext uri="{FF2B5EF4-FFF2-40B4-BE49-F238E27FC236}">
                <a16:creationId xmlns:a16="http://schemas.microsoft.com/office/drawing/2014/main" id="{D0C4B484-9FAF-4492-BDB4-FBA2BCDB6D47}"/>
              </a:ext>
            </a:extLst>
          </p:cNvPr>
          <p:cNvSpPr/>
          <p:nvPr/>
        </p:nvSpPr>
        <p:spPr>
          <a:xfrm>
            <a:off x="2978686" y="1812885"/>
            <a:ext cx="141378" cy="1475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Hình Bầu dục 10">
            <a:extLst>
              <a:ext uri="{FF2B5EF4-FFF2-40B4-BE49-F238E27FC236}">
                <a16:creationId xmlns:a16="http://schemas.microsoft.com/office/drawing/2014/main" id="{E74BFB18-5973-40CE-875D-2ABA81EEC8B1}"/>
              </a:ext>
            </a:extLst>
          </p:cNvPr>
          <p:cNvSpPr/>
          <p:nvPr/>
        </p:nvSpPr>
        <p:spPr>
          <a:xfrm>
            <a:off x="6364502" y="4810889"/>
            <a:ext cx="141378" cy="1475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Hình Bầu dục 10">
            <a:extLst>
              <a:ext uri="{FF2B5EF4-FFF2-40B4-BE49-F238E27FC236}">
                <a16:creationId xmlns:a16="http://schemas.microsoft.com/office/drawing/2014/main" id="{C2A4ED02-F39D-442B-A659-CFC3C56D6AE3}"/>
              </a:ext>
            </a:extLst>
          </p:cNvPr>
          <p:cNvSpPr/>
          <p:nvPr/>
        </p:nvSpPr>
        <p:spPr>
          <a:xfrm>
            <a:off x="4688308" y="1823024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Hình Bầu dục 10">
            <a:extLst>
              <a:ext uri="{FF2B5EF4-FFF2-40B4-BE49-F238E27FC236}">
                <a16:creationId xmlns:a16="http://schemas.microsoft.com/office/drawing/2014/main" id="{D0C4B484-9FAF-4492-BDB4-FBA2BCDB6D47}"/>
              </a:ext>
            </a:extLst>
          </p:cNvPr>
          <p:cNvSpPr/>
          <p:nvPr/>
        </p:nvSpPr>
        <p:spPr>
          <a:xfrm>
            <a:off x="7131099" y="4813007"/>
            <a:ext cx="141378" cy="1475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Hình Bầu dục 10">
            <a:extLst>
              <a:ext uri="{FF2B5EF4-FFF2-40B4-BE49-F238E27FC236}">
                <a16:creationId xmlns:a16="http://schemas.microsoft.com/office/drawing/2014/main" id="{E74BFB18-5973-40CE-875D-2ABA81EEC8B1}"/>
              </a:ext>
            </a:extLst>
          </p:cNvPr>
          <p:cNvSpPr/>
          <p:nvPr/>
        </p:nvSpPr>
        <p:spPr>
          <a:xfrm>
            <a:off x="9761598" y="4838606"/>
            <a:ext cx="141378" cy="1475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E74BFB18-5973-40CE-875D-2ABA81EEC8B1}"/>
              </a:ext>
            </a:extLst>
          </p:cNvPr>
          <p:cNvSpPr/>
          <p:nvPr/>
        </p:nvSpPr>
        <p:spPr>
          <a:xfrm>
            <a:off x="5813037" y="1844758"/>
            <a:ext cx="141378" cy="1475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85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3" y="591789"/>
            <a:ext cx="10534610" cy="5513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B9F02D5-BCBF-44A9-BDDF-3F58CE313AC7}"/>
              </a:ext>
            </a:extLst>
          </p:cNvPr>
          <p:cNvCxnSpPr>
            <a:cxnSpLocks/>
          </p:cNvCxnSpPr>
          <p:nvPr/>
        </p:nvCxnSpPr>
        <p:spPr>
          <a:xfrm>
            <a:off x="6336145" y="3759200"/>
            <a:ext cx="824078" cy="1114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Hình Bầu dục 10">
            <a:extLst>
              <a:ext uri="{FF2B5EF4-FFF2-40B4-BE49-F238E27FC236}">
                <a16:creationId xmlns:a16="http://schemas.microsoft.com/office/drawing/2014/main" id="{8308C40A-FA7E-4E1C-ABFB-70A3C1F569D9}"/>
              </a:ext>
            </a:extLst>
          </p:cNvPr>
          <p:cNvSpPr/>
          <p:nvPr/>
        </p:nvSpPr>
        <p:spPr>
          <a:xfrm>
            <a:off x="2542533" y="3763934"/>
            <a:ext cx="141378" cy="1475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Hình Bầu dục 10">
            <a:extLst>
              <a:ext uri="{FF2B5EF4-FFF2-40B4-BE49-F238E27FC236}">
                <a16:creationId xmlns:a16="http://schemas.microsoft.com/office/drawing/2014/main" id="{913B080A-F49E-4C36-8891-2FBE80A6A926}"/>
              </a:ext>
            </a:extLst>
          </p:cNvPr>
          <p:cNvSpPr/>
          <p:nvPr/>
        </p:nvSpPr>
        <p:spPr>
          <a:xfrm>
            <a:off x="3624169" y="3579424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Hình Bầu dục 10">
            <a:extLst>
              <a:ext uri="{FF2B5EF4-FFF2-40B4-BE49-F238E27FC236}">
                <a16:creationId xmlns:a16="http://schemas.microsoft.com/office/drawing/2014/main" id="{D0C4B484-9FAF-4492-BDB4-FBA2BCDB6D47}"/>
              </a:ext>
            </a:extLst>
          </p:cNvPr>
          <p:cNvSpPr/>
          <p:nvPr/>
        </p:nvSpPr>
        <p:spPr>
          <a:xfrm>
            <a:off x="7052590" y="4192514"/>
            <a:ext cx="141378" cy="1475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Hình Bầu dục 10">
            <a:extLst>
              <a:ext uri="{FF2B5EF4-FFF2-40B4-BE49-F238E27FC236}">
                <a16:creationId xmlns:a16="http://schemas.microsoft.com/office/drawing/2014/main" id="{E74BFB18-5973-40CE-875D-2ABA81EEC8B1}"/>
              </a:ext>
            </a:extLst>
          </p:cNvPr>
          <p:cNvSpPr/>
          <p:nvPr/>
        </p:nvSpPr>
        <p:spPr>
          <a:xfrm>
            <a:off x="10354611" y="3777864"/>
            <a:ext cx="141378" cy="1475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E74BFB18-5973-40CE-875D-2ABA81EEC8B1}"/>
              </a:ext>
            </a:extLst>
          </p:cNvPr>
          <p:cNvSpPr/>
          <p:nvPr/>
        </p:nvSpPr>
        <p:spPr>
          <a:xfrm>
            <a:off x="6206065" y="3763370"/>
            <a:ext cx="141378" cy="1475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Hình Bầu dục 10">
            <a:extLst>
              <a:ext uri="{FF2B5EF4-FFF2-40B4-BE49-F238E27FC236}">
                <a16:creationId xmlns:a16="http://schemas.microsoft.com/office/drawing/2014/main" id="{C2A4ED02-F39D-442B-A659-CFC3C56D6AE3}"/>
              </a:ext>
            </a:extLst>
          </p:cNvPr>
          <p:cNvSpPr/>
          <p:nvPr/>
        </p:nvSpPr>
        <p:spPr>
          <a:xfrm>
            <a:off x="8949386" y="3766376"/>
            <a:ext cx="141378" cy="147566"/>
          </a:xfrm>
          <a:prstGeom prst="ellipse">
            <a:avLst/>
          </a:prstGeom>
          <a:solidFill>
            <a:srgbClr val="59C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30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156" t="33120" r="42056" b="12978"/>
          <a:stretch/>
        </p:blipFill>
        <p:spPr>
          <a:xfrm>
            <a:off x="2723745" y="330741"/>
            <a:ext cx="6331650" cy="4824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029" t="14587" r="8972" b="66123"/>
          <a:stretch/>
        </p:blipFill>
        <p:spPr>
          <a:xfrm>
            <a:off x="2762654" y="5175116"/>
            <a:ext cx="6273286" cy="113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9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677E56-8FC1-4DAD-8F0B-E3577EDC3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96" y="1877377"/>
            <a:ext cx="619870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9CAF87-A588-4B0E-A0F6-9614036B8291}"/>
              </a:ext>
            </a:extLst>
          </p:cNvPr>
          <p:cNvSpPr txBox="1"/>
          <p:nvPr/>
        </p:nvSpPr>
        <p:spPr>
          <a:xfrm>
            <a:off x="1068582" y="4305046"/>
            <a:ext cx="99223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UTM Avo" panose="02040603050506020204" pitchFamily="18" charset="0"/>
              </a:rPr>
              <a:t>     </a:t>
            </a:r>
            <a:r>
              <a:rPr lang="en-US" sz="2800" dirty="0" err="1">
                <a:latin typeface="UTM Avo" panose="02040603050506020204" pitchFamily="18" charset="0"/>
              </a:rPr>
              <a:t>Dịp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nghỉ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lễ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nhà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Tư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cô</a:t>
            </a:r>
            <a:r>
              <a:rPr lang="en-US" sz="2800" dirty="0">
                <a:latin typeface="UTM Avo" panose="02040603050506020204" pitchFamily="18" charset="0"/>
              </a:rPr>
              <a:t> Lan </a:t>
            </a:r>
            <a:r>
              <a:rPr lang="en-US" sz="2800" dirty="0" err="1">
                <a:latin typeface="UTM Avo" panose="02040603050506020204" pitchFamily="18" charset="0"/>
              </a:rPr>
              <a:t>đến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chơi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Mẹ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nấu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súp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gà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cơm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nếp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rán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chép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Hà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giúp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mẹ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rửa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rau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sắp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xếp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bát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đĩa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Bố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thì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dọn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dẹp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cửa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Nhà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hôm</a:t>
            </a:r>
            <a:r>
              <a:rPr lang="en-US" sz="2800" dirty="0">
                <a:latin typeface="UTM Avo" panose="02040603050506020204" pitchFamily="18" charset="0"/>
              </a:rPr>
              <a:t> nay </a:t>
            </a:r>
            <a:r>
              <a:rPr lang="en-US" sz="2800" dirty="0" err="1">
                <a:latin typeface="UTM Avo" panose="02040603050506020204" pitchFamily="18" charset="0"/>
              </a:rPr>
              <a:t>thật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vui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2A6DB-364B-4EF1-8B05-86010263F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078" y="295021"/>
            <a:ext cx="8658225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62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01" y="5390081"/>
            <a:ext cx="2020013" cy="1467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725492-5046-413B-B983-DF8D8F2CF63E}"/>
              </a:ext>
            </a:extLst>
          </p:cNvPr>
          <p:cNvSpPr txBox="1"/>
          <p:nvPr/>
        </p:nvSpPr>
        <p:spPr>
          <a:xfrm>
            <a:off x="391979" y="163781"/>
            <a:ext cx="5704021" cy="1015663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49DB2-C3F8-467A-87AC-3837D19943E7}"/>
              </a:ext>
            </a:extLst>
          </p:cNvPr>
          <p:cNvSpPr txBox="1"/>
          <p:nvPr/>
        </p:nvSpPr>
        <p:spPr>
          <a:xfrm>
            <a:off x="2504660" y="2131729"/>
            <a:ext cx="7699514" cy="1015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nét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chớp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9CAF87-A588-4B0E-A0F6-9614036B8291}"/>
              </a:ext>
            </a:extLst>
          </p:cNvPr>
          <p:cNvSpPr txBox="1"/>
          <p:nvPr/>
        </p:nvSpPr>
        <p:spPr>
          <a:xfrm>
            <a:off x="810950" y="1072318"/>
            <a:ext cx="99223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UTM Avo" panose="02040603050506020204" pitchFamily="18" charset="0"/>
              </a:rPr>
              <a:t>     </a:t>
            </a:r>
            <a:r>
              <a:rPr lang="en-US" sz="4800" dirty="0" err="1">
                <a:latin typeface="UTM Avo" panose="02040603050506020204" pitchFamily="18" charset="0"/>
              </a:rPr>
              <a:t>Dịp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nghỉ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lễ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nhà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có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chú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Tư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cô</a:t>
            </a:r>
            <a:r>
              <a:rPr lang="en-US" sz="4800" dirty="0">
                <a:latin typeface="UTM Avo" panose="02040603050506020204" pitchFamily="18" charset="0"/>
              </a:rPr>
              <a:t> Lan </a:t>
            </a:r>
            <a:r>
              <a:rPr lang="en-US" sz="4800" dirty="0" err="1">
                <a:latin typeface="UTM Avo" panose="02040603050506020204" pitchFamily="18" charset="0"/>
              </a:rPr>
              <a:t>đến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chơi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Mẹ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nấu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súp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gà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cơm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nếp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rán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cá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chép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Hà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giúp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mẹ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rửa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rau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quả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sắp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xếp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bát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đĩa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Bố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thì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dọn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dẹp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nhà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cửa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Nhà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hôm</a:t>
            </a:r>
            <a:r>
              <a:rPr lang="en-US" sz="4800" dirty="0">
                <a:latin typeface="UTM Avo" panose="02040603050506020204" pitchFamily="18" charset="0"/>
              </a:rPr>
              <a:t> nay </a:t>
            </a:r>
            <a:r>
              <a:rPr lang="en-US" sz="4800" dirty="0" err="1">
                <a:latin typeface="UTM Avo" panose="02040603050506020204" pitchFamily="18" charset="0"/>
              </a:rPr>
              <a:t>thật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vui</a:t>
            </a:r>
            <a:r>
              <a:rPr lang="en-US" sz="4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09C73E-247E-4581-835D-E98A44AEDE58}"/>
              </a:ext>
            </a:extLst>
          </p:cNvPr>
          <p:cNvSpPr txBox="1"/>
          <p:nvPr/>
        </p:nvSpPr>
        <p:spPr>
          <a:xfrm>
            <a:off x="1656199" y="333411"/>
            <a:ext cx="1264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Dịp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8B049F-E142-431A-9785-F2F696B4C909}"/>
              </a:ext>
            </a:extLst>
          </p:cNvPr>
          <p:cNvSpPr txBox="1"/>
          <p:nvPr/>
        </p:nvSpPr>
        <p:spPr>
          <a:xfrm>
            <a:off x="9524711" y="1069166"/>
            <a:ext cx="1264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súp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CAE813-C307-4C46-903A-FB6A518697B9}"/>
              </a:ext>
            </a:extLst>
          </p:cNvPr>
          <p:cNvSpPr txBox="1"/>
          <p:nvPr/>
        </p:nvSpPr>
        <p:spPr>
          <a:xfrm>
            <a:off x="3800455" y="1805878"/>
            <a:ext cx="1679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nếp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76BE68-2547-46ED-BAC3-AB3C0CDA2D50}"/>
              </a:ext>
            </a:extLst>
          </p:cNvPr>
          <p:cNvSpPr txBox="1"/>
          <p:nvPr/>
        </p:nvSpPr>
        <p:spPr>
          <a:xfrm>
            <a:off x="8294488" y="2544528"/>
            <a:ext cx="2336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chép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C8206E-9B93-4E20-92FD-F7F3A6CDBB97}"/>
              </a:ext>
            </a:extLst>
          </p:cNvPr>
          <p:cNvSpPr txBox="1"/>
          <p:nvPr/>
        </p:nvSpPr>
        <p:spPr>
          <a:xfrm>
            <a:off x="314708" y="4001418"/>
            <a:ext cx="215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xếp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356481-B9ED-4176-9898-A3A5921904FC}"/>
              </a:ext>
            </a:extLst>
          </p:cNvPr>
          <p:cNvSpPr txBox="1"/>
          <p:nvPr/>
        </p:nvSpPr>
        <p:spPr>
          <a:xfrm>
            <a:off x="7954528" y="3262755"/>
            <a:ext cx="1789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dẹp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8206E-9B93-4E20-92FD-F7F3A6CDBB97}"/>
              </a:ext>
            </a:extLst>
          </p:cNvPr>
          <p:cNvSpPr txBox="1"/>
          <p:nvPr/>
        </p:nvSpPr>
        <p:spPr>
          <a:xfrm>
            <a:off x="1371598" y="3269714"/>
            <a:ext cx="215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</a:rPr>
              <a:t>giúp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51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9CAF87-A588-4B0E-A0F6-9614036B8291}"/>
              </a:ext>
            </a:extLst>
          </p:cNvPr>
          <p:cNvSpPr txBox="1"/>
          <p:nvPr/>
        </p:nvSpPr>
        <p:spPr>
          <a:xfrm>
            <a:off x="883856" y="878355"/>
            <a:ext cx="99223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UTM Avo" panose="02040603050506020204" pitchFamily="18" charset="0"/>
              </a:rPr>
              <a:t>     </a:t>
            </a:r>
            <a:r>
              <a:rPr lang="en-US" sz="4800" dirty="0" err="1">
                <a:latin typeface="UTM Avo" panose="02040603050506020204" pitchFamily="18" charset="0"/>
              </a:rPr>
              <a:t>Dịp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nghỉ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lễ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nhà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có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chú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Tư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cô</a:t>
            </a:r>
            <a:r>
              <a:rPr lang="en-US" sz="4800" dirty="0">
                <a:latin typeface="UTM Avo" panose="02040603050506020204" pitchFamily="18" charset="0"/>
              </a:rPr>
              <a:t> Lan </a:t>
            </a:r>
            <a:r>
              <a:rPr lang="en-US" sz="4800" dirty="0" err="1">
                <a:latin typeface="UTM Avo" panose="02040603050506020204" pitchFamily="18" charset="0"/>
              </a:rPr>
              <a:t>đến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chơi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Mẹ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nấu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súp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gà</a:t>
            </a:r>
            <a:r>
              <a:rPr lang="en-US" sz="4800" dirty="0">
                <a:latin typeface="UTM Avo" panose="02040603050506020204" pitchFamily="18" charset="0"/>
              </a:rPr>
              <a:t>, </a:t>
            </a:r>
            <a:r>
              <a:rPr lang="en-US" sz="4800" dirty="0" err="1">
                <a:latin typeface="UTM Avo" panose="02040603050506020204" pitchFamily="18" charset="0"/>
              </a:rPr>
              <a:t>cơm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nếp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rán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cá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chép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Hà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giúp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mẹ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rửa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rau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quả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sắp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xếp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bát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đĩa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Bố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thì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dọn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dẹp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nhà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cửa</a:t>
            </a:r>
            <a:r>
              <a:rPr lang="en-US" sz="4800" dirty="0">
                <a:latin typeface="UTM Avo" panose="02040603050506020204" pitchFamily="18" charset="0"/>
              </a:rPr>
              <a:t>. </a:t>
            </a:r>
            <a:r>
              <a:rPr lang="en-US" sz="4800" dirty="0" err="1">
                <a:latin typeface="UTM Avo" panose="02040603050506020204" pitchFamily="18" charset="0"/>
              </a:rPr>
              <a:t>Nhà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hôm</a:t>
            </a:r>
            <a:r>
              <a:rPr lang="en-US" sz="4800" dirty="0">
                <a:latin typeface="UTM Avo" panose="02040603050506020204" pitchFamily="18" charset="0"/>
              </a:rPr>
              <a:t> nay </a:t>
            </a:r>
            <a:r>
              <a:rPr lang="en-US" sz="4800" dirty="0" err="1">
                <a:latin typeface="UTM Avo" panose="02040603050506020204" pitchFamily="18" charset="0"/>
              </a:rPr>
              <a:t>thật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là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vui</a:t>
            </a:r>
            <a:r>
              <a:rPr lang="en-US" sz="4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1533235" y="1083337"/>
            <a:ext cx="241733" cy="482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6941129" y="1826864"/>
            <a:ext cx="241733" cy="482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716011" y="3268544"/>
            <a:ext cx="241733" cy="482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Oval 5"/>
          <p:cNvSpPr/>
          <p:nvPr/>
        </p:nvSpPr>
        <p:spPr>
          <a:xfrm>
            <a:off x="4604328" y="3997410"/>
            <a:ext cx="241733" cy="482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2396837" y="4727083"/>
            <a:ext cx="241733" cy="4826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9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031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923267-586F-4B68-B656-0232CBDFB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39" y="1877376"/>
            <a:ext cx="5651772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51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517B55-76E5-4638-A80E-B370A931F543}"/>
              </a:ext>
            </a:extLst>
          </p:cNvPr>
          <p:cNvSpPr txBox="1"/>
          <p:nvPr/>
        </p:nvSpPr>
        <p:spPr>
          <a:xfrm>
            <a:off x="3756990" y="418549"/>
            <a:ext cx="5361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Khi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nhà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khách</a:t>
            </a:r>
            <a:endParaRPr lang="en-US" sz="40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6E287-84D9-42DF-B69A-CAEE8F9E7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485" y="1321213"/>
            <a:ext cx="819150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03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B58FE8CE-1C90-41A9-8AE5-E020F9C50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" y="87086"/>
            <a:ext cx="12192000" cy="665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A86A52C8-B93B-4D3D-A216-05752DC80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533409"/>
            <a:ext cx="3880567" cy="139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B83E9BE-9B1D-41C6-AE1E-6AD103D02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8" y="1436905"/>
            <a:ext cx="11030040" cy="488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37C13C-D875-4545-81A3-61BDB74F4783}"/>
              </a:ext>
            </a:extLst>
          </p:cNvPr>
          <p:cNvSpPr txBox="1"/>
          <p:nvPr/>
        </p:nvSpPr>
        <p:spPr>
          <a:xfrm>
            <a:off x="2370833" y="2122424"/>
            <a:ext cx="7997533" cy="286232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1. </a:t>
            </a:r>
            <a:r>
              <a:rPr lang="en-US" sz="3600" dirty="0" err="1">
                <a:solidFill>
                  <a:schemeClr val="bg1"/>
                </a:solidFill>
              </a:rPr>
              <a:t>Đọc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bài</a:t>
            </a:r>
            <a:r>
              <a:rPr lang="en-US" sz="3600" dirty="0">
                <a:solidFill>
                  <a:schemeClr val="bg1"/>
                </a:solidFill>
              </a:rPr>
              <a:t> 56 </a:t>
            </a:r>
            <a:r>
              <a:rPr lang="en-US" sz="3600" dirty="0" err="1">
                <a:solidFill>
                  <a:schemeClr val="bg1"/>
                </a:solidFill>
              </a:rPr>
              <a:t>trang</a:t>
            </a:r>
            <a:r>
              <a:rPr lang="en-US" sz="3600" dirty="0">
                <a:solidFill>
                  <a:schemeClr val="bg1"/>
                </a:solidFill>
              </a:rPr>
              <a:t> 124, 125 SGK TV.</a:t>
            </a:r>
          </a:p>
          <a:p>
            <a:r>
              <a:rPr lang="en-US" sz="3600" dirty="0">
                <a:solidFill>
                  <a:schemeClr val="bg1"/>
                </a:solidFill>
              </a:rPr>
              <a:t>2. </a:t>
            </a:r>
            <a:r>
              <a:rPr lang="en-US" sz="3600" dirty="0" err="1">
                <a:solidFill>
                  <a:schemeClr val="bg1"/>
                </a:solidFill>
              </a:rPr>
              <a:t>Viết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bài</a:t>
            </a:r>
            <a:r>
              <a:rPr lang="en-US" sz="3600" dirty="0">
                <a:solidFill>
                  <a:schemeClr val="bg1"/>
                </a:solidFill>
              </a:rPr>
              <a:t> 56 (</a:t>
            </a:r>
            <a:r>
              <a:rPr lang="en-US" sz="3200" dirty="0">
                <a:solidFill>
                  <a:schemeClr val="bg1"/>
                </a:solidFill>
              </a:rPr>
              <a:t>tr. 36, 37 </a:t>
            </a:r>
            <a:r>
              <a:rPr lang="en-US" sz="3200" dirty="0" err="1">
                <a:solidFill>
                  <a:schemeClr val="bg1"/>
                </a:solidFill>
              </a:rPr>
              <a:t>vở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Tập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viết</a:t>
            </a:r>
            <a:r>
              <a:rPr lang="en-US" sz="3200" dirty="0">
                <a:solidFill>
                  <a:schemeClr val="bg1"/>
                </a:solidFill>
              </a:rPr>
              <a:t>).</a:t>
            </a:r>
          </a:p>
          <a:p>
            <a:r>
              <a:rPr lang="en-US" sz="3600" dirty="0">
                <a:solidFill>
                  <a:schemeClr val="bg1"/>
                </a:solidFill>
              </a:rPr>
              <a:t>3. </a:t>
            </a:r>
            <a:r>
              <a:rPr lang="en-US" sz="3600" dirty="0" err="1">
                <a:solidFill>
                  <a:schemeClr val="bg1"/>
                </a:solidFill>
              </a:rPr>
              <a:t>Làm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vở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bài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tập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Tiếng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Việt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bài</a:t>
            </a:r>
            <a:r>
              <a:rPr lang="en-US" sz="3600" dirty="0">
                <a:solidFill>
                  <a:schemeClr val="bg1"/>
                </a:solidFill>
              </a:rPr>
              <a:t> 56 </a:t>
            </a:r>
            <a:r>
              <a:rPr lang="en-US" sz="3600" dirty="0" err="1">
                <a:solidFill>
                  <a:schemeClr val="bg1"/>
                </a:solidFill>
              </a:rPr>
              <a:t>trang</a:t>
            </a:r>
            <a:r>
              <a:rPr lang="en-US" sz="3600" dirty="0">
                <a:solidFill>
                  <a:schemeClr val="bg1"/>
                </a:solidFill>
              </a:rPr>
              <a:t> 50.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      </a:t>
            </a:r>
            <a:r>
              <a:rPr lang="en-US" sz="3600" dirty="0" err="1">
                <a:solidFill>
                  <a:schemeClr val="bg1"/>
                </a:solidFill>
              </a:rPr>
              <a:t>Chụp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bài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và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gửi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Azota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B6297-9959-447E-B710-420A51765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985" y="1280274"/>
            <a:ext cx="3808974" cy="61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23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04660" y="2131729"/>
            <a:ext cx="6917635" cy="1015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hồi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hộp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17D31-DB13-4AD9-B25A-5A1A2EC6358A}"/>
              </a:ext>
            </a:extLst>
          </p:cNvPr>
          <p:cNvSpPr txBox="1"/>
          <p:nvPr/>
        </p:nvSpPr>
        <p:spPr>
          <a:xfrm>
            <a:off x="391979" y="203538"/>
            <a:ext cx="5704021" cy="1015663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5229542"/>
            <a:ext cx="1623806" cy="1628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24D810-DA3E-475C-B706-18063BD7DE8F}"/>
              </a:ext>
            </a:extLst>
          </p:cNvPr>
          <p:cNvSpPr txBox="1"/>
          <p:nvPr/>
        </p:nvSpPr>
        <p:spPr>
          <a:xfrm>
            <a:off x="391979" y="163781"/>
            <a:ext cx="5704021" cy="1015663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B50AE-960E-4119-B941-B54EE64881B0}"/>
              </a:ext>
            </a:extLst>
          </p:cNvPr>
          <p:cNvSpPr txBox="1"/>
          <p:nvPr/>
        </p:nvSpPr>
        <p:spPr>
          <a:xfrm>
            <a:off x="2504660" y="2131729"/>
            <a:ext cx="7394713" cy="1015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gặp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gom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góp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DAD146-E1CE-4521-A7D5-8B9A4180A11C}"/>
              </a:ext>
            </a:extLst>
          </p:cNvPr>
          <p:cNvSpPr txBox="1"/>
          <p:nvPr/>
        </p:nvSpPr>
        <p:spPr>
          <a:xfrm>
            <a:off x="391979" y="163781"/>
            <a:ext cx="5704021" cy="1015663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FF678A-9CD5-4ABB-8E90-62A364382BA8}"/>
              </a:ext>
            </a:extLst>
          </p:cNvPr>
          <p:cNvSpPr txBox="1"/>
          <p:nvPr/>
        </p:nvSpPr>
        <p:spPr>
          <a:xfrm>
            <a:off x="2504660" y="2131729"/>
            <a:ext cx="7270337" cy="1015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xe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đạp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tấp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nập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29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50AEDC-82EA-4513-8F64-29499A372C53}"/>
              </a:ext>
            </a:extLst>
          </p:cNvPr>
          <p:cNvSpPr txBox="1"/>
          <p:nvPr/>
        </p:nvSpPr>
        <p:spPr>
          <a:xfrm>
            <a:off x="391979" y="163781"/>
            <a:ext cx="5704021" cy="1015663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60DA5-6086-4BF6-9385-D2E9918B8586}"/>
              </a:ext>
            </a:extLst>
          </p:cNvPr>
          <p:cNvSpPr txBox="1"/>
          <p:nvPr/>
        </p:nvSpPr>
        <p:spPr>
          <a:xfrm>
            <a:off x="1012146" y="1427889"/>
            <a:ext cx="9956799" cy="41296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xịt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ì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827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471" y="4617668"/>
            <a:ext cx="1800474" cy="1970180"/>
          </a:xfrm>
          <a:prstGeom prst="rect">
            <a:avLst/>
          </a:prstGeom>
        </p:spPr>
      </p:pic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3189398" y="1841680"/>
            <a:ext cx="5452325" cy="2009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Caprica Script" pitchFamily="2" charset="0"/>
                <a:ea typeface="+mn-ea"/>
                <a:cs typeface="Times New Roman" pitchFamily="18" charset="0"/>
              </a:rPr>
              <a:t>CHÚC MỪNG CÁC CON!</a:t>
            </a:r>
          </a:p>
        </p:txBody>
      </p:sp>
    </p:spTree>
    <p:extLst>
      <p:ext uri="{BB962C8B-B14F-4D97-AF65-F5344CB8AC3E}">
        <p14:creationId xmlns:p14="http://schemas.microsoft.com/office/powerpoint/2010/main" val="318618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FBF509-4BFE-41D8-B500-56CE373BE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4647</TotalTime>
  <Words>466</Words>
  <Application>Microsoft Office PowerPoint</Application>
  <PresentationFormat>Màn hình rộng</PresentationFormat>
  <Paragraphs>94</Paragraphs>
  <Slides>35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35</vt:i4>
      </vt:variant>
    </vt:vector>
  </HeadingPairs>
  <TitlesOfParts>
    <vt:vector size="45" baseType="lpstr">
      <vt:lpstr>Arial</vt:lpstr>
      <vt:lpstr>Calibri</vt:lpstr>
      <vt:lpstr>Calibri Light</vt:lpstr>
      <vt:lpstr>Quicksand Medium</vt:lpstr>
      <vt:lpstr>SVN-Caprica Script</vt:lpstr>
      <vt:lpstr>UTM Avo</vt:lpstr>
      <vt:lpstr>UTM Cookies</vt:lpstr>
      <vt:lpstr>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 PC</cp:lastModifiedBy>
  <cp:revision>321</cp:revision>
  <dcterms:created xsi:type="dcterms:W3CDTF">2021-06-02T01:34:28Z</dcterms:created>
  <dcterms:modified xsi:type="dcterms:W3CDTF">2023-12-06T13:43:48Z</dcterms:modified>
</cp:coreProperties>
</file>