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85" r:id="rId3"/>
    <p:sldId id="378" r:id="rId4"/>
    <p:sldId id="379" r:id="rId5"/>
    <p:sldId id="380" r:id="rId6"/>
    <p:sldId id="381" r:id="rId7"/>
    <p:sldId id="307" r:id="rId8"/>
    <p:sldId id="382" r:id="rId9"/>
    <p:sldId id="383" r:id="rId10"/>
    <p:sldId id="384" r:id="rId11"/>
    <p:sldId id="386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9A"/>
    <a:srgbClr val="E07235"/>
    <a:srgbClr val="EB54E9"/>
    <a:srgbClr val="D34CD6"/>
    <a:srgbClr val="D8F3FC"/>
    <a:srgbClr val="EF5F5F"/>
    <a:srgbClr val="9CDCF8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76738" autoAdjust="0"/>
  </p:normalViewPr>
  <p:slideViewPr>
    <p:cSldViewPr snapToGrid="0">
      <p:cViewPr varScale="1">
        <p:scale>
          <a:sx n="69" d="100"/>
          <a:sy n="69" d="100"/>
        </p:scale>
        <p:origin x="11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8B68B-9B7A-4158-9FD2-CD55642E04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9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7" grpId="2" animBg="1"/>
      <p:bldP spid="47" grpId="3" animBg="1"/>
      <p:bldP spid="47" grpId="4" animBg="1"/>
      <p:bldP spid="48" grpId="1" animBg="1"/>
      <p:bldP spid="48" grpId="2" animBg="1"/>
      <p:bldP spid="48" grpId="3" animBg="1"/>
      <p:bldP spid="48" grpId="4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212033" y="27203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3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708D07B0-BE04-4C3A-BE4F-A1D2168B9154}"/>
              </a:ext>
            </a:extLst>
          </p:cNvPr>
          <p:cNvSpPr txBox="1">
            <a:spLocks/>
          </p:cNvSpPr>
          <p:nvPr/>
        </p:nvSpPr>
        <p:spPr>
          <a:xfrm>
            <a:off x="2748190" y="447984"/>
            <a:ext cx="8602137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Phép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cộng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,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phép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trừ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trong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phạm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 vi 10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F0D4E69-77E0-4C3D-8C39-A8B297AD33A5}"/>
              </a:ext>
            </a:extLst>
          </p:cNvPr>
          <p:cNvSpPr txBox="1">
            <a:spLocks/>
          </p:cNvSpPr>
          <p:nvPr/>
        </p:nvSpPr>
        <p:spPr>
          <a:xfrm>
            <a:off x="1536071" y="3032196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 13: Luyện tập chung </a:t>
            </a:r>
          </a:p>
          <a:p>
            <a:pPr algn="ctr"/>
            <a:r>
              <a:rPr lang="en-GB" sz="5000" b="1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( tiết 1) 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AA-PDF-SGK\PNG\Bai13-LT1-4.png">
            <a:extLst>
              <a:ext uri="{FF2B5EF4-FFF2-40B4-BE49-F238E27FC236}">
                <a16:creationId xmlns:a16="http://schemas.microsoft.com/office/drawing/2014/main" id="{8C15669B-D2BB-40FD-8AA5-9BA37C1E8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7175" t="71816" r="8588" b="8182"/>
          <a:stretch>
            <a:fillRect/>
          </a:stretch>
        </p:blipFill>
        <p:spPr bwMode="auto">
          <a:xfrm>
            <a:off x="1891998" y="2242738"/>
            <a:ext cx="7784217" cy="2830547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510DAFA-5357-4BF1-B4FC-F35E144B0B8D}"/>
              </a:ext>
            </a:extLst>
          </p:cNvPr>
          <p:cNvGrpSpPr/>
          <p:nvPr/>
        </p:nvGrpSpPr>
        <p:grpSpPr>
          <a:xfrm>
            <a:off x="5460909" y="2633816"/>
            <a:ext cx="483394" cy="543622"/>
            <a:chOff x="5268391" y="3711639"/>
            <a:chExt cx="806199" cy="906716"/>
          </a:xfrm>
        </p:grpSpPr>
        <p:sp>
          <p:nvSpPr>
            <p:cNvPr id="4" name="Rounded Rectangle 9">
              <a:extLst>
                <a:ext uri="{FF2B5EF4-FFF2-40B4-BE49-F238E27FC236}">
                  <a16:creationId xmlns:a16="http://schemas.microsoft.com/office/drawing/2014/main" id="{C3E67746-BA6F-4D3F-BA5C-E50A6CA08001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749608-18E0-4D43-B33D-876E231D2507}"/>
                </a:ext>
              </a:extLst>
            </p:cNvPr>
            <p:cNvSpPr txBox="1"/>
            <p:nvPr/>
          </p:nvSpPr>
          <p:spPr>
            <a:xfrm>
              <a:off x="5362146" y="3711639"/>
              <a:ext cx="538559" cy="824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9138A30-701E-4075-BF38-2AAF49528E7F}"/>
              </a:ext>
            </a:extLst>
          </p:cNvPr>
          <p:cNvGrpSpPr/>
          <p:nvPr/>
        </p:nvGrpSpPr>
        <p:grpSpPr>
          <a:xfrm>
            <a:off x="5366326" y="2662880"/>
            <a:ext cx="736967" cy="523220"/>
            <a:chOff x="5129242" y="3753970"/>
            <a:chExt cx="1229105" cy="872683"/>
          </a:xfrm>
        </p:grpSpPr>
        <p:sp>
          <p:nvSpPr>
            <p:cNvPr id="7" name="Rounded Rectangle 12">
              <a:extLst>
                <a:ext uri="{FF2B5EF4-FFF2-40B4-BE49-F238E27FC236}">
                  <a16:creationId xmlns:a16="http://schemas.microsoft.com/office/drawing/2014/main" id="{13FE6EEB-206C-4BBF-8B6C-20251C5CF7E9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575F2F-981E-4C5A-A014-44D9DD447660}"/>
                </a:ext>
              </a:extLst>
            </p:cNvPr>
            <p:cNvSpPr txBox="1"/>
            <p:nvPr/>
          </p:nvSpPr>
          <p:spPr>
            <a:xfrm>
              <a:off x="5129242" y="3753970"/>
              <a:ext cx="1229105" cy="872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Lato"/>
                </a:rPr>
                <a:t>10</a:t>
              </a: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0CD668-095D-4703-938E-9AE5F70BEB59}"/>
              </a:ext>
            </a:extLst>
          </p:cNvPr>
          <p:cNvSpPr txBox="1">
            <a:spLocks/>
          </p:cNvSpPr>
          <p:nvPr/>
        </p:nvSpPr>
        <p:spPr>
          <a:xfrm>
            <a:off x="1943817" y="2418031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BD47B6-F946-493F-BD81-B6EE26B552D4}"/>
              </a:ext>
            </a:extLst>
          </p:cNvPr>
          <p:cNvGrpSpPr/>
          <p:nvPr/>
        </p:nvGrpSpPr>
        <p:grpSpPr>
          <a:xfrm>
            <a:off x="5996459" y="3689464"/>
            <a:ext cx="483394" cy="543622"/>
            <a:chOff x="5268391" y="3711639"/>
            <a:chExt cx="806199" cy="906716"/>
          </a:xfrm>
        </p:grpSpPr>
        <p:sp>
          <p:nvSpPr>
            <p:cNvPr id="11" name="Rounded Rectangle 18">
              <a:extLst>
                <a:ext uri="{FF2B5EF4-FFF2-40B4-BE49-F238E27FC236}">
                  <a16:creationId xmlns:a16="http://schemas.microsoft.com/office/drawing/2014/main" id="{D32C8F6F-84AF-496D-B4F8-E7DA8AF4C67E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4148C3-8FE9-4365-934A-3A3DD710C21B}"/>
                </a:ext>
              </a:extLst>
            </p:cNvPr>
            <p:cNvSpPr txBox="1"/>
            <p:nvPr/>
          </p:nvSpPr>
          <p:spPr>
            <a:xfrm>
              <a:off x="5362146" y="3711639"/>
              <a:ext cx="538559" cy="824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CD81B0-E8EA-4104-8329-628D582200AF}"/>
              </a:ext>
            </a:extLst>
          </p:cNvPr>
          <p:cNvGrpSpPr/>
          <p:nvPr/>
        </p:nvGrpSpPr>
        <p:grpSpPr>
          <a:xfrm>
            <a:off x="5985308" y="3718528"/>
            <a:ext cx="488388" cy="523220"/>
            <a:chOff x="5268391" y="3753968"/>
            <a:chExt cx="806199" cy="872683"/>
          </a:xfrm>
        </p:grpSpPr>
        <p:sp>
          <p:nvSpPr>
            <p:cNvPr id="14" name="Rounded Rectangle 21">
              <a:extLst>
                <a:ext uri="{FF2B5EF4-FFF2-40B4-BE49-F238E27FC236}">
                  <a16:creationId xmlns:a16="http://schemas.microsoft.com/office/drawing/2014/main" id="{CBA59BEB-696F-4887-9BD7-37E8254FDD39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5CC8C5F-E7CC-4785-A919-27FFCD6A0A1F}"/>
                </a:ext>
              </a:extLst>
            </p:cNvPr>
            <p:cNvSpPr txBox="1"/>
            <p:nvPr/>
          </p:nvSpPr>
          <p:spPr>
            <a:xfrm>
              <a:off x="5354881" y="3753968"/>
              <a:ext cx="648831" cy="872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Lato"/>
                </a:rPr>
                <a:t>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030074-D141-47BD-A3EB-754B2599BFA3}"/>
              </a:ext>
            </a:extLst>
          </p:cNvPr>
          <p:cNvGrpSpPr/>
          <p:nvPr/>
        </p:nvGrpSpPr>
        <p:grpSpPr>
          <a:xfrm>
            <a:off x="5711216" y="3159648"/>
            <a:ext cx="483394" cy="543622"/>
            <a:chOff x="5268391" y="3711639"/>
            <a:chExt cx="806199" cy="906716"/>
          </a:xfrm>
        </p:grpSpPr>
        <p:sp>
          <p:nvSpPr>
            <p:cNvPr id="17" name="Rounded Rectangle 24">
              <a:extLst>
                <a:ext uri="{FF2B5EF4-FFF2-40B4-BE49-F238E27FC236}">
                  <a16:creationId xmlns:a16="http://schemas.microsoft.com/office/drawing/2014/main" id="{D1A8FB23-D87F-4ABF-B023-F2A89D18E981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04AAC7F-1118-44B8-A815-906B400F8D9F}"/>
                </a:ext>
              </a:extLst>
            </p:cNvPr>
            <p:cNvSpPr txBox="1"/>
            <p:nvPr/>
          </p:nvSpPr>
          <p:spPr>
            <a:xfrm>
              <a:off x="5362146" y="3711639"/>
              <a:ext cx="538559" cy="824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C0CA03-5A8F-4C87-AE3D-DAA2A76867FA}"/>
              </a:ext>
            </a:extLst>
          </p:cNvPr>
          <p:cNvGrpSpPr/>
          <p:nvPr/>
        </p:nvGrpSpPr>
        <p:grpSpPr>
          <a:xfrm>
            <a:off x="5700065" y="3188712"/>
            <a:ext cx="483394" cy="523220"/>
            <a:chOff x="5268391" y="3753970"/>
            <a:chExt cx="806199" cy="872683"/>
          </a:xfrm>
        </p:grpSpPr>
        <p:sp>
          <p:nvSpPr>
            <p:cNvPr id="20" name="Rounded Rectangle 27">
              <a:extLst>
                <a:ext uri="{FF2B5EF4-FFF2-40B4-BE49-F238E27FC236}">
                  <a16:creationId xmlns:a16="http://schemas.microsoft.com/office/drawing/2014/main" id="{1D356D19-8B35-407B-B113-CFCEC88045F1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68B7DE-3284-494E-808A-EFAC796E7394}"/>
                </a:ext>
              </a:extLst>
            </p:cNvPr>
            <p:cNvSpPr txBox="1"/>
            <p:nvPr/>
          </p:nvSpPr>
          <p:spPr>
            <a:xfrm>
              <a:off x="5355261" y="3753970"/>
              <a:ext cx="655534" cy="872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Lato"/>
                </a:rPr>
                <a:t>4</a:t>
              </a:r>
            </a:p>
          </p:txBody>
        </p:sp>
      </p:grpSp>
      <p:pic>
        <p:nvPicPr>
          <p:cNvPr id="22" name="Picture 2" descr="C:\Users\TUAN\Downloads\Luyện tập 1.png">
            <a:extLst>
              <a:ext uri="{FF2B5EF4-FFF2-40B4-BE49-F238E27FC236}">
                <a16:creationId xmlns:a16="http://schemas.microsoft.com/office/drawing/2014/main" id="{794F0936-E235-4A9B-A496-F26624FCC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693" y="385213"/>
            <a:ext cx="1673352" cy="743806"/>
          </a:xfrm>
          <a:prstGeom prst="rect">
            <a:avLst/>
          </a:prstGeom>
          <a:noFill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5E869E1-9F4D-4746-998D-7AA966C67549}"/>
              </a:ext>
            </a:extLst>
          </p:cNvPr>
          <p:cNvSpPr/>
          <p:nvPr/>
        </p:nvSpPr>
        <p:spPr>
          <a:xfrm>
            <a:off x="4833521" y="770720"/>
            <a:ext cx="1867820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4.  </a:t>
            </a:r>
            <a:r>
              <a:rPr lang="en-GB" sz="4000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52774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F22116-D3B1-4680-A447-14E6C4745D39}"/>
              </a:ext>
            </a:extLst>
          </p:cNvPr>
          <p:cNvSpPr txBox="1"/>
          <p:nvPr/>
        </p:nvSpPr>
        <p:spPr>
          <a:xfrm>
            <a:off x="3140765" y="2581663"/>
            <a:ext cx="5910469" cy="1694674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vi-VN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0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F22116-D3B1-4680-A447-14E6C4745D39}"/>
              </a:ext>
            </a:extLst>
          </p:cNvPr>
          <p:cNvSpPr txBox="1"/>
          <p:nvPr/>
        </p:nvSpPr>
        <p:spPr>
          <a:xfrm>
            <a:off x="3140765" y="2581663"/>
            <a:ext cx="5910469" cy="1694674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4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F2D634-9030-47A6-8D31-28A67A9C4291}"/>
              </a:ext>
            </a:extLst>
          </p:cNvPr>
          <p:cNvGrpSpPr/>
          <p:nvPr/>
        </p:nvGrpSpPr>
        <p:grpSpPr>
          <a:xfrm>
            <a:off x="855862" y="2046522"/>
            <a:ext cx="3292069" cy="2764955"/>
            <a:chOff x="2444789" y="1397426"/>
            <a:chExt cx="4281433" cy="2997747"/>
          </a:xfrm>
        </p:grpSpPr>
        <p:sp>
          <p:nvSpPr>
            <p:cNvPr id="3" name="Rounded Rectangle 44">
              <a:extLst>
                <a:ext uri="{FF2B5EF4-FFF2-40B4-BE49-F238E27FC236}">
                  <a16:creationId xmlns:a16="http://schemas.microsoft.com/office/drawing/2014/main" id="{0A0B3BFF-8F1B-4CF0-B0FA-EA5BAA17EDD6}"/>
                </a:ext>
              </a:extLst>
            </p:cNvPr>
            <p:cNvSpPr/>
            <p:nvPr/>
          </p:nvSpPr>
          <p:spPr>
            <a:xfrm>
              <a:off x="2444789" y="1397426"/>
              <a:ext cx="4281433" cy="2997747"/>
            </a:xfrm>
            <a:prstGeom prst="roundRect">
              <a:avLst/>
            </a:prstGeom>
            <a:solidFill>
              <a:srgbClr val="FEDA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4" name="Picture 3" descr="F:\AAA-PDF-SGK\PNG\Bai13-LT1-1.png">
              <a:extLst>
                <a:ext uri="{FF2B5EF4-FFF2-40B4-BE49-F238E27FC236}">
                  <a16:creationId xmlns:a16="http://schemas.microsoft.com/office/drawing/2014/main" id="{64E3383D-DCE3-4AF4-B614-699BA7E300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/>
            <a:srcRect l="22382" t="34475" r="62522" b="56573"/>
            <a:stretch/>
          </p:blipFill>
          <p:spPr bwMode="auto">
            <a:xfrm>
              <a:off x="3047819" y="1666215"/>
              <a:ext cx="3075209" cy="2460167"/>
            </a:xfrm>
            <a:prstGeom prst="rect">
              <a:avLst/>
            </a:prstGeom>
            <a:noFill/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84CBD10-49C7-4E60-AEDC-203E4A3F29DF}"/>
              </a:ext>
            </a:extLst>
          </p:cNvPr>
          <p:cNvGrpSpPr/>
          <p:nvPr/>
        </p:nvGrpSpPr>
        <p:grpSpPr>
          <a:xfrm>
            <a:off x="3022323" y="2942975"/>
            <a:ext cx="595803" cy="730263"/>
            <a:chOff x="5268391" y="3812156"/>
            <a:chExt cx="806199" cy="806199"/>
          </a:xfrm>
        </p:grpSpPr>
        <p:sp>
          <p:nvSpPr>
            <p:cNvPr id="6" name="Rounded Rectangle 48">
              <a:extLst>
                <a:ext uri="{FF2B5EF4-FFF2-40B4-BE49-F238E27FC236}">
                  <a16:creationId xmlns:a16="http://schemas.microsoft.com/office/drawing/2014/main" id="{446762F0-6A57-465D-8F7C-86A46ECF82AB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F8B7AA-B54E-4E05-BA30-9DBDBDA689A2}"/>
                </a:ext>
              </a:extLst>
            </p:cNvPr>
            <p:cNvSpPr txBox="1"/>
            <p:nvPr/>
          </p:nvSpPr>
          <p:spPr>
            <a:xfrm>
              <a:off x="5446749" y="3825075"/>
              <a:ext cx="402282" cy="658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9A4EF42-E1B7-455A-B1C0-B6FE2B36C015}"/>
              </a:ext>
            </a:extLst>
          </p:cNvPr>
          <p:cNvGrpSpPr/>
          <p:nvPr/>
        </p:nvGrpSpPr>
        <p:grpSpPr>
          <a:xfrm>
            <a:off x="3022323" y="3773055"/>
            <a:ext cx="595803" cy="730263"/>
            <a:chOff x="5268391" y="3812156"/>
            <a:chExt cx="806199" cy="806199"/>
          </a:xfrm>
        </p:grpSpPr>
        <p:sp>
          <p:nvSpPr>
            <p:cNvPr id="9" name="Rounded Rectangle 54">
              <a:extLst>
                <a:ext uri="{FF2B5EF4-FFF2-40B4-BE49-F238E27FC236}">
                  <a16:creationId xmlns:a16="http://schemas.microsoft.com/office/drawing/2014/main" id="{5446609B-45A3-4175-B4F0-BBED36B22EDC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0DDE6C-667B-4F39-BF0C-A1FBBF5910C5}"/>
                </a:ext>
              </a:extLst>
            </p:cNvPr>
            <p:cNvSpPr txBox="1"/>
            <p:nvPr/>
          </p:nvSpPr>
          <p:spPr>
            <a:xfrm>
              <a:off x="5454812" y="3817184"/>
              <a:ext cx="402282" cy="658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C37A31-1C8A-4A1D-A016-918A7929CF8C}"/>
              </a:ext>
            </a:extLst>
          </p:cNvPr>
          <p:cNvGrpSpPr/>
          <p:nvPr/>
        </p:nvGrpSpPr>
        <p:grpSpPr>
          <a:xfrm>
            <a:off x="2884869" y="2929958"/>
            <a:ext cx="733257" cy="730267"/>
            <a:chOff x="5268391" y="3812156"/>
            <a:chExt cx="806199" cy="806199"/>
          </a:xfrm>
        </p:grpSpPr>
        <p:sp>
          <p:nvSpPr>
            <p:cNvPr id="12" name="Rounded Rectangle 51">
              <a:extLst>
                <a:ext uri="{FF2B5EF4-FFF2-40B4-BE49-F238E27FC236}">
                  <a16:creationId xmlns:a16="http://schemas.microsoft.com/office/drawing/2014/main" id="{8F4FDCB7-96A4-4A58-A6DD-4F6310B93427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9870AA-1A44-4DE3-B81E-E9E5E09FFAC0}"/>
                </a:ext>
              </a:extLst>
            </p:cNvPr>
            <p:cNvSpPr txBox="1"/>
            <p:nvPr/>
          </p:nvSpPr>
          <p:spPr>
            <a:xfrm>
              <a:off x="5406686" y="3848819"/>
              <a:ext cx="468995" cy="6581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Lato"/>
                </a:rPr>
                <a:t>5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2C58F0-A22D-432A-ABD7-24D30967CC43}"/>
              </a:ext>
            </a:extLst>
          </p:cNvPr>
          <p:cNvGrpSpPr/>
          <p:nvPr/>
        </p:nvGrpSpPr>
        <p:grpSpPr>
          <a:xfrm>
            <a:off x="2884869" y="3760026"/>
            <a:ext cx="733258" cy="730264"/>
            <a:chOff x="5268391" y="3812156"/>
            <a:chExt cx="806199" cy="806199"/>
          </a:xfrm>
        </p:grpSpPr>
        <p:sp>
          <p:nvSpPr>
            <p:cNvPr id="15" name="Rounded Rectangle 60">
              <a:extLst>
                <a:ext uri="{FF2B5EF4-FFF2-40B4-BE49-F238E27FC236}">
                  <a16:creationId xmlns:a16="http://schemas.microsoft.com/office/drawing/2014/main" id="{1BF9D09A-863D-4BFB-AA4F-B26BCD78CBCD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EA1E81-66E0-4735-B494-F70CEFD365EB}"/>
                </a:ext>
              </a:extLst>
            </p:cNvPr>
            <p:cNvSpPr txBox="1"/>
            <p:nvPr/>
          </p:nvSpPr>
          <p:spPr>
            <a:xfrm>
              <a:off x="5406741" y="3832817"/>
              <a:ext cx="468995" cy="6581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Lato"/>
                </a:rPr>
                <a:t>3</a:t>
              </a:r>
            </a:p>
          </p:txBody>
        </p:sp>
      </p:grpSp>
      <p:pic>
        <p:nvPicPr>
          <p:cNvPr id="17" name="Picture 2" descr="C:\Users\TUAN\Downloads\Luyện tập 1.png">
            <a:extLst>
              <a:ext uri="{FF2B5EF4-FFF2-40B4-BE49-F238E27FC236}">
                <a16:creationId xmlns:a16="http://schemas.microsoft.com/office/drawing/2014/main" id="{E543B310-4413-4B60-BE2C-24088C999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242" y="319236"/>
            <a:ext cx="1673352" cy="743806"/>
          </a:xfrm>
          <a:prstGeom prst="rect">
            <a:avLst/>
          </a:prstGeom>
          <a:noFill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F5A096B-9BB0-4EE0-9A10-C3430DBAECBE}"/>
              </a:ext>
            </a:extLst>
          </p:cNvPr>
          <p:cNvSpPr/>
          <p:nvPr/>
        </p:nvSpPr>
        <p:spPr>
          <a:xfrm>
            <a:off x="4737633" y="440308"/>
            <a:ext cx="1867820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1.  </a:t>
            </a:r>
            <a:r>
              <a:rPr lang="en-GB" sz="4000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  <p:sp>
        <p:nvSpPr>
          <p:cNvPr id="19" name="Rounded Rectangle 66">
            <a:extLst>
              <a:ext uri="{FF2B5EF4-FFF2-40B4-BE49-F238E27FC236}">
                <a16:creationId xmlns:a16="http://schemas.microsoft.com/office/drawing/2014/main" id="{79B31FB2-82B0-41B6-96F9-54DE684C9885}"/>
              </a:ext>
            </a:extLst>
          </p:cNvPr>
          <p:cNvSpPr/>
          <p:nvPr/>
        </p:nvSpPr>
        <p:spPr>
          <a:xfrm>
            <a:off x="4322899" y="2046522"/>
            <a:ext cx="3292069" cy="2764955"/>
          </a:xfrm>
          <a:prstGeom prst="roundRect">
            <a:avLst/>
          </a:prstGeom>
          <a:solidFill>
            <a:srgbClr val="FED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 descr="F:\AAA-PDF-SGK\PNG\Bai13-LT1-1.png">
            <a:extLst>
              <a:ext uri="{FF2B5EF4-FFF2-40B4-BE49-F238E27FC236}">
                <a16:creationId xmlns:a16="http://schemas.microsoft.com/office/drawing/2014/main" id="{A4DC7451-0CF0-413F-B389-7960CE988F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46521" t="34476" r="36873" b="56571"/>
          <a:stretch/>
        </p:blipFill>
        <p:spPr bwMode="auto">
          <a:xfrm>
            <a:off x="4504541" y="2410891"/>
            <a:ext cx="2902890" cy="2111193"/>
          </a:xfrm>
          <a:prstGeom prst="rect">
            <a:avLst/>
          </a:prstGeom>
          <a:noFill/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C462617-1E83-4E05-B464-E5E5D1DF7240}"/>
              </a:ext>
            </a:extLst>
          </p:cNvPr>
          <p:cNvGrpSpPr/>
          <p:nvPr/>
        </p:nvGrpSpPr>
        <p:grpSpPr>
          <a:xfrm>
            <a:off x="6617528" y="2901528"/>
            <a:ext cx="595781" cy="730235"/>
            <a:chOff x="5268391" y="3812156"/>
            <a:chExt cx="806199" cy="806199"/>
          </a:xfrm>
        </p:grpSpPr>
        <p:sp>
          <p:nvSpPr>
            <p:cNvPr id="22" name="Rounded Rectangle 48">
              <a:extLst>
                <a:ext uri="{FF2B5EF4-FFF2-40B4-BE49-F238E27FC236}">
                  <a16:creationId xmlns:a16="http://schemas.microsoft.com/office/drawing/2014/main" id="{D747104E-7086-42DA-BA97-1A94DBDF0DA2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1A79CF-BA2A-4CEB-B282-01FE5B8750CC}"/>
                </a:ext>
              </a:extLst>
            </p:cNvPr>
            <p:cNvSpPr txBox="1"/>
            <p:nvPr/>
          </p:nvSpPr>
          <p:spPr>
            <a:xfrm>
              <a:off x="5446749" y="3825075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CF32BFD-B8EA-42C9-95CF-0F003E3FB2A0}"/>
              </a:ext>
            </a:extLst>
          </p:cNvPr>
          <p:cNvGrpSpPr/>
          <p:nvPr/>
        </p:nvGrpSpPr>
        <p:grpSpPr>
          <a:xfrm>
            <a:off x="6587616" y="3791625"/>
            <a:ext cx="766807" cy="730235"/>
            <a:chOff x="5212659" y="3797525"/>
            <a:chExt cx="806199" cy="806199"/>
          </a:xfrm>
        </p:grpSpPr>
        <p:sp>
          <p:nvSpPr>
            <p:cNvPr id="25" name="Rounded Rectangle 51">
              <a:extLst>
                <a:ext uri="{FF2B5EF4-FFF2-40B4-BE49-F238E27FC236}">
                  <a16:creationId xmlns:a16="http://schemas.microsoft.com/office/drawing/2014/main" id="{13AAC234-5A78-47A1-B13A-389D830403D2}"/>
                </a:ext>
              </a:extLst>
            </p:cNvPr>
            <p:cNvSpPr/>
            <p:nvPr/>
          </p:nvSpPr>
          <p:spPr>
            <a:xfrm>
              <a:off x="5212659" y="3797525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E6AE8A-47F6-4E2A-AD17-775D47F91813}"/>
                </a:ext>
              </a:extLst>
            </p:cNvPr>
            <p:cNvSpPr txBox="1"/>
            <p:nvPr/>
          </p:nvSpPr>
          <p:spPr>
            <a:xfrm>
              <a:off x="5454812" y="3817184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309325-B342-471A-9FC3-6C5AB7C702DA}"/>
              </a:ext>
            </a:extLst>
          </p:cNvPr>
          <p:cNvGrpSpPr/>
          <p:nvPr/>
        </p:nvGrpSpPr>
        <p:grpSpPr>
          <a:xfrm>
            <a:off x="6509367" y="2888276"/>
            <a:ext cx="800083" cy="794952"/>
            <a:chOff x="5223157" y="3798717"/>
            <a:chExt cx="806199" cy="806199"/>
          </a:xfrm>
        </p:grpSpPr>
        <p:sp>
          <p:nvSpPr>
            <p:cNvPr id="28" name="Rounded Rectangle 54">
              <a:extLst>
                <a:ext uri="{FF2B5EF4-FFF2-40B4-BE49-F238E27FC236}">
                  <a16:creationId xmlns:a16="http://schemas.microsoft.com/office/drawing/2014/main" id="{7F9D5284-1888-4369-BAE1-695AB0970D4A}"/>
                </a:ext>
              </a:extLst>
            </p:cNvPr>
            <p:cNvSpPr/>
            <p:nvPr/>
          </p:nvSpPr>
          <p:spPr>
            <a:xfrm>
              <a:off x="5223157" y="3798717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FFD899D-1A69-4FB0-A67D-7B88D7E0D1C8}"/>
                </a:ext>
              </a:extLst>
            </p:cNvPr>
            <p:cNvSpPr txBox="1"/>
            <p:nvPr/>
          </p:nvSpPr>
          <p:spPr>
            <a:xfrm>
              <a:off x="5406686" y="3848819"/>
              <a:ext cx="466056" cy="652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Lato"/>
                </a:rPr>
                <a:t>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48173C7-AFDE-46F5-B969-A5BF60781621}"/>
              </a:ext>
            </a:extLst>
          </p:cNvPr>
          <p:cNvGrpSpPr/>
          <p:nvPr/>
        </p:nvGrpSpPr>
        <p:grpSpPr>
          <a:xfrm>
            <a:off x="6527834" y="3778596"/>
            <a:ext cx="800083" cy="730236"/>
            <a:chOff x="5259942" y="3812156"/>
            <a:chExt cx="744983" cy="806199"/>
          </a:xfrm>
        </p:grpSpPr>
        <p:sp>
          <p:nvSpPr>
            <p:cNvPr id="31" name="Rounded Rectangle 60">
              <a:extLst>
                <a:ext uri="{FF2B5EF4-FFF2-40B4-BE49-F238E27FC236}">
                  <a16:creationId xmlns:a16="http://schemas.microsoft.com/office/drawing/2014/main" id="{CEA73EF0-3126-437A-8A61-539246406B94}"/>
                </a:ext>
              </a:extLst>
            </p:cNvPr>
            <p:cNvSpPr/>
            <p:nvPr/>
          </p:nvSpPr>
          <p:spPr>
            <a:xfrm>
              <a:off x="5259942" y="3812156"/>
              <a:ext cx="744983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4BD83F2-40E6-4699-B60C-F3C13F364BBE}"/>
                </a:ext>
              </a:extLst>
            </p:cNvPr>
            <p:cNvSpPr txBox="1"/>
            <p:nvPr/>
          </p:nvSpPr>
          <p:spPr>
            <a:xfrm>
              <a:off x="5406741" y="3832817"/>
              <a:ext cx="532374" cy="783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Lato"/>
                </a:rPr>
                <a:t>4</a:t>
              </a:r>
            </a:p>
          </p:txBody>
        </p:sp>
      </p:grpSp>
      <p:sp>
        <p:nvSpPr>
          <p:cNvPr id="33" name="Rounded Rectangle 64">
            <a:extLst>
              <a:ext uri="{FF2B5EF4-FFF2-40B4-BE49-F238E27FC236}">
                <a16:creationId xmlns:a16="http://schemas.microsoft.com/office/drawing/2014/main" id="{5C0345A9-E9F1-4149-A7DD-DC3371FC099A}"/>
              </a:ext>
            </a:extLst>
          </p:cNvPr>
          <p:cNvSpPr/>
          <p:nvPr/>
        </p:nvSpPr>
        <p:spPr>
          <a:xfrm>
            <a:off x="7845290" y="2046522"/>
            <a:ext cx="3292070" cy="2766770"/>
          </a:xfrm>
          <a:prstGeom prst="roundRect">
            <a:avLst/>
          </a:prstGeom>
          <a:solidFill>
            <a:srgbClr val="FED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" descr="F:\AAA-PDF-SGK\PNG\Bai13-LT1-1.png">
            <a:extLst>
              <a:ext uri="{FF2B5EF4-FFF2-40B4-BE49-F238E27FC236}">
                <a16:creationId xmlns:a16="http://schemas.microsoft.com/office/drawing/2014/main" id="{6391562F-0315-4BED-8A84-486E1A32B6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71455" t="34476" r="10429" b="56572"/>
          <a:stretch/>
        </p:blipFill>
        <p:spPr bwMode="auto">
          <a:xfrm>
            <a:off x="8027047" y="2410891"/>
            <a:ext cx="3170094" cy="2113396"/>
          </a:xfrm>
          <a:prstGeom prst="rect">
            <a:avLst/>
          </a:prstGeom>
          <a:noFill/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3DDB7FCD-3881-44B3-B010-566796A95FE9}"/>
              </a:ext>
            </a:extLst>
          </p:cNvPr>
          <p:cNvGrpSpPr/>
          <p:nvPr/>
        </p:nvGrpSpPr>
        <p:grpSpPr>
          <a:xfrm>
            <a:off x="10440065" y="2903090"/>
            <a:ext cx="595781" cy="730715"/>
            <a:chOff x="5268391" y="3812156"/>
            <a:chExt cx="806199" cy="806199"/>
          </a:xfrm>
        </p:grpSpPr>
        <p:sp>
          <p:nvSpPr>
            <p:cNvPr id="36" name="Rounded Rectangle 48">
              <a:extLst>
                <a:ext uri="{FF2B5EF4-FFF2-40B4-BE49-F238E27FC236}">
                  <a16:creationId xmlns:a16="http://schemas.microsoft.com/office/drawing/2014/main" id="{DFEF24F9-47A0-4DC2-9C5B-ED62E78DFFC5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603EC07-91CC-42C4-8EE6-56CE260C1422}"/>
                </a:ext>
              </a:extLst>
            </p:cNvPr>
            <p:cNvSpPr txBox="1"/>
            <p:nvPr/>
          </p:nvSpPr>
          <p:spPr>
            <a:xfrm>
              <a:off x="5446749" y="3825075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50E056B-215D-4637-8F7B-9CC18F6AF1B7}"/>
              </a:ext>
            </a:extLst>
          </p:cNvPr>
          <p:cNvGrpSpPr/>
          <p:nvPr/>
        </p:nvGrpSpPr>
        <p:grpSpPr>
          <a:xfrm>
            <a:off x="10440065" y="3806439"/>
            <a:ext cx="595781" cy="730715"/>
            <a:chOff x="5268391" y="3812156"/>
            <a:chExt cx="806199" cy="806199"/>
          </a:xfrm>
        </p:grpSpPr>
        <p:sp>
          <p:nvSpPr>
            <p:cNvPr id="39" name="Rounded Rectangle 51">
              <a:extLst>
                <a:ext uri="{FF2B5EF4-FFF2-40B4-BE49-F238E27FC236}">
                  <a16:creationId xmlns:a16="http://schemas.microsoft.com/office/drawing/2014/main" id="{20FA3F04-D196-4D9B-BE2B-2AA425C78E74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F902AEC-A429-41C1-850A-8C6E6E1F68C9}"/>
                </a:ext>
              </a:extLst>
            </p:cNvPr>
            <p:cNvSpPr txBox="1"/>
            <p:nvPr/>
          </p:nvSpPr>
          <p:spPr>
            <a:xfrm>
              <a:off x="5454812" y="3817184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88039B4-73D5-4915-908C-72EBEDDA5C61}"/>
              </a:ext>
            </a:extLst>
          </p:cNvPr>
          <p:cNvGrpSpPr/>
          <p:nvPr/>
        </p:nvGrpSpPr>
        <p:grpSpPr>
          <a:xfrm>
            <a:off x="10338552" y="2891128"/>
            <a:ext cx="715392" cy="802671"/>
            <a:chOff x="5268391" y="3812156"/>
            <a:chExt cx="830689" cy="885584"/>
          </a:xfrm>
        </p:grpSpPr>
        <p:sp>
          <p:nvSpPr>
            <p:cNvPr id="42" name="Rounded Rectangle 54">
              <a:extLst>
                <a:ext uri="{FF2B5EF4-FFF2-40B4-BE49-F238E27FC236}">
                  <a16:creationId xmlns:a16="http://schemas.microsoft.com/office/drawing/2014/main" id="{B06B2D64-47DD-4FE3-B9BD-79875844CC74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7C8888A-EDEB-4BC6-A53D-DCDAD2FD9E6B}"/>
                </a:ext>
              </a:extLst>
            </p:cNvPr>
            <p:cNvSpPr txBox="1"/>
            <p:nvPr/>
          </p:nvSpPr>
          <p:spPr>
            <a:xfrm>
              <a:off x="5406686" y="3848819"/>
              <a:ext cx="692394" cy="848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Lato"/>
                </a:rPr>
                <a:t>8</a:t>
              </a:r>
              <a:endParaRPr lang="en-US" sz="4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7C84FF0-8B72-48D5-BE92-B1FB9A9263AA}"/>
              </a:ext>
            </a:extLst>
          </p:cNvPr>
          <p:cNvGrpSpPr/>
          <p:nvPr/>
        </p:nvGrpSpPr>
        <p:grpSpPr>
          <a:xfrm>
            <a:off x="10338551" y="3793409"/>
            <a:ext cx="715436" cy="788168"/>
            <a:chOff x="5268391" y="3812156"/>
            <a:chExt cx="830744" cy="869586"/>
          </a:xfrm>
        </p:grpSpPr>
        <p:sp>
          <p:nvSpPr>
            <p:cNvPr id="45" name="Rounded Rectangle 60">
              <a:extLst>
                <a:ext uri="{FF2B5EF4-FFF2-40B4-BE49-F238E27FC236}">
                  <a16:creationId xmlns:a16="http://schemas.microsoft.com/office/drawing/2014/main" id="{FCBE8B4C-73B0-41B8-BFCA-204D9CCEED4D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57F0259-7C1C-47DC-8E4A-04DCE51173F9}"/>
                </a:ext>
              </a:extLst>
            </p:cNvPr>
            <p:cNvSpPr txBox="1"/>
            <p:nvPr/>
          </p:nvSpPr>
          <p:spPr>
            <a:xfrm>
              <a:off x="5406741" y="3832818"/>
              <a:ext cx="692394" cy="8489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Lato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1761C74-E4C6-477C-9DFD-CA57C94E620A}"/>
              </a:ext>
            </a:extLst>
          </p:cNvPr>
          <p:cNvSpPr txBox="1"/>
          <p:nvPr/>
        </p:nvSpPr>
        <p:spPr>
          <a:xfrm>
            <a:off x="1157339" y="1344489"/>
            <a:ext cx="19671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402135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E44E8EAE-FC97-4ACB-9B7E-28BF0D9F912C}"/>
              </a:ext>
            </a:extLst>
          </p:cNvPr>
          <p:cNvSpPr/>
          <p:nvPr/>
        </p:nvSpPr>
        <p:spPr>
          <a:xfrm>
            <a:off x="734823" y="1766864"/>
            <a:ext cx="3490851" cy="2632433"/>
          </a:xfrm>
          <a:prstGeom prst="roundRect">
            <a:avLst/>
          </a:prstGeom>
          <a:solidFill>
            <a:srgbClr val="BA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F:\AAA-PDF-SGK\PNG\Bai13-LT1-1.png">
            <a:extLst>
              <a:ext uri="{FF2B5EF4-FFF2-40B4-BE49-F238E27FC236}">
                <a16:creationId xmlns:a16="http://schemas.microsoft.com/office/drawing/2014/main" id="{2EB76D6B-AA5F-4924-9861-7D77C0903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22380" t="45438" r="62524" b="45611"/>
          <a:stretch/>
        </p:blipFill>
        <p:spPr bwMode="auto">
          <a:xfrm>
            <a:off x="1379378" y="2049329"/>
            <a:ext cx="2700455" cy="2160364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F9C081F-D631-4FE6-B953-B8DA40C95FE4}"/>
              </a:ext>
            </a:extLst>
          </p:cNvPr>
          <p:cNvGrpSpPr/>
          <p:nvPr/>
        </p:nvGrpSpPr>
        <p:grpSpPr>
          <a:xfrm>
            <a:off x="3350926" y="2720844"/>
            <a:ext cx="631779" cy="695262"/>
            <a:chOff x="5268391" y="3812156"/>
            <a:chExt cx="806199" cy="806199"/>
          </a:xfrm>
        </p:grpSpPr>
        <p:sp>
          <p:nvSpPr>
            <p:cNvPr id="5" name="Rounded Rectangle 71">
              <a:extLst>
                <a:ext uri="{FF2B5EF4-FFF2-40B4-BE49-F238E27FC236}">
                  <a16:creationId xmlns:a16="http://schemas.microsoft.com/office/drawing/2014/main" id="{CF42D83E-889E-4902-A9DE-3E44D9DC8419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8442B8-E911-4664-ADA0-F018CF5DA321}"/>
                </a:ext>
              </a:extLst>
            </p:cNvPr>
            <p:cNvSpPr txBox="1"/>
            <p:nvPr/>
          </p:nvSpPr>
          <p:spPr>
            <a:xfrm>
              <a:off x="5446749" y="3825075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1FEF045-7CFE-4CDC-8C68-CBF32C862FAD}"/>
              </a:ext>
            </a:extLst>
          </p:cNvPr>
          <p:cNvGrpSpPr/>
          <p:nvPr/>
        </p:nvGrpSpPr>
        <p:grpSpPr>
          <a:xfrm>
            <a:off x="3350926" y="3571185"/>
            <a:ext cx="631779" cy="695262"/>
            <a:chOff x="5268391" y="3812156"/>
            <a:chExt cx="806199" cy="806199"/>
          </a:xfrm>
        </p:grpSpPr>
        <p:sp>
          <p:nvSpPr>
            <p:cNvPr id="8" name="Rounded Rectangle 76">
              <a:extLst>
                <a:ext uri="{FF2B5EF4-FFF2-40B4-BE49-F238E27FC236}">
                  <a16:creationId xmlns:a16="http://schemas.microsoft.com/office/drawing/2014/main" id="{88451C2B-D292-4AD6-ABD8-A5983EDB0312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1BF0E3-68BC-42DC-BA2D-9A3723B144BE}"/>
                </a:ext>
              </a:extLst>
            </p:cNvPr>
            <p:cNvSpPr txBox="1"/>
            <p:nvPr/>
          </p:nvSpPr>
          <p:spPr>
            <a:xfrm>
              <a:off x="5454812" y="3817184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30FC65-5C3C-4B3B-8F2D-2C4FB6AE7B91}"/>
              </a:ext>
            </a:extLst>
          </p:cNvPr>
          <p:cNvGrpSpPr/>
          <p:nvPr/>
        </p:nvGrpSpPr>
        <p:grpSpPr>
          <a:xfrm>
            <a:off x="3350925" y="2707825"/>
            <a:ext cx="648000" cy="756000"/>
            <a:chOff x="5268391" y="3812156"/>
            <a:chExt cx="806199" cy="820145"/>
          </a:xfrm>
        </p:grpSpPr>
        <p:sp>
          <p:nvSpPr>
            <p:cNvPr id="11" name="Rounded Rectangle 80">
              <a:extLst>
                <a:ext uri="{FF2B5EF4-FFF2-40B4-BE49-F238E27FC236}">
                  <a16:creationId xmlns:a16="http://schemas.microsoft.com/office/drawing/2014/main" id="{29B95290-3185-4236-BC98-918539DB3E01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483E4E-9F81-4B1C-956A-AC181A9525AD}"/>
                </a:ext>
              </a:extLst>
            </p:cNvPr>
            <p:cNvSpPr txBox="1"/>
            <p:nvPr/>
          </p:nvSpPr>
          <p:spPr>
            <a:xfrm>
              <a:off x="5406686" y="3848819"/>
              <a:ext cx="5323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Lato"/>
                </a:rPr>
                <a:t>7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B98AB4-417E-4329-B6E6-559597CAC0D6}"/>
              </a:ext>
            </a:extLst>
          </p:cNvPr>
          <p:cNvGrpSpPr/>
          <p:nvPr/>
        </p:nvGrpSpPr>
        <p:grpSpPr>
          <a:xfrm>
            <a:off x="3350926" y="3558155"/>
            <a:ext cx="631779" cy="695263"/>
            <a:chOff x="5268391" y="3812156"/>
            <a:chExt cx="806199" cy="806199"/>
          </a:xfrm>
        </p:grpSpPr>
        <p:sp>
          <p:nvSpPr>
            <p:cNvPr id="14" name="Rounded Rectangle 89">
              <a:extLst>
                <a:ext uri="{FF2B5EF4-FFF2-40B4-BE49-F238E27FC236}">
                  <a16:creationId xmlns:a16="http://schemas.microsoft.com/office/drawing/2014/main" id="{15EA3CCC-74A2-408A-989B-ADE1159AEC4B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4F2C2D-AF34-4B5D-B71B-C5115F5E9C54}"/>
                </a:ext>
              </a:extLst>
            </p:cNvPr>
            <p:cNvSpPr txBox="1"/>
            <p:nvPr/>
          </p:nvSpPr>
          <p:spPr>
            <a:xfrm>
              <a:off x="5406741" y="3832817"/>
              <a:ext cx="532374" cy="783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Lato"/>
                </a:rPr>
                <a:t>3</a:t>
              </a:r>
            </a:p>
          </p:txBody>
        </p:sp>
      </p:grpSp>
      <p:pic>
        <p:nvPicPr>
          <p:cNvPr id="16" name="Picture 2" descr="C:\Users\TUAN\Downloads\Luyện tập 1.png">
            <a:extLst>
              <a:ext uri="{FF2B5EF4-FFF2-40B4-BE49-F238E27FC236}">
                <a16:creationId xmlns:a16="http://schemas.microsoft.com/office/drawing/2014/main" id="{67DE4275-6CA8-4F3B-8BA5-8553022D3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990" y="212935"/>
            <a:ext cx="1673352" cy="743806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F013542-803E-4D13-923A-421BCE3C2080}"/>
              </a:ext>
            </a:extLst>
          </p:cNvPr>
          <p:cNvSpPr/>
          <p:nvPr/>
        </p:nvSpPr>
        <p:spPr>
          <a:xfrm>
            <a:off x="5091367" y="248855"/>
            <a:ext cx="1867820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1.  </a:t>
            </a:r>
            <a:r>
              <a:rPr lang="en-GB" sz="4000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  <p:sp>
        <p:nvSpPr>
          <p:cNvPr id="18" name="Rounded Rectangle 41">
            <a:extLst>
              <a:ext uri="{FF2B5EF4-FFF2-40B4-BE49-F238E27FC236}">
                <a16:creationId xmlns:a16="http://schemas.microsoft.com/office/drawing/2014/main" id="{F6A0DFF4-3F34-4434-A6E4-333AB8A1A53F}"/>
              </a:ext>
            </a:extLst>
          </p:cNvPr>
          <p:cNvSpPr/>
          <p:nvPr/>
        </p:nvSpPr>
        <p:spPr>
          <a:xfrm>
            <a:off x="4602950" y="1752614"/>
            <a:ext cx="3242338" cy="2632433"/>
          </a:xfrm>
          <a:prstGeom prst="roundRect">
            <a:avLst/>
          </a:prstGeom>
          <a:solidFill>
            <a:srgbClr val="BA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 descr="F:\AAA-PDF-SGK\PNG\Bai13-LT1-1.png">
            <a:extLst>
              <a:ext uri="{FF2B5EF4-FFF2-40B4-BE49-F238E27FC236}">
                <a16:creationId xmlns:a16="http://schemas.microsoft.com/office/drawing/2014/main" id="{EAAEE72E-1E9D-45DC-AEF7-3CCD111B8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46537" t="45438" r="36858" b="45610"/>
          <a:stretch/>
        </p:blipFill>
        <p:spPr bwMode="auto">
          <a:xfrm>
            <a:off x="4724388" y="1982227"/>
            <a:ext cx="2863599" cy="2160364"/>
          </a:xfrm>
          <a:prstGeom prst="rect">
            <a:avLst/>
          </a:prstGeom>
          <a:noFill/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FF06CF0-9680-44FC-A950-5879B8C1D762}"/>
              </a:ext>
            </a:extLst>
          </p:cNvPr>
          <p:cNvGrpSpPr/>
          <p:nvPr/>
        </p:nvGrpSpPr>
        <p:grpSpPr>
          <a:xfrm>
            <a:off x="6807552" y="2692238"/>
            <a:ext cx="624680" cy="695262"/>
            <a:chOff x="5268391" y="3812156"/>
            <a:chExt cx="806199" cy="806199"/>
          </a:xfrm>
        </p:grpSpPr>
        <p:sp>
          <p:nvSpPr>
            <p:cNvPr id="21" name="Rounded Rectangle 71">
              <a:extLst>
                <a:ext uri="{FF2B5EF4-FFF2-40B4-BE49-F238E27FC236}">
                  <a16:creationId xmlns:a16="http://schemas.microsoft.com/office/drawing/2014/main" id="{7135EE90-008E-439C-8283-A0E3D277EBCA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FE5DEA0-1DD7-4E26-B918-8F2D1F843953}"/>
                </a:ext>
              </a:extLst>
            </p:cNvPr>
            <p:cNvSpPr txBox="1"/>
            <p:nvPr/>
          </p:nvSpPr>
          <p:spPr>
            <a:xfrm>
              <a:off x="5446749" y="3825075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8B8FBF-A110-438E-9F58-D8BFF5D27AF0}"/>
              </a:ext>
            </a:extLst>
          </p:cNvPr>
          <p:cNvGrpSpPr/>
          <p:nvPr/>
        </p:nvGrpSpPr>
        <p:grpSpPr>
          <a:xfrm>
            <a:off x="6818388" y="3499324"/>
            <a:ext cx="624680" cy="695262"/>
            <a:chOff x="5268391" y="3812156"/>
            <a:chExt cx="806199" cy="806199"/>
          </a:xfrm>
        </p:grpSpPr>
        <p:sp>
          <p:nvSpPr>
            <p:cNvPr id="24" name="Rounded Rectangle 76">
              <a:extLst>
                <a:ext uri="{FF2B5EF4-FFF2-40B4-BE49-F238E27FC236}">
                  <a16:creationId xmlns:a16="http://schemas.microsoft.com/office/drawing/2014/main" id="{356E904D-D828-4BBD-951C-69E7429E7EA5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F64632-B5DD-466B-8EB7-41D9581848C8}"/>
                </a:ext>
              </a:extLst>
            </p:cNvPr>
            <p:cNvSpPr txBox="1"/>
            <p:nvPr/>
          </p:nvSpPr>
          <p:spPr>
            <a:xfrm>
              <a:off x="5454812" y="3817184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2EF39C5-1954-4E8B-9FB4-AC23ECD6E6C0}"/>
              </a:ext>
            </a:extLst>
          </p:cNvPr>
          <p:cNvGrpSpPr/>
          <p:nvPr/>
        </p:nvGrpSpPr>
        <p:grpSpPr>
          <a:xfrm>
            <a:off x="6818387" y="2664413"/>
            <a:ext cx="624680" cy="707293"/>
            <a:chOff x="5268391" y="3812156"/>
            <a:chExt cx="806199" cy="820145"/>
          </a:xfrm>
        </p:grpSpPr>
        <p:sp>
          <p:nvSpPr>
            <p:cNvPr id="27" name="Rounded Rectangle 80">
              <a:extLst>
                <a:ext uri="{FF2B5EF4-FFF2-40B4-BE49-F238E27FC236}">
                  <a16:creationId xmlns:a16="http://schemas.microsoft.com/office/drawing/2014/main" id="{E6978A4E-CBA7-443D-81F1-12985962B920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368158-90FF-4BF8-838A-720625BBDB45}"/>
                </a:ext>
              </a:extLst>
            </p:cNvPr>
            <p:cNvSpPr txBox="1"/>
            <p:nvPr/>
          </p:nvSpPr>
          <p:spPr>
            <a:xfrm>
              <a:off x="5406686" y="3848819"/>
              <a:ext cx="5323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Lato"/>
                </a:rPr>
                <a:t>8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0458305-1E5E-4200-9D0F-24EB5AAE5421}"/>
              </a:ext>
            </a:extLst>
          </p:cNvPr>
          <p:cNvGrpSpPr/>
          <p:nvPr/>
        </p:nvGrpSpPr>
        <p:grpSpPr>
          <a:xfrm>
            <a:off x="6818388" y="3486294"/>
            <a:ext cx="624680" cy="695263"/>
            <a:chOff x="5268391" y="3812156"/>
            <a:chExt cx="806199" cy="806199"/>
          </a:xfrm>
        </p:grpSpPr>
        <p:sp>
          <p:nvSpPr>
            <p:cNvPr id="30" name="Rounded Rectangle 89">
              <a:extLst>
                <a:ext uri="{FF2B5EF4-FFF2-40B4-BE49-F238E27FC236}">
                  <a16:creationId xmlns:a16="http://schemas.microsoft.com/office/drawing/2014/main" id="{E6CFB454-ED8E-4A65-A127-37B8CD237C3E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1F41929-421B-4B9F-8D63-38FBC74C0E72}"/>
                </a:ext>
              </a:extLst>
            </p:cNvPr>
            <p:cNvSpPr txBox="1"/>
            <p:nvPr/>
          </p:nvSpPr>
          <p:spPr>
            <a:xfrm>
              <a:off x="5406741" y="3832817"/>
              <a:ext cx="532374" cy="783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Lato"/>
                </a:rPr>
                <a:t>7</a:t>
              </a:r>
            </a:p>
          </p:txBody>
        </p:sp>
      </p:grpSp>
      <p:sp>
        <p:nvSpPr>
          <p:cNvPr id="32" name="Rounded Rectangle 41">
            <a:extLst>
              <a:ext uri="{FF2B5EF4-FFF2-40B4-BE49-F238E27FC236}">
                <a16:creationId xmlns:a16="http://schemas.microsoft.com/office/drawing/2014/main" id="{5E54B698-040A-44D2-998C-F10CA5028CEF}"/>
              </a:ext>
            </a:extLst>
          </p:cNvPr>
          <p:cNvSpPr/>
          <p:nvPr/>
        </p:nvSpPr>
        <p:spPr>
          <a:xfrm>
            <a:off x="8347808" y="1724997"/>
            <a:ext cx="2868035" cy="2632433"/>
          </a:xfrm>
          <a:prstGeom prst="roundRect">
            <a:avLst/>
          </a:prstGeom>
          <a:solidFill>
            <a:srgbClr val="BAD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" descr="F:\AAA-PDF-SGK\PNG\Bai13-LT1-1.png">
            <a:extLst>
              <a:ext uri="{FF2B5EF4-FFF2-40B4-BE49-F238E27FC236}">
                <a16:creationId xmlns:a16="http://schemas.microsoft.com/office/drawing/2014/main" id="{79AA55E8-91A0-4488-81B9-0E4C2C7D6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70690" t="45438" r="11949" b="45610"/>
          <a:stretch/>
        </p:blipFill>
        <p:spPr bwMode="auto">
          <a:xfrm>
            <a:off x="8422501" y="1932225"/>
            <a:ext cx="2718651" cy="2159641"/>
          </a:xfrm>
          <a:prstGeom prst="rect">
            <a:avLst/>
          </a:prstGeom>
          <a:noFill/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1EE2C596-2DE9-47D6-804F-A5DC30E310B3}"/>
              </a:ext>
            </a:extLst>
          </p:cNvPr>
          <p:cNvGrpSpPr/>
          <p:nvPr/>
        </p:nvGrpSpPr>
        <p:grpSpPr>
          <a:xfrm>
            <a:off x="10299499" y="2651408"/>
            <a:ext cx="728552" cy="690796"/>
            <a:chOff x="5268391" y="3812156"/>
            <a:chExt cx="806199" cy="806199"/>
          </a:xfrm>
        </p:grpSpPr>
        <p:sp>
          <p:nvSpPr>
            <p:cNvPr id="35" name="Rounded Rectangle 71">
              <a:extLst>
                <a:ext uri="{FF2B5EF4-FFF2-40B4-BE49-F238E27FC236}">
                  <a16:creationId xmlns:a16="http://schemas.microsoft.com/office/drawing/2014/main" id="{AA3F43FE-58DF-4EE4-A2D6-F8E3BC26E006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3D49025-B83B-40EC-8763-EC7696C566A3}"/>
                </a:ext>
              </a:extLst>
            </p:cNvPr>
            <p:cNvSpPr txBox="1"/>
            <p:nvPr/>
          </p:nvSpPr>
          <p:spPr>
            <a:xfrm>
              <a:off x="5446749" y="3825075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C2E693-6C13-4BAB-A5D8-5C789F31B2E9}"/>
              </a:ext>
            </a:extLst>
          </p:cNvPr>
          <p:cNvGrpSpPr/>
          <p:nvPr/>
        </p:nvGrpSpPr>
        <p:grpSpPr>
          <a:xfrm>
            <a:off x="10346340" y="3438320"/>
            <a:ext cx="728552" cy="690796"/>
            <a:chOff x="5268391" y="3812156"/>
            <a:chExt cx="806199" cy="806199"/>
          </a:xfrm>
        </p:grpSpPr>
        <p:sp>
          <p:nvSpPr>
            <p:cNvPr id="38" name="Rounded Rectangle 76">
              <a:extLst>
                <a:ext uri="{FF2B5EF4-FFF2-40B4-BE49-F238E27FC236}">
                  <a16:creationId xmlns:a16="http://schemas.microsoft.com/office/drawing/2014/main" id="{ED3CE9C0-C511-453D-A5B6-43CB374F6E2D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5919DAF-096D-4946-8363-90DEE689FCBD}"/>
                </a:ext>
              </a:extLst>
            </p:cNvPr>
            <p:cNvSpPr txBox="1"/>
            <p:nvPr/>
          </p:nvSpPr>
          <p:spPr>
            <a:xfrm>
              <a:off x="5454812" y="3817184"/>
              <a:ext cx="4389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39F3A0B-33BB-4B0B-B724-09E9F80E13B5}"/>
              </a:ext>
            </a:extLst>
          </p:cNvPr>
          <p:cNvGrpSpPr/>
          <p:nvPr/>
        </p:nvGrpSpPr>
        <p:grpSpPr>
          <a:xfrm>
            <a:off x="10299499" y="2640138"/>
            <a:ext cx="728552" cy="702749"/>
            <a:chOff x="5268391" y="3812156"/>
            <a:chExt cx="806199" cy="820145"/>
          </a:xfrm>
        </p:grpSpPr>
        <p:sp>
          <p:nvSpPr>
            <p:cNvPr id="41" name="Rounded Rectangle 80">
              <a:extLst>
                <a:ext uri="{FF2B5EF4-FFF2-40B4-BE49-F238E27FC236}">
                  <a16:creationId xmlns:a16="http://schemas.microsoft.com/office/drawing/2014/main" id="{D675BE8E-4D1F-4194-8DE5-0B897C3F6EB2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6ECB24B-5487-4A13-AFD8-D886E9583C23}"/>
                </a:ext>
              </a:extLst>
            </p:cNvPr>
            <p:cNvSpPr txBox="1"/>
            <p:nvPr/>
          </p:nvSpPr>
          <p:spPr>
            <a:xfrm>
              <a:off x="5406686" y="3848819"/>
              <a:ext cx="532374" cy="78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Lato"/>
                </a:rPr>
                <a:t>5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9FFF131-D7A2-4FA8-8D1A-1C9AA4A089C2}"/>
              </a:ext>
            </a:extLst>
          </p:cNvPr>
          <p:cNvGrpSpPr/>
          <p:nvPr/>
        </p:nvGrpSpPr>
        <p:grpSpPr>
          <a:xfrm>
            <a:off x="10346340" y="3425290"/>
            <a:ext cx="728552" cy="690797"/>
            <a:chOff x="5268391" y="3812156"/>
            <a:chExt cx="806199" cy="806199"/>
          </a:xfrm>
        </p:grpSpPr>
        <p:sp>
          <p:nvSpPr>
            <p:cNvPr id="44" name="Rounded Rectangle 89">
              <a:extLst>
                <a:ext uri="{FF2B5EF4-FFF2-40B4-BE49-F238E27FC236}">
                  <a16:creationId xmlns:a16="http://schemas.microsoft.com/office/drawing/2014/main" id="{49D81C8C-0260-4371-A01E-74514136C4D7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2A03319-9773-4FE3-B272-36BB98AF4825}"/>
                </a:ext>
              </a:extLst>
            </p:cNvPr>
            <p:cNvSpPr txBox="1"/>
            <p:nvPr/>
          </p:nvSpPr>
          <p:spPr>
            <a:xfrm>
              <a:off x="5406741" y="3832817"/>
              <a:ext cx="532374" cy="783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Lato"/>
                </a:rPr>
                <a:t>0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9F398B3-C54A-476E-871C-219447680967}"/>
              </a:ext>
            </a:extLst>
          </p:cNvPr>
          <p:cNvSpPr txBox="1"/>
          <p:nvPr/>
        </p:nvSpPr>
        <p:spPr>
          <a:xfrm>
            <a:off x="926171" y="1100206"/>
            <a:ext cx="18678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b)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BFBA37E-7BB9-4F3F-8354-507935C73714}"/>
              </a:ext>
            </a:extLst>
          </p:cNvPr>
          <p:cNvSpPr/>
          <p:nvPr/>
        </p:nvSpPr>
        <p:spPr>
          <a:xfrm>
            <a:off x="8111589" y="1287888"/>
            <a:ext cx="3242338" cy="33613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2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AA-PDF-SGK\PNG\Bai13-LT1-2.png">
            <a:extLst>
              <a:ext uri="{FF2B5EF4-FFF2-40B4-BE49-F238E27FC236}">
                <a16:creationId xmlns:a16="http://schemas.microsoft.com/office/drawing/2014/main" id="{616E1BEB-E409-4105-A097-928226238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7175" t="60907" r="8588" b="8545"/>
          <a:stretch>
            <a:fillRect/>
          </a:stretch>
        </p:blipFill>
        <p:spPr bwMode="auto">
          <a:xfrm>
            <a:off x="2881202" y="1646343"/>
            <a:ext cx="6996257" cy="3885055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28929DB-9D29-4499-96D0-DADF5987C935}"/>
              </a:ext>
            </a:extLst>
          </p:cNvPr>
          <p:cNvGrpSpPr/>
          <p:nvPr/>
        </p:nvGrpSpPr>
        <p:grpSpPr>
          <a:xfrm>
            <a:off x="4017134" y="3808394"/>
            <a:ext cx="327325" cy="412150"/>
            <a:chOff x="5268391" y="3716134"/>
            <a:chExt cx="877646" cy="1081510"/>
          </a:xfrm>
        </p:grpSpPr>
        <p:sp>
          <p:nvSpPr>
            <p:cNvPr id="4" name="Rounded Rectangle 24">
              <a:extLst>
                <a:ext uri="{FF2B5EF4-FFF2-40B4-BE49-F238E27FC236}">
                  <a16:creationId xmlns:a16="http://schemas.microsoft.com/office/drawing/2014/main" id="{BAA1BDC9-9D38-41F3-AFCC-DE5E6AF9110D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C88274-68F8-49CC-894C-010FC3F3D0AA}"/>
                </a:ext>
              </a:extLst>
            </p:cNvPr>
            <p:cNvSpPr txBox="1"/>
            <p:nvPr/>
          </p:nvSpPr>
          <p:spPr>
            <a:xfrm>
              <a:off x="5276934" y="3716134"/>
              <a:ext cx="869103" cy="1081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C0B6FDA-4CAD-4006-AD7D-2EC121987338}"/>
              </a:ext>
            </a:extLst>
          </p:cNvPr>
          <p:cNvGrpSpPr/>
          <p:nvPr/>
        </p:nvGrpSpPr>
        <p:grpSpPr>
          <a:xfrm>
            <a:off x="3955758" y="3825061"/>
            <a:ext cx="421910" cy="338554"/>
            <a:chOff x="5118344" y="3746093"/>
            <a:chExt cx="1131254" cy="888388"/>
          </a:xfrm>
        </p:grpSpPr>
        <p:sp>
          <p:nvSpPr>
            <p:cNvPr id="7" name="Rounded Rectangle 35">
              <a:extLst>
                <a:ext uri="{FF2B5EF4-FFF2-40B4-BE49-F238E27FC236}">
                  <a16:creationId xmlns:a16="http://schemas.microsoft.com/office/drawing/2014/main" id="{EF30BBFC-0DC7-4A8C-9D67-4CEB942AADA9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5F0E92-A00A-4BF1-8A6A-1A7A8A1CA077}"/>
                </a:ext>
              </a:extLst>
            </p:cNvPr>
            <p:cNvSpPr txBox="1"/>
            <p:nvPr/>
          </p:nvSpPr>
          <p:spPr>
            <a:xfrm>
              <a:off x="5118344" y="3746093"/>
              <a:ext cx="1131254" cy="888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Lato"/>
                </a:rPr>
                <a:t>10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0B0FF6E-CC55-4BAB-B6E6-AAFECFAA5678}"/>
              </a:ext>
            </a:extLst>
          </p:cNvPr>
          <p:cNvGrpSpPr/>
          <p:nvPr/>
        </p:nvGrpSpPr>
        <p:grpSpPr>
          <a:xfrm>
            <a:off x="4019224" y="4226975"/>
            <a:ext cx="327325" cy="412150"/>
            <a:chOff x="5268391" y="3716134"/>
            <a:chExt cx="877646" cy="1081510"/>
          </a:xfrm>
        </p:grpSpPr>
        <p:sp>
          <p:nvSpPr>
            <p:cNvPr id="10" name="Rounded Rectangle 38">
              <a:extLst>
                <a:ext uri="{FF2B5EF4-FFF2-40B4-BE49-F238E27FC236}">
                  <a16:creationId xmlns:a16="http://schemas.microsoft.com/office/drawing/2014/main" id="{BCCA8EF5-2ACA-4AE1-B099-5D6DA6591574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A8925A-DFD2-4B57-B0BD-586F1C8346D8}"/>
                </a:ext>
              </a:extLst>
            </p:cNvPr>
            <p:cNvSpPr txBox="1"/>
            <p:nvPr/>
          </p:nvSpPr>
          <p:spPr>
            <a:xfrm>
              <a:off x="5276934" y="3716134"/>
              <a:ext cx="869103" cy="1081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046DD4-0799-4336-A3AB-7C0901F20FBE}"/>
              </a:ext>
            </a:extLst>
          </p:cNvPr>
          <p:cNvGrpSpPr/>
          <p:nvPr/>
        </p:nvGrpSpPr>
        <p:grpSpPr>
          <a:xfrm>
            <a:off x="3955467" y="4246023"/>
            <a:ext cx="421910" cy="338554"/>
            <a:chOff x="5111960" y="3752341"/>
            <a:chExt cx="1131254" cy="888388"/>
          </a:xfrm>
        </p:grpSpPr>
        <p:sp>
          <p:nvSpPr>
            <p:cNvPr id="13" name="Rounded Rectangle 41">
              <a:extLst>
                <a:ext uri="{FF2B5EF4-FFF2-40B4-BE49-F238E27FC236}">
                  <a16:creationId xmlns:a16="http://schemas.microsoft.com/office/drawing/2014/main" id="{9F16293F-FCCE-4E29-9D48-D5B60E4CD7FC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400FB9-FBF0-4BDC-8A68-A426DCB8D7DB}"/>
                </a:ext>
              </a:extLst>
            </p:cNvPr>
            <p:cNvSpPr txBox="1"/>
            <p:nvPr/>
          </p:nvSpPr>
          <p:spPr>
            <a:xfrm>
              <a:off x="5111960" y="3752341"/>
              <a:ext cx="1131254" cy="888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Lato"/>
                </a:rPr>
                <a:t>10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48B37E-65C7-430C-83F5-BC5ECD441948}"/>
              </a:ext>
            </a:extLst>
          </p:cNvPr>
          <p:cNvGrpSpPr/>
          <p:nvPr/>
        </p:nvGrpSpPr>
        <p:grpSpPr>
          <a:xfrm>
            <a:off x="4016087" y="4652900"/>
            <a:ext cx="327325" cy="412150"/>
            <a:chOff x="5268391" y="3716134"/>
            <a:chExt cx="877646" cy="1081510"/>
          </a:xfrm>
        </p:grpSpPr>
        <p:sp>
          <p:nvSpPr>
            <p:cNvPr id="16" name="Rounded Rectangle 44">
              <a:extLst>
                <a:ext uri="{FF2B5EF4-FFF2-40B4-BE49-F238E27FC236}">
                  <a16:creationId xmlns:a16="http://schemas.microsoft.com/office/drawing/2014/main" id="{45B211F1-3545-4D35-9BFE-73854FE4BFB3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736704-2BF7-4BB7-AB19-DD596F471A41}"/>
                </a:ext>
              </a:extLst>
            </p:cNvPr>
            <p:cNvSpPr txBox="1"/>
            <p:nvPr/>
          </p:nvSpPr>
          <p:spPr>
            <a:xfrm>
              <a:off x="5276934" y="3716134"/>
              <a:ext cx="869103" cy="1081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6EBC4B-BEC8-4FB2-8C32-D75A8641414C}"/>
              </a:ext>
            </a:extLst>
          </p:cNvPr>
          <p:cNvGrpSpPr/>
          <p:nvPr/>
        </p:nvGrpSpPr>
        <p:grpSpPr>
          <a:xfrm>
            <a:off x="3952965" y="4667186"/>
            <a:ext cx="421910" cy="338554"/>
            <a:chOff x="5113660" y="3739845"/>
            <a:chExt cx="1131254" cy="888388"/>
          </a:xfrm>
        </p:grpSpPr>
        <p:sp>
          <p:nvSpPr>
            <p:cNvPr id="19" name="Rounded Rectangle 47">
              <a:extLst>
                <a:ext uri="{FF2B5EF4-FFF2-40B4-BE49-F238E27FC236}">
                  <a16:creationId xmlns:a16="http://schemas.microsoft.com/office/drawing/2014/main" id="{8535ABEC-773E-4586-842A-BD293B24D0DB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5662E7-2B33-446E-9C34-83F3851F06DF}"/>
                </a:ext>
              </a:extLst>
            </p:cNvPr>
            <p:cNvSpPr txBox="1"/>
            <p:nvPr/>
          </p:nvSpPr>
          <p:spPr>
            <a:xfrm>
              <a:off x="5113660" y="3739845"/>
              <a:ext cx="1131254" cy="888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Lato"/>
                </a:rPr>
                <a:t>10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ACE8A9-8658-4094-B106-802D632FDB7D}"/>
              </a:ext>
            </a:extLst>
          </p:cNvPr>
          <p:cNvGrpSpPr/>
          <p:nvPr/>
        </p:nvGrpSpPr>
        <p:grpSpPr>
          <a:xfrm>
            <a:off x="4018177" y="5058953"/>
            <a:ext cx="327325" cy="412150"/>
            <a:chOff x="5268391" y="3716134"/>
            <a:chExt cx="877646" cy="1081510"/>
          </a:xfrm>
        </p:grpSpPr>
        <p:sp>
          <p:nvSpPr>
            <p:cNvPr id="22" name="Rounded Rectangle 50">
              <a:extLst>
                <a:ext uri="{FF2B5EF4-FFF2-40B4-BE49-F238E27FC236}">
                  <a16:creationId xmlns:a16="http://schemas.microsoft.com/office/drawing/2014/main" id="{2E7F74F4-2732-4258-839E-B63E4B175EEB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E49CB8-94EE-498E-8924-D33C8D6BD85C}"/>
                </a:ext>
              </a:extLst>
            </p:cNvPr>
            <p:cNvSpPr txBox="1"/>
            <p:nvPr/>
          </p:nvSpPr>
          <p:spPr>
            <a:xfrm>
              <a:off x="5276934" y="3716134"/>
              <a:ext cx="869103" cy="1081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2BE2485-D731-48A2-978A-D5D708AB7B6E}"/>
              </a:ext>
            </a:extLst>
          </p:cNvPr>
          <p:cNvGrpSpPr/>
          <p:nvPr/>
        </p:nvGrpSpPr>
        <p:grpSpPr>
          <a:xfrm>
            <a:off x="3952039" y="5078001"/>
            <a:ext cx="421910" cy="338554"/>
            <a:chOff x="5105576" y="3752341"/>
            <a:chExt cx="1131254" cy="888388"/>
          </a:xfrm>
        </p:grpSpPr>
        <p:sp>
          <p:nvSpPr>
            <p:cNvPr id="25" name="Rounded Rectangle 53">
              <a:extLst>
                <a:ext uri="{FF2B5EF4-FFF2-40B4-BE49-F238E27FC236}">
                  <a16:creationId xmlns:a16="http://schemas.microsoft.com/office/drawing/2014/main" id="{B49911BA-3934-4EC3-BC2F-AF43CD67E089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062C92-786E-4B0B-BC2B-9504FE130A5D}"/>
                </a:ext>
              </a:extLst>
            </p:cNvPr>
            <p:cNvSpPr txBox="1"/>
            <p:nvPr/>
          </p:nvSpPr>
          <p:spPr>
            <a:xfrm>
              <a:off x="5105576" y="3752341"/>
              <a:ext cx="1131254" cy="888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Lato"/>
                </a:rPr>
                <a:t>10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A0EBAD9-80CE-4E12-B82C-D4AED8465CC5}"/>
              </a:ext>
            </a:extLst>
          </p:cNvPr>
          <p:cNvGrpSpPr/>
          <p:nvPr/>
        </p:nvGrpSpPr>
        <p:grpSpPr>
          <a:xfrm>
            <a:off x="9357112" y="3804677"/>
            <a:ext cx="327325" cy="412150"/>
            <a:chOff x="5268391" y="3716134"/>
            <a:chExt cx="877646" cy="1081510"/>
          </a:xfrm>
        </p:grpSpPr>
        <p:sp>
          <p:nvSpPr>
            <p:cNvPr id="28" name="Rounded Rectangle 56">
              <a:extLst>
                <a:ext uri="{FF2B5EF4-FFF2-40B4-BE49-F238E27FC236}">
                  <a16:creationId xmlns:a16="http://schemas.microsoft.com/office/drawing/2014/main" id="{C98D4752-7FB8-4CC7-8843-898DE6D351E0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ED0F5F5-6F2B-4502-8526-D2358315B3B4}"/>
                </a:ext>
              </a:extLst>
            </p:cNvPr>
            <p:cNvSpPr txBox="1"/>
            <p:nvPr/>
          </p:nvSpPr>
          <p:spPr>
            <a:xfrm>
              <a:off x="5276934" y="3716134"/>
              <a:ext cx="869103" cy="1081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06BB214-4504-47D9-BEEF-6AA59B87B8DA}"/>
              </a:ext>
            </a:extLst>
          </p:cNvPr>
          <p:cNvGrpSpPr/>
          <p:nvPr/>
        </p:nvGrpSpPr>
        <p:grpSpPr>
          <a:xfrm>
            <a:off x="9340975" y="3804677"/>
            <a:ext cx="319318" cy="369332"/>
            <a:chOff x="5239637" y="3702349"/>
            <a:chExt cx="856177" cy="969150"/>
          </a:xfrm>
        </p:grpSpPr>
        <p:sp>
          <p:nvSpPr>
            <p:cNvPr id="31" name="Rounded Rectangle 59">
              <a:extLst>
                <a:ext uri="{FF2B5EF4-FFF2-40B4-BE49-F238E27FC236}">
                  <a16:creationId xmlns:a16="http://schemas.microsoft.com/office/drawing/2014/main" id="{5CDF1132-872B-4DDF-BA55-E0184566FC5E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7A0472D-D941-40BE-A2DE-0685C31FFB2C}"/>
                </a:ext>
              </a:extLst>
            </p:cNvPr>
            <p:cNvSpPr txBox="1"/>
            <p:nvPr/>
          </p:nvSpPr>
          <p:spPr>
            <a:xfrm>
              <a:off x="5239637" y="3702349"/>
              <a:ext cx="856177" cy="969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Lato"/>
                </a:rPr>
                <a:t>4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775F5B9-566D-43B8-839A-5283ADA6B835}"/>
              </a:ext>
            </a:extLst>
          </p:cNvPr>
          <p:cNvGrpSpPr/>
          <p:nvPr/>
        </p:nvGrpSpPr>
        <p:grpSpPr>
          <a:xfrm>
            <a:off x="9359202" y="4223258"/>
            <a:ext cx="327325" cy="412150"/>
            <a:chOff x="5268391" y="3716134"/>
            <a:chExt cx="877646" cy="1081510"/>
          </a:xfrm>
        </p:grpSpPr>
        <p:sp>
          <p:nvSpPr>
            <p:cNvPr id="34" name="Rounded Rectangle 62">
              <a:extLst>
                <a:ext uri="{FF2B5EF4-FFF2-40B4-BE49-F238E27FC236}">
                  <a16:creationId xmlns:a16="http://schemas.microsoft.com/office/drawing/2014/main" id="{86AB4229-2351-4007-9CB4-354B5FA02E25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E10E6AC-B9F7-4113-AFB4-33DE1F090078}"/>
                </a:ext>
              </a:extLst>
            </p:cNvPr>
            <p:cNvSpPr txBox="1"/>
            <p:nvPr/>
          </p:nvSpPr>
          <p:spPr>
            <a:xfrm>
              <a:off x="5276934" y="3716134"/>
              <a:ext cx="869103" cy="1081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0BC68DE-C9A8-40F6-A6D9-B41CBB17A6D4}"/>
              </a:ext>
            </a:extLst>
          </p:cNvPr>
          <p:cNvGrpSpPr/>
          <p:nvPr/>
        </p:nvGrpSpPr>
        <p:grpSpPr>
          <a:xfrm>
            <a:off x="9347827" y="4223258"/>
            <a:ext cx="356338" cy="412151"/>
            <a:chOff x="5252403" y="3702349"/>
            <a:chExt cx="955437" cy="1081510"/>
          </a:xfrm>
        </p:grpSpPr>
        <p:sp>
          <p:nvSpPr>
            <p:cNvPr id="37" name="Rounded Rectangle 65">
              <a:extLst>
                <a:ext uri="{FF2B5EF4-FFF2-40B4-BE49-F238E27FC236}">
                  <a16:creationId xmlns:a16="http://schemas.microsoft.com/office/drawing/2014/main" id="{FA3F8124-7C65-4B8D-B770-361CABB87489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3C595D9-153D-4D08-B6F6-528F962EB2BB}"/>
                </a:ext>
              </a:extLst>
            </p:cNvPr>
            <p:cNvSpPr txBox="1"/>
            <p:nvPr/>
          </p:nvSpPr>
          <p:spPr>
            <a:xfrm>
              <a:off x="5252403" y="3702349"/>
              <a:ext cx="955437" cy="1081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Lato"/>
                </a:rPr>
                <a:t>3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EEA100F-13D0-460F-BA1B-3BC47E20DCCF}"/>
              </a:ext>
            </a:extLst>
          </p:cNvPr>
          <p:cNvGrpSpPr/>
          <p:nvPr/>
        </p:nvGrpSpPr>
        <p:grpSpPr>
          <a:xfrm>
            <a:off x="9356065" y="4649183"/>
            <a:ext cx="327325" cy="412150"/>
            <a:chOff x="5268391" y="3716134"/>
            <a:chExt cx="877646" cy="1081510"/>
          </a:xfrm>
        </p:grpSpPr>
        <p:sp>
          <p:nvSpPr>
            <p:cNvPr id="40" name="Rounded Rectangle 68">
              <a:extLst>
                <a:ext uri="{FF2B5EF4-FFF2-40B4-BE49-F238E27FC236}">
                  <a16:creationId xmlns:a16="http://schemas.microsoft.com/office/drawing/2014/main" id="{D4F06265-7D91-49B9-B753-2F4CE374A007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E2BDC10-AC56-482F-A498-0A99D39F443C}"/>
                </a:ext>
              </a:extLst>
            </p:cNvPr>
            <p:cNvSpPr txBox="1"/>
            <p:nvPr/>
          </p:nvSpPr>
          <p:spPr>
            <a:xfrm>
              <a:off x="5276934" y="3716134"/>
              <a:ext cx="869103" cy="1081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2DD3B98-C626-4EA3-BE9D-B61CEAE0F7E7}"/>
              </a:ext>
            </a:extLst>
          </p:cNvPr>
          <p:cNvGrpSpPr/>
          <p:nvPr/>
        </p:nvGrpSpPr>
        <p:grpSpPr>
          <a:xfrm>
            <a:off x="9344690" y="4649183"/>
            <a:ext cx="319318" cy="369332"/>
            <a:chOff x="5252406" y="3702349"/>
            <a:chExt cx="856177" cy="969150"/>
          </a:xfrm>
        </p:grpSpPr>
        <p:sp>
          <p:nvSpPr>
            <p:cNvPr id="43" name="Rounded Rectangle 71">
              <a:extLst>
                <a:ext uri="{FF2B5EF4-FFF2-40B4-BE49-F238E27FC236}">
                  <a16:creationId xmlns:a16="http://schemas.microsoft.com/office/drawing/2014/main" id="{A87EFD4C-F52C-4256-9201-0F4A1AA5296A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8E35689-CF28-4ECE-9692-B43BEFFA7364}"/>
                </a:ext>
              </a:extLst>
            </p:cNvPr>
            <p:cNvSpPr txBox="1"/>
            <p:nvPr/>
          </p:nvSpPr>
          <p:spPr>
            <a:xfrm>
              <a:off x="5252406" y="3702349"/>
              <a:ext cx="856177" cy="969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Lato"/>
                </a:rPr>
                <a:t>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56F8C93-9F9D-4BB7-BE0B-95BAB99A2BAB}"/>
              </a:ext>
            </a:extLst>
          </p:cNvPr>
          <p:cNvGrpSpPr/>
          <p:nvPr/>
        </p:nvGrpSpPr>
        <p:grpSpPr>
          <a:xfrm>
            <a:off x="9358155" y="5055236"/>
            <a:ext cx="327325" cy="412150"/>
            <a:chOff x="5268391" y="3716134"/>
            <a:chExt cx="877646" cy="1081510"/>
          </a:xfrm>
        </p:grpSpPr>
        <p:sp>
          <p:nvSpPr>
            <p:cNvPr id="46" name="Rounded Rectangle 74">
              <a:extLst>
                <a:ext uri="{FF2B5EF4-FFF2-40B4-BE49-F238E27FC236}">
                  <a16:creationId xmlns:a16="http://schemas.microsoft.com/office/drawing/2014/main" id="{20FCD1D8-2619-4391-9797-8111194EAFD9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60B93CC-4301-4D83-82C7-69A74C9E136D}"/>
                </a:ext>
              </a:extLst>
            </p:cNvPr>
            <p:cNvSpPr txBox="1"/>
            <p:nvPr/>
          </p:nvSpPr>
          <p:spPr>
            <a:xfrm>
              <a:off x="5276934" y="3716134"/>
              <a:ext cx="869103" cy="1081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2FB52E6-5DA4-4E2B-A7FD-907B6C66C44F}"/>
              </a:ext>
            </a:extLst>
          </p:cNvPr>
          <p:cNvGrpSpPr/>
          <p:nvPr/>
        </p:nvGrpSpPr>
        <p:grpSpPr>
          <a:xfrm>
            <a:off x="9346780" y="5055236"/>
            <a:ext cx="319318" cy="369332"/>
            <a:chOff x="5252405" y="3702349"/>
            <a:chExt cx="856177" cy="969150"/>
          </a:xfrm>
        </p:grpSpPr>
        <p:sp>
          <p:nvSpPr>
            <p:cNvPr id="49" name="Rounded Rectangle 77">
              <a:extLst>
                <a:ext uri="{FF2B5EF4-FFF2-40B4-BE49-F238E27FC236}">
                  <a16:creationId xmlns:a16="http://schemas.microsoft.com/office/drawing/2014/main" id="{215D327E-AC2B-48EB-8CB0-71A649A0585F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FE58945-4F8D-4EE4-BC33-99732E9A64A3}"/>
                </a:ext>
              </a:extLst>
            </p:cNvPr>
            <p:cNvSpPr txBox="1"/>
            <p:nvPr/>
          </p:nvSpPr>
          <p:spPr>
            <a:xfrm>
              <a:off x="5252405" y="3702349"/>
              <a:ext cx="856177" cy="969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Lato"/>
                </a:rPr>
                <a:t>1</a:t>
              </a:r>
            </a:p>
          </p:txBody>
        </p:sp>
      </p:grpSp>
      <p:pic>
        <p:nvPicPr>
          <p:cNvPr id="51" name="Picture 2" descr="C:\Users\TUAN\Downloads\Luyện tập 1.png">
            <a:extLst>
              <a:ext uri="{FF2B5EF4-FFF2-40B4-BE49-F238E27FC236}">
                <a16:creationId xmlns:a16="http://schemas.microsoft.com/office/drawing/2014/main" id="{CA536C14-22E6-434D-8256-87951EAF1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015" y="318952"/>
            <a:ext cx="1673352" cy="743806"/>
          </a:xfrm>
          <a:prstGeom prst="rect">
            <a:avLst/>
          </a:prstGeom>
          <a:noFill/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F2B113B4-1E54-4AD4-9F4C-3F4DEF4C4096}"/>
              </a:ext>
            </a:extLst>
          </p:cNvPr>
          <p:cNvSpPr/>
          <p:nvPr/>
        </p:nvSpPr>
        <p:spPr>
          <a:xfrm>
            <a:off x="5162090" y="618716"/>
            <a:ext cx="1867820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2.  </a:t>
            </a:r>
            <a:r>
              <a:rPr lang="en-GB" sz="4000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7767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662D15D-732D-4A2F-A517-2E6922630482}"/>
              </a:ext>
            </a:extLst>
          </p:cNvPr>
          <p:cNvSpPr txBox="1">
            <a:spLocks/>
          </p:cNvSpPr>
          <p:nvPr/>
        </p:nvSpPr>
        <p:spPr>
          <a:xfrm>
            <a:off x="1431667" y="2421864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pic>
        <p:nvPicPr>
          <p:cNvPr id="3" name="Picture 2" descr="F:\AAA-PDF-SGK\PNG\Bai13-LT1-3.png">
            <a:extLst>
              <a:ext uri="{FF2B5EF4-FFF2-40B4-BE49-F238E27FC236}">
                <a16:creationId xmlns:a16="http://schemas.microsoft.com/office/drawing/2014/main" id="{D679C886-C42D-46B4-8153-CCB7DACDB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7175" t="13636" r="53733" b="74543"/>
          <a:stretch>
            <a:fillRect/>
          </a:stretch>
        </p:blipFill>
        <p:spPr bwMode="auto">
          <a:xfrm>
            <a:off x="1400551" y="3032477"/>
            <a:ext cx="3417777" cy="1874123"/>
          </a:xfrm>
          <a:prstGeom prst="rect">
            <a:avLst/>
          </a:prstGeom>
          <a:noFill/>
        </p:spPr>
      </p:pic>
      <p:pic>
        <p:nvPicPr>
          <p:cNvPr id="4" name="Picture 2" descr="F:\AAA-PDF-SGK\PNG\Bai13-LT1-3.png">
            <a:extLst>
              <a:ext uri="{FF2B5EF4-FFF2-40B4-BE49-F238E27FC236}">
                <a16:creationId xmlns:a16="http://schemas.microsoft.com/office/drawing/2014/main" id="{498018B4-9F62-457A-808B-26B793374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45882" t="13636" r="44900" b="74543"/>
          <a:stretch>
            <a:fillRect/>
          </a:stretch>
        </p:blipFill>
        <p:spPr bwMode="auto">
          <a:xfrm>
            <a:off x="4773080" y="3032477"/>
            <a:ext cx="1082764" cy="1874123"/>
          </a:xfrm>
          <a:prstGeom prst="rect">
            <a:avLst/>
          </a:prstGeom>
          <a:noFill/>
        </p:spPr>
      </p:pic>
      <p:pic>
        <p:nvPicPr>
          <p:cNvPr id="5" name="Picture 2" descr="F:\AAA-PDF-SGK\PNG\Bai13-LT1-3.png">
            <a:extLst>
              <a:ext uri="{FF2B5EF4-FFF2-40B4-BE49-F238E27FC236}">
                <a16:creationId xmlns:a16="http://schemas.microsoft.com/office/drawing/2014/main" id="{6DFE6F6E-17DE-4D2F-8CDD-71E38AE24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4715" t="13636" r="27235" b="74543"/>
          <a:stretch>
            <a:fillRect/>
          </a:stretch>
        </p:blipFill>
        <p:spPr bwMode="auto">
          <a:xfrm>
            <a:off x="5810502" y="3032477"/>
            <a:ext cx="2120582" cy="1874123"/>
          </a:xfrm>
          <a:prstGeom prst="rect">
            <a:avLst/>
          </a:prstGeom>
          <a:noFill/>
        </p:spPr>
      </p:pic>
      <p:pic>
        <p:nvPicPr>
          <p:cNvPr id="6" name="Picture 2" descr="F:\AAA-PDF-SGK\PNG\Bai13-LT1-3.png">
            <a:extLst>
              <a:ext uri="{FF2B5EF4-FFF2-40B4-BE49-F238E27FC236}">
                <a16:creationId xmlns:a16="http://schemas.microsoft.com/office/drawing/2014/main" id="{D40FA714-5BD4-44DA-9297-22B9CD1D1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72381" t="13636" r="18402" b="74543"/>
          <a:stretch>
            <a:fillRect/>
          </a:stretch>
        </p:blipFill>
        <p:spPr bwMode="auto">
          <a:xfrm>
            <a:off x="7886065" y="3032477"/>
            <a:ext cx="1082758" cy="1874123"/>
          </a:xfrm>
          <a:prstGeom prst="rect">
            <a:avLst/>
          </a:prstGeom>
          <a:noFill/>
        </p:spPr>
      </p:pic>
      <p:pic>
        <p:nvPicPr>
          <p:cNvPr id="7" name="Picture 2" descr="F:\AAA-PDF-SGK\PNG\Bai13-LT1-3.png">
            <a:extLst>
              <a:ext uri="{FF2B5EF4-FFF2-40B4-BE49-F238E27FC236}">
                <a16:creationId xmlns:a16="http://schemas.microsoft.com/office/drawing/2014/main" id="{CAEC95CD-A8E6-4865-B2DB-342A34BFE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81213" t="13636" r="8588" b="74543"/>
          <a:stretch>
            <a:fillRect/>
          </a:stretch>
        </p:blipFill>
        <p:spPr bwMode="auto">
          <a:xfrm>
            <a:off x="8923675" y="3032477"/>
            <a:ext cx="1198179" cy="1874123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5616E3-78E4-4F84-A593-852929C03A44}"/>
              </a:ext>
            </a:extLst>
          </p:cNvPr>
          <p:cNvSpPr/>
          <p:nvPr/>
        </p:nvSpPr>
        <p:spPr>
          <a:xfrm>
            <a:off x="3880139" y="4310000"/>
            <a:ext cx="802885" cy="494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D0A0B2-6AD6-4806-8772-73E8C6C85CFA}"/>
              </a:ext>
            </a:extLst>
          </p:cNvPr>
          <p:cNvSpPr/>
          <p:nvPr/>
        </p:nvSpPr>
        <p:spPr>
          <a:xfrm>
            <a:off x="4891201" y="4310000"/>
            <a:ext cx="802885" cy="494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94F353-9B74-4553-BF6C-5CA130345C89}"/>
              </a:ext>
            </a:extLst>
          </p:cNvPr>
          <p:cNvSpPr/>
          <p:nvPr/>
        </p:nvSpPr>
        <p:spPr>
          <a:xfrm>
            <a:off x="5935698" y="4310000"/>
            <a:ext cx="802885" cy="494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CFD39E-E84F-462A-BA6C-9FFBB543D85E}"/>
              </a:ext>
            </a:extLst>
          </p:cNvPr>
          <p:cNvSpPr/>
          <p:nvPr/>
        </p:nvSpPr>
        <p:spPr>
          <a:xfrm>
            <a:off x="8013519" y="4310000"/>
            <a:ext cx="802885" cy="494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58B733-E87B-4562-8E3B-353DC061A872}"/>
              </a:ext>
            </a:extLst>
          </p:cNvPr>
          <p:cNvSpPr/>
          <p:nvPr/>
        </p:nvSpPr>
        <p:spPr>
          <a:xfrm>
            <a:off x="9054318" y="4310000"/>
            <a:ext cx="802885" cy="494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9</a:t>
            </a:r>
          </a:p>
        </p:txBody>
      </p:sp>
      <p:pic>
        <p:nvPicPr>
          <p:cNvPr id="13" name="Picture 2" descr="C:\Users\TUAN\Downloads\Luyện tập 1.png">
            <a:extLst>
              <a:ext uri="{FF2B5EF4-FFF2-40B4-BE49-F238E27FC236}">
                <a16:creationId xmlns:a16="http://schemas.microsoft.com/office/drawing/2014/main" id="{1B261AAE-6C5C-4883-82FE-4B88A1D3D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502" y="279917"/>
            <a:ext cx="1673352" cy="743806"/>
          </a:xfrm>
          <a:prstGeom prst="rect">
            <a:avLst/>
          </a:prstGeom>
          <a:noFill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845AF3-5FA3-42A4-83DA-C2317E8422B8}"/>
              </a:ext>
            </a:extLst>
          </p:cNvPr>
          <p:cNvSpPr/>
          <p:nvPr/>
        </p:nvSpPr>
        <p:spPr>
          <a:xfrm>
            <a:off x="5131928" y="746724"/>
            <a:ext cx="1447832" cy="55399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3. 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74046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F22116-D3B1-4680-A447-14E6C4745D39}"/>
              </a:ext>
            </a:extLst>
          </p:cNvPr>
          <p:cNvSpPr txBox="1"/>
          <p:nvPr/>
        </p:nvSpPr>
        <p:spPr>
          <a:xfrm>
            <a:off x="3140765" y="2581663"/>
            <a:ext cx="5910469" cy="1694674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+mj-lt"/>
              </a:rPr>
              <a:t>Cùng thư giãn!</a:t>
            </a:r>
            <a:endParaRPr lang="vi-VN" sz="4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195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AA-PDF-SGK\PNG\Bai13-LT1-3.png">
            <a:extLst>
              <a:ext uri="{FF2B5EF4-FFF2-40B4-BE49-F238E27FC236}">
                <a16:creationId xmlns:a16="http://schemas.microsoft.com/office/drawing/2014/main" id="{5AAE6A6F-2541-4A1C-A59E-D35C06629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45391" t="42544" r="35577" b="53635"/>
          <a:stretch>
            <a:fillRect/>
          </a:stretch>
        </p:blipFill>
        <p:spPr bwMode="auto">
          <a:xfrm>
            <a:off x="4978160" y="4244776"/>
            <a:ext cx="2235690" cy="605263"/>
          </a:xfrm>
          <a:prstGeom prst="rect">
            <a:avLst/>
          </a:prstGeom>
          <a:noFill/>
        </p:spPr>
      </p:pic>
      <p:pic>
        <p:nvPicPr>
          <p:cNvPr id="3" name="Picture 2" descr="F:\AAA-PDF-SGK\PNG\Bai13-LT1-3.png">
            <a:extLst>
              <a:ext uri="{FF2B5EF4-FFF2-40B4-BE49-F238E27FC236}">
                <a16:creationId xmlns:a16="http://schemas.microsoft.com/office/drawing/2014/main" id="{8BA4E44F-DF0C-437F-A37F-46078B5B6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45391" t="45999" r="35577" b="49089"/>
          <a:stretch>
            <a:fillRect/>
          </a:stretch>
        </p:blipFill>
        <p:spPr bwMode="auto">
          <a:xfrm>
            <a:off x="4978240" y="4793807"/>
            <a:ext cx="2235626" cy="775861"/>
          </a:xfrm>
          <a:prstGeom prst="rect">
            <a:avLst/>
          </a:prstGeom>
          <a:noFill/>
        </p:spPr>
      </p:pic>
      <p:grpSp>
        <p:nvGrpSpPr>
          <p:cNvPr id="4" name="Group 26">
            <a:extLst>
              <a:ext uri="{FF2B5EF4-FFF2-40B4-BE49-F238E27FC236}">
                <a16:creationId xmlns:a16="http://schemas.microsoft.com/office/drawing/2014/main" id="{C402F910-6C69-4714-9816-9433BCB16B48}"/>
              </a:ext>
            </a:extLst>
          </p:cNvPr>
          <p:cNvGrpSpPr/>
          <p:nvPr/>
        </p:nvGrpSpPr>
        <p:grpSpPr>
          <a:xfrm>
            <a:off x="5302058" y="4262145"/>
            <a:ext cx="738187" cy="525440"/>
            <a:chOff x="5229264" y="959298"/>
            <a:chExt cx="738187" cy="525440"/>
          </a:xfrm>
        </p:grpSpPr>
        <p:pic>
          <p:nvPicPr>
            <p:cNvPr id="5" name="Picture 3" descr="F:\AAA-LÀM ẢNH SLIDE\Bai13-LT1-3b(2).png">
              <a:extLst>
                <a:ext uri="{FF2B5EF4-FFF2-40B4-BE49-F238E27FC236}">
                  <a16:creationId xmlns:a16="http://schemas.microsoft.com/office/drawing/2014/main" id="{E2E92A85-6B48-40BA-8F6B-E036A63FAD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29264" y="1013250"/>
              <a:ext cx="738187" cy="471488"/>
            </a:xfrm>
            <a:prstGeom prst="rect">
              <a:avLst/>
            </a:prstGeom>
            <a:noFill/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187E5A-E043-428D-B0EA-3D1C8BE9348E}"/>
                </a:ext>
              </a:extLst>
            </p:cNvPr>
            <p:cNvSpPr txBox="1"/>
            <p:nvPr/>
          </p:nvSpPr>
          <p:spPr>
            <a:xfrm>
              <a:off x="5401829" y="959298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  <a:latin typeface="Lato Heavy" pitchFamily="34" charset="0"/>
                  <a:cs typeface="Lato Heavy" pitchFamily="34" charset="0"/>
                </a:rPr>
                <a:t>7</a:t>
              </a:r>
            </a:p>
          </p:txBody>
        </p:sp>
      </p:grpSp>
      <p:grpSp>
        <p:nvGrpSpPr>
          <p:cNvPr id="7" name="Group 29">
            <a:extLst>
              <a:ext uri="{FF2B5EF4-FFF2-40B4-BE49-F238E27FC236}">
                <a16:creationId xmlns:a16="http://schemas.microsoft.com/office/drawing/2014/main" id="{C2B12CAD-788C-42F2-9844-23127B9C2980}"/>
              </a:ext>
            </a:extLst>
          </p:cNvPr>
          <p:cNvGrpSpPr/>
          <p:nvPr/>
        </p:nvGrpSpPr>
        <p:grpSpPr>
          <a:xfrm>
            <a:off x="5306185" y="4856411"/>
            <a:ext cx="738187" cy="525440"/>
            <a:chOff x="5229264" y="959298"/>
            <a:chExt cx="738187" cy="525440"/>
          </a:xfrm>
        </p:grpSpPr>
        <p:pic>
          <p:nvPicPr>
            <p:cNvPr id="8" name="Picture 3" descr="F:\AAA-LÀM ẢNH SLIDE\Bai13-LT1-3b(2).png">
              <a:extLst>
                <a:ext uri="{FF2B5EF4-FFF2-40B4-BE49-F238E27FC236}">
                  <a16:creationId xmlns:a16="http://schemas.microsoft.com/office/drawing/2014/main" id="{0BD5DB73-08AD-4E75-8200-2CA38994A7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29264" y="1013250"/>
              <a:ext cx="738187" cy="471488"/>
            </a:xfrm>
            <a:prstGeom prst="rect">
              <a:avLst/>
            </a:prstGeom>
            <a:no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20CAA2-5794-4182-84CE-951DE3E8DD3F}"/>
                </a:ext>
              </a:extLst>
            </p:cNvPr>
            <p:cNvSpPr txBox="1"/>
            <p:nvPr/>
          </p:nvSpPr>
          <p:spPr>
            <a:xfrm>
              <a:off x="5401829" y="959298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  <a:latin typeface="Lato Heavy" pitchFamily="34" charset="0"/>
                  <a:cs typeface="Lato Heavy" pitchFamily="34" charset="0"/>
                </a:rPr>
                <a:t>0</a:t>
              </a: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DFD28D-1A22-4045-BFA5-2ADB0EEF815D}"/>
              </a:ext>
            </a:extLst>
          </p:cNvPr>
          <p:cNvSpPr txBox="1">
            <a:spLocks/>
          </p:cNvSpPr>
          <p:nvPr/>
        </p:nvSpPr>
        <p:spPr>
          <a:xfrm>
            <a:off x="1162889" y="1826826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11" name="Picture 2" descr="F:\AAA-PDF-SGK\PNG\Bai13-LT1-3.png">
            <a:extLst>
              <a:ext uri="{FF2B5EF4-FFF2-40B4-BE49-F238E27FC236}">
                <a16:creationId xmlns:a16="http://schemas.microsoft.com/office/drawing/2014/main" id="{13483575-89A8-40A3-AE1E-064463290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0855" t="29999" r="57659" b="57271"/>
          <a:stretch>
            <a:fillRect/>
          </a:stretch>
        </p:blipFill>
        <p:spPr bwMode="auto">
          <a:xfrm>
            <a:off x="2095660" y="2258395"/>
            <a:ext cx="2524065" cy="2015778"/>
          </a:xfrm>
          <a:prstGeom prst="rect">
            <a:avLst/>
          </a:prstGeom>
          <a:noFill/>
        </p:spPr>
      </p:pic>
      <p:pic>
        <p:nvPicPr>
          <p:cNvPr id="12" name="Picture 2" descr="F:\AAA-PDF-SGK\PNG\Bai13-LT1-3.png">
            <a:extLst>
              <a:ext uri="{FF2B5EF4-FFF2-40B4-BE49-F238E27FC236}">
                <a16:creationId xmlns:a16="http://schemas.microsoft.com/office/drawing/2014/main" id="{E8B53F5D-70A3-41BE-BAF0-09165C5A2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0855" t="42544" r="57659" b="53635"/>
          <a:stretch>
            <a:fillRect/>
          </a:stretch>
        </p:blipFill>
        <p:spPr bwMode="auto">
          <a:xfrm>
            <a:off x="2095660" y="4244776"/>
            <a:ext cx="2524083" cy="605263"/>
          </a:xfrm>
          <a:prstGeom prst="rect">
            <a:avLst/>
          </a:prstGeom>
          <a:noFill/>
        </p:spPr>
      </p:pic>
      <p:pic>
        <p:nvPicPr>
          <p:cNvPr id="13" name="Picture 2" descr="F:\AAA-PDF-SGK\PNG\Bai13-LT1-3.png">
            <a:extLst>
              <a:ext uri="{FF2B5EF4-FFF2-40B4-BE49-F238E27FC236}">
                <a16:creationId xmlns:a16="http://schemas.microsoft.com/office/drawing/2014/main" id="{0D5DEEA1-D788-45A3-BFA1-553490280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0855" t="45999" r="57659" b="49089"/>
          <a:stretch>
            <a:fillRect/>
          </a:stretch>
        </p:blipFill>
        <p:spPr bwMode="auto">
          <a:xfrm>
            <a:off x="2095660" y="4793807"/>
            <a:ext cx="2524082" cy="775861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02C4584-B857-4A59-A2FF-FDD6490552FB}"/>
              </a:ext>
            </a:extLst>
          </p:cNvPr>
          <p:cNvGrpSpPr/>
          <p:nvPr/>
        </p:nvGrpSpPr>
        <p:grpSpPr>
          <a:xfrm>
            <a:off x="3422093" y="3704240"/>
            <a:ext cx="738187" cy="523220"/>
            <a:chOff x="2608729" y="623715"/>
            <a:chExt cx="738187" cy="523220"/>
          </a:xfrm>
        </p:grpSpPr>
        <p:pic>
          <p:nvPicPr>
            <p:cNvPr id="15" name="Picture 2" descr="F:\AAA-LÀM ẢNH SLIDE\Bai13-LT1-3b(1).png">
              <a:extLst>
                <a:ext uri="{FF2B5EF4-FFF2-40B4-BE49-F238E27FC236}">
                  <a16:creationId xmlns:a16="http://schemas.microsoft.com/office/drawing/2014/main" id="{E752FFD8-F860-4C0D-93BB-BD2F4F15D8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08729" y="660732"/>
              <a:ext cx="738187" cy="471488"/>
            </a:xfrm>
            <a:prstGeom prst="rect">
              <a:avLst/>
            </a:prstGeom>
            <a:noFill/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2EA13C-F835-4BC8-836A-B869F46880B0}"/>
                </a:ext>
              </a:extLst>
            </p:cNvPr>
            <p:cNvSpPr txBox="1"/>
            <p:nvPr/>
          </p:nvSpPr>
          <p:spPr>
            <a:xfrm>
              <a:off x="2781294" y="623715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  <a:latin typeface="Lato Heavy" pitchFamily="34" charset="0"/>
                  <a:cs typeface="Lato Heavy" pitchFamily="34" charset="0"/>
                </a:rPr>
                <a:t>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8BDD3F7-3EC2-40ED-8F53-681E8B7D732A}"/>
              </a:ext>
            </a:extLst>
          </p:cNvPr>
          <p:cNvGrpSpPr/>
          <p:nvPr/>
        </p:nvGrpSpPr>
        <p:grpSpPr>
          <a:xfrm>
            <a:off x="2558857" y="4273997"/>
            <a:ext cx="738187" cy="523220"/>
            <a:chOff x="2608729" y="623715"/>
            <a:chExt cx="738187" cy="523220"/>
          </a:xfrm>
        </p:grpSpPr>
        <p:pic>
          <p:nvPicPr>
            <p:cNvPr id="18" name="Picture 2" descr="F:\AAA-LÀM ẢNH SLIDE\Bai13-LT1-3b(1).png">
              <a:extLst>
                <a:ext uri="{FF2B5EF4-FFF2-40B4-BE49-F238E27FC236}">
                  <a16:creationId xmlns:a16="http://schemas.microsoft.com/office/drawing/2014/main" id="{E1F36F53-3600-4BA4-9E00-FC97443850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08729" y="660732"/>
              <a:ext cx="738187" cy="471488"/>
            </a:xfrm>
            <a:prstGeom prst="rect">
              <a:avLst/>
            </a:prstGeom>
            <a:noFill/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16F283-9132-4D1C-81F8-8D6E21903ADE}"/>
                </a:ext>
              </a:extLst>
            </p:cNvPr>
            <p:cNvSpPr txBox="1"/>
            <p:nvPr/>
          </p:nvSpPr>
          <p:spPr>
            <a:xfrm>
              <a:off x="2781294" y="623715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  <a:latin typeface="Lato Heavy" pitchFamily="34" charset="0"/>
                  <a:cs typeface="Lato Heavy" pitchFamily="34" charset="0"/>
                </a:rPr>
                <a:t>7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720C89-7666-498C-A922-65901860037A}"/>
              </a:ext>
            </a:extLst>
          </p:cNvPr>
          <p:cNvGrpSpPr/>
          <p:nvPr/>
        </p:nvGrpSpPr>
        <p:grpSpPr>
          <a:xfrm>
            <a:off x="3426682" y="4857406"/>
            <a:ext cx="738187" cy="523220"/>
            <a:chOff x="2608729" y="623715"/>
            <a:chExt cx="738187" cy="523220"/>
          </a:xfrm>
        </p:grpSpPr>
        <p:pic>
          <p:nvPicPr>
            <p:cNvPr id="21" name="Picture 2" descr="F:\AAA-LÀM ẢNH SLIDE\Bai13-LT1-3b(1).png">
              <a:extLst>
                <a:ext uri="{FF2B5EF4-FFF2-40B4-BE49-F238E27FC236}">
                  <a16:creationId xmlns:a16="http://schemas.microsoft.com/office/drawing/2014/main" id="{96D048A9-F9FC-4840-BDA2-5C2E19D847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08729" y="660732"/>
              <a:ext cx="738187" cy="471488"/>
            </a:xfrm>
            <a:prstGeom prst="rect">
              <a:avLst/>
            </a:prstGeom>
            <a:noFill/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F471F2-FFDD-46A0-93C7-60C24B892B03}"/>
                </a:ext>
              </a:extLst>
            </p:cNvPr>
            <p:cNvSpPr txBox="1"/>
            <p:nvPr/>
          </p:nvSpPr>
          <p:spPr>
            <a:xfrm>
              <a:off x="2781294" y="623715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  <a:latin typeface="Lato Heavy" pitchFamily="34" charset="0"/>
                  <a:cs typeface="Lato Heavy" pitchFamily="34" charset="0"/>
                </a:rPr>
                <a:t>9</a:t>
              </a:r>
            </a:p>
          </p:txBody>
        </p:sp>
      </p:grpSp>
      <p:pic>
        <p:nvPicPr>
          <p:cNvPr id="23" name="Picture 2" descr="F:\AAA-PDF-SGK\PNG\Bai13-LT1-3.png">
            <a:extLst>
              <a:ext uri="{FF2B5EF4-FFF2-40B4-BE49-F238E27FC236}">
                <a16:creationId xmlns:a16="http://schemas.microsoft.com/office/drawing/2014/main" id="{848A626B-A11C-4605-9411-31A516E33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44164" t="29999" r="34350" b="57271"/>
          <a:stretch>
            <a:fillRect/>
          </a:stretch>
        </p:blipFill>
        <p:spPr bwMode="auto">
          <a:xfrm>
            <a:off x="4834039" y="2258395"/>
            <a:ext cx="2523921" cy="2015778"/>
          </a:xfrm>
          <a:prstGeom prst="rect">
            <a:avLst/>
          </a:prstGeom>
          <a:noFill/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B8E4F30-0F7D-455B-9BB8-FB965087129A}"/>
              </a:ext>
            </a:extLst>
          </p:cNvPr>
          <p:cNvGrpSpPr/>
          <p:nvPr/>
        </p:nvGrpSpPr>
        <p:grpSpPr>
          <a:xfrm>
            <a:off x="6167039" y="3705286"/>
            <a:ext cx="738187" cy="525440"/>
            <a:chOff x="5229264" y="959298"/>
            <a:chExt cx="738187" cy="525440"/>
          </a:xfrm>
        </p:grpSpPr>
        <p:pic>
          <p:nvPicPr>
            <p:cNvPr id="25" name="Picture 3" descr="F:\AAA-LÀM ẢNH SLIDE\Bai13-LT1-3b(2).png">
              <a:extLst>
                <a:ext uri="{FF2B5EF4-FFF2-40B4-BE49-F238E27FC236}">
                  <a16:creationId xmlns:a16="http://schemas.microsoft.com/office/drawing/2014/main" id="{A903012D-8810-484E-83BB-A125BC6E6D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29264" y="1013250"/>
              <a:ext cx="738187" cy="471488"/>
            </a:xfrm>
            <a:prstGeom prst="rect">
              <a:avLst/>
            </a:prstGeom>
            <a:noFill/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C9D3ECB-076E-4BD3-84CE-AC9F28856997}"/>
                </a:ext>
              </a:extLst>
            </p:cNvPr>
            <p:cNvSpPr txBox="1"/>
            <p:nvPr/>
          </p:nvSpPr>
          <p:spPr>
            <a:xfrm>
              <a:off x="5401829" y="959298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  <a:latin typeface="Lato Heavy" pitchFamily="34" charset="0"/>
                  <a:cs typeface="Lato Heavy" pitchFamily="34" charset="0"/>
                </a:rPr>
                <a:t>3</a:t>
              </a:r>
            </a:p>
          </p:txBody>
        </p:sp>
      </p:grpSp>
      <p:pic>
        <p:nvPicPr>
          <p:cNvPr id="27" name="Picture 2" descr="F:\AAA-PDF-SGK\PNG\Bai13-LT1-3.png">
            <a:extLst>
              <a:ext uri="{FF2B5EF4-FFF2-40B4-BE49-F238E27FC236}">
                <a16:creationId xmlns:a16="http://schemas.microsoft.com/office/drawing/2014/main" id="{EE1F5C70-C9D8-4F28-A83B-3690CBE26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67473" t="29999" r="11041" b="57271"/>
          <a:stretch>
            <a:fillRect/>
          </a:stretch>
        </p:blipFill>
        <p:spPr bwMode="auto">
          <a:xfrm>
            <a:off x="7572250" y="2258395"/>
            <a:ext cx="2523830" cy="2015778"/>
          </a:xfrm>
          <a:prstGeom prst="rect">
            <a:avLst/>
          </a:prstGeom>
          <a:noFill/>
        </p:spPr>
      </p:pic>
      <p:pic>
        <p:nvPicPr>
          <p:cNvPr id="28" name="Picture 2" descr="F:\AAA-PDF-SGK\PNG\Bai13-LT1-3.png">
            <a:extLst>
              <a:ext uri="{FF2B5EF4-FFF2-40B4-BE49-F238E27FC236}">
                <a16:creationId xmlns:a16="http://schemas.microsoft.com/office/drawing/2014/main" id="{5D7AA822-DB5E-41BA-A84C-D245A9048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67473" t="42544" r="12268" b="53635"/>
          <a:stretch>
            <a:fillRect/>
          </a:stretch>
        </p:blipFill>
        <p:spPr bwMode="auto">
          <a:xfrm>
            <a:off x="7572024" y="4244776"/>
            <a:ext cx="2379296" cy="605263"/>
          </a:xfrm>
          <a:prstGeom prst="rect">
            <a:avLst/>
          </a:prstGeom>
          <a:noFill/>
        </p:spPr>
      </p:pic>
      <p:pic>
        <p:nvPicPr>
          <p:cNvPr id="29" name="Picture 2" descr="F:\AAA-PDF-SGK\PNG\Bai13-LT1-3.png">
            <a:extLst>
              <a:ext uri="{FF2B5EF4-FFF2-40B4-BE49-F238E27FC236}">
                <a16:creationId xmlns:a16="http://schemas.microsoft.com/office/drawing/2014/main" id="{8444D80C-3247-4DBC-84D0-B0EAF082D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69927" t="45999" r="12268" b="49089"/>
          <a:stretch>
            <a:fillRect/>
          </a:stretch>
        </p:blipFill>
        <p:spPr bwMode="auto">
          <a:xfrm>
            <a:off x="7860510" y="4793807"/>
            <a:ext cx="2091589" cy="775861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D760713-51AF-42DA-8744-FF844D8633F0}"/>
              </a:ext>
            </a:extLst>
          </p:cNvPr>
          <p:cNvGrpSpPr/>
          <p:nvPr/>
        </p:nvGrpSpPr>
        <p:grpSpPr>
          <a:xfrm>
            <a:off x="8051476" y="3679265"/>
            <a:ext cx="738187" cy="523220"/>
            <a:chOff x="7314542" y="547747"/>
            <a:chExt cx="738187" cy="523220"/>
          </a:xfrm>
        </p:grpSpPr>
        <p:pic>
          <p:nvPicPr>
            <p:cNvPr id="31" name="Picture 4" descr="F:\AAA-LÀM ẢNH SLIDE\Bai13-LT1-3b(3).png">
              <a:extLst>
                <a:ext uri="{FF2B5EF4-FFF2-40B4-BE49-F238E27FC236}">
                  <a16:creationId xmlns:a16="http://schemas.microsoft.com/office/drawing/2014/main" id="{FEB80B8E-374C-4836-80F9-BB13FE8BA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14542" y="589504"/>
              <a:ext cx="738187" cy="471488"/>
            </a:xfrm>
            <a:prstGeom prst="rect">
              <a:avLst/>
            </a:prstGeom>
            <a:noFill/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C768EFE-7ED5-4E81-8988-8A43DE19946E}"/>
                </a:ext>
              </a:extLst>
            </p:cNvPr>
            <p:cNvSpPr txBox="1"/>
            <p:nvPr/>
          </p:nvSpPr>
          <p:spPr>
            <a:xfrm>
              <a:off x="7487107" y="547747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  <a:latin typeface="Lato Heavy" pitchFamily="34" charset="0"/>
                  <a:cs typeface="Lato Heavy" pitchFamily="34" charset="0"/>
                </a:rPr>
                <a:t>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38FF2A0-0632-42D3-A54D-349D1C539EBD}"/>
              </a:ext>
            </a:extLst>
          </p:cNvPr>
          <p:cNvGrpSpPr/>
          <p:nvPr/>
        </p:nvGrpSpPr>
        <p:grpSpPr>
          <a:xfrm>
            <a:off x="8906524" y="4265809"/>
            <a:ext cx="738187" cy="523220"/>
            <a:chOff x="7314542" y="547747"/>
            <a:chExt cx="738187" cy="523220"/>
          </a:xfrm>
        </p:grpSpPr>
        <p:pic>
          <p:nvPicPr>
            <p:cNvPr id="34" name="Picture 4" descr="F:\AAA-LÀM ẢNH SLIDE\Bai13-LT1-3b(3).png">
              <a:extLst>
                <a:ext uri="{FF2B5EF4-FFF2-40B4-BE49-F238E27FC236}">
                  <a16:creationId xmlns:a16="http://schemas.microsoft.com/office/drawing/2014/main" id="{9C82DEB8-B93A-4592-8CF0-6C662E62D8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14542" y="589504"/>
              <a:ext cx="738187" cy="471488"/>
            </a:xfrm>
            <a:prstGeom prst="rect">
              <a:avLst/>
            </a:prstGeom>
            <a:noFill/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34C019C-AF12-451B-A873-C34BE59AD6D5}"/>
                </a:ext>
              </a:extLst>
            </p:cNvPr>
            <p:cNvSpPr txBox="1"/>
            <p:nvPr/>
          </p:nvSpPr>
          <p:spPr>
            <a:xfrm>
              <a:off x="7502335" y="547747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  <a:latin typeface="Lato Heavy" pitchFamily="34" charset="0"/>
                  <a:cs typeface="Lato Heavy" pitchFamily="34" charset="0"/>
                </a:rPr>
                <a:t>1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2161304-DF2C-4D3C-B38C-CD88099EE00C}"/>
              </a:ext>
            </a:extLst>
          </p:cNvPr>
          <p:cNvGrpSpPr/>
          <p:nvPr/>
        </p:nvGrpSpPr>
        <p:grpSpPr>
          <a:xfrm>
            <a:off x="8054149" y="4857577"/>
            <a:ext cx="738187" cy="523220"/>
            <a:chOff x="7314542" y="547747"/>
            <a:chExt cx="738187" cy="523220"/>
          </a:xfrm>
        </p:grpSpPr>
        <p:pic>
          <p:nvPicPr>
            <p:cNvPr id="37" name="Picture 4" descr="F:\AAA-LÀM ẢNH SLIDE\Bai13-LT1-3b(3).png">
              <a:extLst>
                <a:ext uri="{FF2B5EF4-FFF2-40B4-BE49-F238E27FC236}">
                  <a16:creationId xmlns:a16="http://schemas.microsoft.com/office/drawing/2014/main" id="{9F94981A-CF43-4A8B-A550-B38731A119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14542" y="589504"/>
              <a:ext cx="738187" cy="471488"/>
            </a:xfrm>
            <a:prstGeom prst="rect">
              <a:avLst/>
            </a:prstGeom>
            <a:noFill/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CA4A860-5093-4B1B-8897-8E681C587C92}"/>
                </a:ext>
              </a:extLst>
            </p:cNvPr>
            <p:cNvSpPr txBox="1"/>
            <p:nvPr/>
          </p:nvSpPr>
          <p:spPr>
            <a:xfrm>
              <a:off x="7487107" y="547747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  <a:latin typeface="Lato Heavy" pitchFamily="34" charset="0"/>
                  <a:cs typeface="Lato Heavy" pitchFamily="34" charset="0"/>
                </a:rPr>
                <a:t>7</a:t>
              </a:r>
            </a:p>
          </p:txBody>
        </p:sp>
      </p:grpSp>
      <p:pic>
        <p:nvPicPr>
          <p:cNvPr id="39" name="Picture 2" descr="C:\Users\TUAN\Downloads\Luyện tập 1.png">
            <a:extLst>
              <a:ext uri="{FF2B5EF4-FFF2-40B4-BE49-F238E27FC236}">
                <a16:creationId xmlns:a16="http://schemas.microsoft.com/office/drawing/2014/main" id="{06BDCD96-EEFE-4636-AAC3-FABF6736F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8070" y="586448"/>
            <a:ext cx="1673352" cy="743806"/>
          </a:xfrm>
          <a:prstGeom prst="rect">
            <a:avLst/>
          </a:prstGeom>
          <a:noFill/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23DAED6E-221E-4183-8A9A-134926C6B07F}"/>
              </a:ext>
            </a:extLst>
          </p:cNvPr>
          <p:cNvSpPr/>
          <p:nvPr/>
        </p:nvSpPr>
        <p:spPr>
          <a:xfrm>
            <a:off x="5302058" y="657468"/>
            <a:ext cx="1867820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3.  </a:t>
            </a:r>
            <a:r>
              <a:rPr lang="en-GB" sz="4000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24973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AA-PDF-SGK\PNG\Bai13-LT1-4.png">
            <a:extLst>
              <a:ext uri="{FF2B5EF4-FFF2-40B4-BE49-F238E27FC236}">
                <a16:creationId xmlns:a16="http://schemas.microsoft.com/office/drawing/2014/main" id="{FA7DCDCA-38CF-4F63-B70A-B4A47276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7175" t="57271" r="8588" b="29090"/>
          <a:stretch>
            <a:fillRect/>
          </a:stretch>
        </p:blipFill>
        <p:spPr bwMode="auto">
          <a:xfrm>
            <a:off x="1514478" y="2358338"/>
            <a:ext cx="8635763" cy="2141323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EB38CF0-A1A0-48E1-9554-87526C639F09}"/>
              </a:ext>
            </a:extLst>
          </p:cNvPr>
          <p:cNvGrpSpPr/>
          <p:nvPr/>
        </p:nvGrpSpPr>
        <p:grpSpPr>
          <a:xfrm>
            <a:off x="4405947" y="3371443"/>
            <a:ext cx="559592" cy="603507"/>
            <a:chOff x="5268391" y="3767436"/>
            <a:chExt cx="806199" cy="850919"/>
          </a:xfrm>
        </p:grpSpPr>
        <p:sp>
          <p:nvSpPr>
            <p:cNvPr id="4" name="Rounded Rectangle 18">
              <a:extLst>
                <a:ext uri="{FF2B5EF4-FFF2-40B4-BE49-F238E27FC236}">
                  <a16:creationId xmlns:a16="http://schemas.microsoft.com/office/drawing/2014/main" id="{AE6BE257-7DB6-4E79-86FD-F3A001A776CD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FF1151-D684-4607-B86F-1D7F8A99A1F0}"/>
                </a:ext>
              </a:extLst>
            </p:cNvPr>
            <p:cNvSpPr txBox="1"/>
            <p:nvPr/>
          </p:nvSpPr>
          <p:spPr>
            <a:xfrm>
              <a:off x="5399341" y="3767436"/>
              <a:ext cx="538559" cy="824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0292FB3-6570-400E-A1EE-50760445B79C}"/>
              </a:ext>
            </a:extLst>
          </p:cNvPr>
          <p:cNvGrpSpPr/>
          <p:nvPr/>
        </p:nvGrpSpPr>
        <p:grpSpPr>
          <a:xfrm>
            <a:off x="4405947" y="3385783"/>
            <a:ext cx="559592" cy="591550"/>
            <a:chOff x="5268391" y="3784295"/>
            <a:chExt cx="806199" cy="834060"/>
          </a:xfrm>
        </p:grpSpPr>
        <p:sp>
          <p:nvSpPr>
            <p:cNvPr id="7" name="Rounded Rectangle 21">
              <a:extLst>
                <a:ext uri="{FF2B5EF4-FFF2-40B4-BE49-F238E27FC236}">
                  <a16:creationId xmlns:a16="http://schemas.microsoft.com/office/drawing/2014/main" id="{E88551AD-6DE2-4C35-9FDB-E4B68736F2CD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E61551-684F-4E68-9EA1-E826B6F32DE6}"/>
                </a:ext>
              </a:extLst>
            </p:cNvPr>
            <p:cNvSpPr txBox="1"/>
            <p:nvPr/>
          </p:nvSpPr>
          <p:spPr>
            <a:xfrm>
              <a:off x="5366309" y="3784295"/>
              <a:ext cx="607842" cy="824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Lato"/>
                </a:rPr>
                <a:t>9</a:t>
              </a: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A8E21BC-4B12-45EF-84A0-F7DF22E22222}"/>
              </a:ext>
            </a:extLst>
          </p:cNvPr>
          <p:cNvSpPr txBox="1">
            <a:spLocks/>
          </p:cNvSpPr>
          <p:nvPr/>
        </p:nvSpPr>
        <p:spPr>
          <a:xfrm>
            <a:off x="1713565" y="2586819"/>
            <a:ext cx="470256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B51F26-8706-436A-BD8A-2927903D97AD}"/>
              </a:ext>
            </a:extLst>
          </p:cNvPr>
          <p:cNvGrpSpPr/>
          <p:nvPr/>
        </p:nvGrpSpPr>
        <p:grpSpPr>
          <a:xfrm>
            <a:off x="6357702" y="3367726"/>
            <a:ext cx="559592" cy="603507"/>
            <a:chOff x="5268391" y="3767436"/>
            <a:chExt cx="806199" cy="850919"/>
          </a:xfrm>
        </p:grpSpPr>
        <p:sp>
          <p:nvSpPr>
            <p:cNvPr id="11" name="Rounded Rectangle 24">
              <a:extLst>
                <a:ext uri="{FF2B5EF4-FFF2-40B4-BE49-F238E27FC236}">
                  <a16:creationId xmlns:a16="http://schemas.microsoft.com/office/drawing/2014/main" id="{78082BCC-F294-4052-8E99-F9F0C9304E42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5D0605-250C-438C-ADD1-E71277C2CAA3}"/>
                </a:ext>
              </a:extLst>
            </p:cNvPr>
            <p:cNvSpPr txBox="1"/>
            <p:nvPr/>
          </p:nvSpPr>
          <p:spPr>
            <a:xfrm>
              <a:off x="5399341" y="3767436"/>
              <a:ext cx="538559" cy="824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EEDCD8-8074-46B9-B581-B7C9EAC045D3}"/>
              </a:ext>
            </a:extLst>
          </p:cNvPr>
          <p:cNvGrpSpPr/>
          <p:nvPr/>
        </p:nvGrpSpPr>
        <p:grpSpPr>
          <a:xfrm>
            <a:off x="6357702" y="3382066"/>
            <a:ext cx="559592" cy="591550"/>
            <a:chOff x="5268391" y="3784295"/>
            <a:chExt cx="806199" cy="834060"/>
          </a:xfrm>
        </p:grpSpPr>
        <p:sp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C85E285C-1DE6-4DD7-9970-446FE35BC59A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B90E5F-6E0C-4F36-B356-F98AD3248C42}"/>
                </a:ext>
              </a:extLst>
            </p:cNvPr>
            <p:cNvSpPr txBox="1"/>
            <p:nvPr/>
          </p:nvSpPr>
          <p:spPr>
            <a:xfrm>
              <a:off x="5366309" y="3784295"/>
              <a:ext cx="607842" cy="824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Lato"/>
                </a:rPr>
                <a:t>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427F19-5568-4B36-8C64-0DB7635CEED6}"/>
              </a:ext>
            </a:extLst>
          </p:cNvPr>
          <p:cNvGrpSpPr/>
          <p:nvPr/>
        </p:nvGrpSpPr>
        <p:grpSpPr>
          <a:xfrm>
            <a:off x="8302776" y="3365345"/>
            <a:ext cx="559592" cy="603507"/>
            <a:chOff x="5268391" y="3767436"/>
            <a:chExt cx="806199" cy="850919"/>
          </a:xfrm>
        </p:grpSpPr>
        <p:sp>
          <p:nvSpPr>
            <p:cNvPr id="17" name="Rounded Rectangle 30">
              <a:extLst>
                <a:ext uri="{FF2B5EF4-FFF2-40B4-BE49-F238E27FC236}">
                  <a16:creationId xmlns:a16="http://schemas.microsoft.com/office/drawing/2014/main" id="{C6E7D07C-164F-469E-B1AC-6A7C9771B5EA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3DABA5-8B4F-4D15-BB5D-A1B1D4782D89}"/>
                </a:ext>
              </a:extLst>
            </p:cNvPr>
            <p:cNvSpPr txBox="1"/>
            <p:nvPr/>
          </p:nvSpPr>
          <p:spPr>
            <a:xfrm>
              <a:off x="5399341" y="3767436"/>
              <a:ext cx="538559" cy="824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919AEBA-E33B-46F9-8513-BAD888CB7345}"/>
              </a:ext>
            </a:extLst>
          </p:cNvPr>
          <p:cNvGrpSpPr/>
          <p:nvPr/>
        </p:nvGrpSpPr>
        <p:grpSpPr>
          <a:xfrm>
            <a:off x="8270383" y="3399446"/>
            <a:ext cx="630301" cy="571790"/>
            <a:chOff x="5221719" y="3812156"/>
            <a:chExt cx="908068" cy="806199"/>
          </a:xfrm>
        </p:grpSpPr>
        <p:sp>
          <p:nvSpPr>
            <p:cNvPr id="20" name="Rounded Rectangle 34">
              <a:extLst>
                <a:ext uri="{FF2B5EF4-FFF2-40B4-BE49-F238E27FC236}">
                  <a16:creationId xmlns:a16="http://schemas.microsoft.com/office/drawing/2014/main" id="{B33F229A-7F60-44FA-8AA4-345599999E99}"/>
                </a:ext>
              </a:extLst>
            </p:cNvPr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2796C82-6801-41EB-9EA3-37B7BACEAE56}"/>
                </a:ext>
              </a:extLst>
            </p:cNvPr>
            <p:cNvSpPr txBox="1"/>
            <p:nvPr/>
          </p:nvSpPr>
          <p:spPr>
            <a:xfrm>
              <a:off x="5221719" y="3815739"/>
              <a:ext cx="908068" cy="78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chemeClr val="bg1"/>
                  </a:solidFill>
                  <a:latin typeface="Lato"/>
                </a:rPr>
                <a:t>10</a:t>
              </a:r>
            </a:p>
          </p:txBody>
        </p:sp>
      </p:grpSp>
      <p:pic>
        <p:nvPicPr>
          <p:cNvPr id="22" name="Picture 2" descr="C:\Users\TUAN\Downloads\Luyện tập 1.png">
            <a:extLst>
              <a:ext uri="{FF2B5EF4-FFF2-40B4-BE49-F238E27FC236}">
                <a16:creationId xmlns:a16="http://schemas.microsoft.com/office/drawing/2014/main" id="{1FA96110-2406-4BE1-A56C-178B5EDD8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02" y="358152"/>
            <a:ext cx="1673352" cy="743806"/>
          </a:xfrm>
          <a:prstGeom prst="rect">
            <a:avLst/>
          </a:prstGeom>
          <a:noFill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C261C57-1669-4414-84B2-D03051F4A457}"/>
              </a:ext>
            </a:extLst>
          </p:cNvPr>
          <p:cNvSpPr/>
          <p:nvPr/>
        </p:nvSpPr>
        <p:spPr>
          <a:xfrm>
            <a:off x="4683751" y="1101958"/>
            <a:ext cx="1867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4.  Số ?</a:t>
            </a:r>
          </a:p>
        </p:txBody>
      </p:sp>
    </p:spTree>
    <p:extLst>
      <p:ext uri="{BB962C8B-B14F-4D97-AF65-F5344CB8AC3E}">
        <p14:creationId xmlns:p14="http://schemas.microsoft.com/office/powerpoint/2010/main" val="346741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137</Words>
  <Application>Microsoft Office PowerPoint</Application>
  <PresentationFormat>Widescreen</PresentationFormat>
  <Paragraphs>87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Lato</vt:lpstr>
      <vt:lpstr>Lato Heavy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</cp:lastModifiedBy>
  <cp:revision>162</cp:revision>
  <dcterms:created xsi:type="dcterms:W3CDTF">2021-06-02T01:34:28Z</dcterms:created>
  <dcterms:modified xsi:type="dcterms:W3CDTF">2023-12-01T02:30:09Z</dcterms:modified>
</cp:coreProperties>
</file>