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5" r:id="rId2"/>
    <p:sldId id="346" r:id="rId3"/>
    <p:sldId id="360" r:id="rId4"/>
    <p:sldId id="326" r:id="rId5"/>
    <p:sldId id="350" r:id="rId6"/>
    <p:sldId id="351" r:id="rId7"/>
    <p:sldId id="352" r:id="rId8"/>
    <p:sldId id="333" r:id="rId9"/>
    <p:sldId id="353" r:id="rId10"/>
    <p:sldId id="354" r:id="rId11"/>
    <p:sldId id="355" r:id="rId12"/>
    <p:sldId id="356" r:id="rId13"/>
    <p:sldId id="357" r:id="rId14"/>
    <p:sldId id="358" r:id="rId15"/>
    <p:sldId id="341" r:id="rId16"/>
    <p:sldId id="359" r:id="rId17"/>
    <p:sldId id="361" r:id="rId18"/>
    <p:sldId id="258" r:id="rId19"/>
  </p:sldIdLst>
  <p:sldSz cx="12192000" cy="6858000"/>
  <p:notesSz cx="6858000" cy="9144000"/>
  <p:embeddedFontLst>
    <p:embeddedFont>
      <p:font typeface="#9Slide03 Encode SeEx Black" panose="020B0604020202020204" charset="0"/>
      <p:bold r:id="rId22"/>
    </p:embeddedFont>
    <p:embeddedFont>
      <p:font typeface="#9Slide03 Quicksand" panose="020B0604020202020204" charset="0"/>
      <p:regular r:id="rId23"/>
    </p:embeddedFont>
    <p:embeddedFont>
      <p:font typeface="#9Slide03 Sofia Pro Soft" panose="020B0604020202020204" charset="0"/>
      <p:regular r:id="rId24"/>
    </p:embeddedFont>
    <p:embeddedFont>
      <p:font typeface="#9Slide03 Sofia Pro Soft Bold" panose="020B0604020202020204" charset="0"/>
      <p:bold r:id="rId25"/>
    </p:embeddedFont>
    <p:embeddedFont>
      <p:font typeface="#9Slide07 SVNUT Triumph Press" panose="00000500000000000000" charset="0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HP-211" panose="02000800000000000000" pitchFamily="2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BD6"/>
    <a:srgbClr val="BDF1FF"/>
    <a:srgbClr val="B9CBE5"/>
    <a:srgbClr val="7A96D7"/>
    <a:srgbClr val="262626"/>
    <a:srgbClr val="81B2EA"/>
    <a:srgbClr val="D97D3D"/>
    <a:srgbClr val="8178C3"/>
    <a:srgbClr val="7DAED9"/>
    <a:srgbClr val="529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22" autoAdjust="0"/>
    <p:restoredTop sz="83578" autoAdjust="0"/>
  </p:normalViewPr>
  <p:slideViewPr>
    <p:cSldViewPr>
      <p:cViewPr varScale="1">
        <p:scale>
          <a:sx n="112" d="100"/>
          <a:sy n="112" d="100"/>
        </p:scale>
        <p:origin x="1500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159334-4130-444D-A75C-BE2AD51DC0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259F5-6CBF-460B-B644-0D82707FE4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4AEEE-A32D-48FD-B347-78332D12AF6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E4354-048E-48A1-8EDE-C777041A38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5841E-8185-4BB8-8C75-AE3380A6F7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0FAFC-973D-4702-9571-3D0C1D2C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3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CCA20-DFCE-4EA1-94AC-D565971FE76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A9AAA-5094-4010-83C4-5DFB86A03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17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A9AAA-5094-4010-83C4-5DFB86A033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36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A9AAA-5094-4010-83C4-5DFB86A033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05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A9AAA-5094-4010-83C4-5DFB86A033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8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A9AAA-5094-4010-83C4-5DFB86A033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8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HẠM DUYÊN 1 - 9Slide.vn">
            <a:extLst>
              <a:ext uri="{FF2B5EF4-FFF2-40B4-BE49-F238E27FC236}">
                <a16:creationId xmlns:a16="http://schemas.microsoft.com/office/drawing/2014/main" id="{6D43DCDF-55E9-4B34-BD66-D12C677601D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"/>
          <a:stretch/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PHẠM DUYÊN 2 - 9Slide.vn">
            <a:extLst>
              <a:ext uri="{FF2B5EF4-FFF2-40B4-BE49-F238E27FC236}">
                <a16:creationId xmlns:a16="http://schemas.microsoft.com/office/drawing/2014/main" id="{57B86346-0C12-43F6-9FED-C6BE21D9C414}"/>
              </a:ext>
            </a:extLst>
          </p:cNvPr>
          <p:cNvSpPr/>
          <p:nvPr userDrawn="1"/>
        </p:nvSpPr>
        <p:spPr>
          <a:xfrm flipV="1">
            <a:off x="5791200" y="-3"/>
            <a:ext cx="9185276" cy="6879773"/>
          </a:xfrm>
          <a:prstGeom prst="parallelogram">
            <a:avLst>
              <a:gd name="adj" fmla="val 40435"/>
            </a:avLst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PHẠM DUYÊN 3 - 9Slide.vn">
            <a:extLst>
              <a:ext uri="{FF2B5EF4-FFF2-40B4-BE49-F238E27FC236}">
                <a16:creationId xmlns:a16="http://schemas.microsoft.com/office/drawing/2014/main" id="{78E096B6-4EA2-4952-B9C1-20485B83D6F3}"/>
              </a:ext>
            </a:extLst>
          </p:cNvPr>
          <p:cNvSpPr/>
          <p:nvPr userDrawn="1"/>
        </p:nvSpPr>
        <p:spPr>
          <a:xfrm flipV="1">
            <a:off x="6489700" y="2981935"/>
            <a:ext cx="2070100" cy="3876065"/>
          </a:xfrm>
          <a:prstGeom prst="parallelogram">
            <a:avLst>
              <a:gd name="adj" fmla="val 75775"/>
            </a:avLst>
          </a:prstGeom>
          <a:solidFill>
            <a:schemeClr val="accent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PHẠM DUYÊN 4 - 9Slide.vn">
            <a:extLst>
              <a:ext uri="{FF2B5EF4-FFF2-40B4-BE49-F238E27FC236}">
                <a16:creationId xmlns:a16="http://schemas.microsoft.com/office/drawing/2014/main" id="{51A2BC00-F184-4229-80AA-8A5CD7D61125}"/>
              </a:ext>
            </a:extLst>
          </p:cNvPr>
          <p:cNvGrpSpPr/>
          <p:nvPr userDrawn="1"/>
        </p:nvGrpSpPr>
        <p:grpSpPr>
          <a:xfrm>
            <a:off x="6489700" y="-1"/>
            <a:ext cx="1671638" cy="2383902"/>
            <a:chOff x="3895724" y="-1"/>
            <a:chExt cx="1671638" cy="2383902"/>
          </a:xfrm>
        </p:grpSpPr>
        <p:sp>
          <p:nvSpPr>
            <p:cNvPr id="34" name="4">
              <a:extLst>
                <a:ext uri="{FF2B5EF4-FFF2-40B4-BE49-F238E27FC236}">
                  <a16:creationId xmlns:a16="http://schemas.microsoft.com/office/drawing/2014/main" id="{BF75029C-9BE6-41B3-BF93-0DDF0492B4B4}"/>
                </a:ext>
              </a:extLst>
            </p:cNvPr>
            <p:cNvSpPr/>
            <p:nvPr/>
          </p:nvSpPr>
          <p:spPr>
            <a:xfrm flipV="1">
              <a:off x="3895724" y="0"/>
              <a:ext cx="1273176" cy="2383901"/>
            </a:xfrm>
            <a:prstGeom prst="parallelogram">
              <a:avLst>
                <a:gd name="adj" fmla="val 75775"/>
              </a:avLst>
            </a:prstGeom>
            <a:solidFill>
              <a:schemeClr val="accent1">
                <a:lumMod val="20000"/>
                <a:lumOff val="8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6">
              <a:extLst>
                <a:ext uri="{FF2B5EF4-FFF2-40B4-BE49-F238E27FC236}">
                  <a16:creationId xmlns:a16="http://schemas.microsoft.com/office/drawing/2014/main" id="{D9D4B030-54B9-4F42-B8E9-4A3DAACF0BDC}"/>
                </a:ext>
              </a:extLst>
            </p:cNvPr>
            <p:cNvSpPr/>
            <p:nvPr/>
          </p:nvSpPr>
          <p:spPr>
            <a:xfrm flipV="1">
              <a:off x="4294186" y="-1"/>
              <a:ext cx="1273176" cy="2383901"/>
            </a:xfrm>
            <a:prstGeom prst="parallelogram">
              <a:avLst>
                <a:gd name="adj" fmla="val 75775"/>
              </a:avLst>
            </a:prstGeom>
            <a:solidFill>
              <a:schemeClr val="accent2">
                <a:lumMod val="20000"/>
                <a:lumOff val="8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6" name="PHẠM DUYÊN 5 - 9Slide.vn">
            <a:extLst>
              <a:ext uri="{FF2B5EF4-FFF2-40B4-BE49-F238E27FC236}">
                <a16:creationId xmlns:a16="http://schemas.microsoft.com/office/drawing/2014/main" id="{09D4C35D-5993-49F2-BC6E-CAA1AC59B8C5}"/>
              </a:ext>
            </a:extLst>
          </p:cNvPr>
          <p:cNvCxnSpPr/>
          <p:nvPr userDrawn="1"/>
        </p:nvCxnSpPr>
        <p:spPr>
          <a:xfrm>
            <a:off x="6378576" y="0"/>
            <a:ext cx="2768600" cy="68580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HẠM DUYÊN 6 - 9Slide.vn">
            <a:extLst>
              <a:ext uri="{FF2B5EF4-FFF2-40B4-BE49-F238E27FC236}">
                <a16:creationId xmlns:a16="http://schemas.microsoft.com/office/drawing/2014/main" id="{543FD001-83CF-47CC-92C4-9991E7943E96}"/>
              </a:ext>
            </a:extLst>
          </p:cNvPr>
          <p:cNvCxnSpPr/>
          <p:nvPr userDrawn="1"/>
        </p:nvCxnSpPr>
        <p:spPr>
          <a:xfrm>
            <a:off x="6340476" y="0"/>
            <a:ext cx="2768600" cy="68580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HẠM DUYÊN 7 - 9Slide.vn">
            <a:extLst>
              <a:ext uri="{FF2B5EF4-FFF2-40B4-BE49-F238E27FC236}">
                <a16:creationId xmlns:a16="http://schemas.microsoft.com/office/drawing/2014/main" id="{E4DE3A43-75E8-40D9-8393-60886666311A}"/>
              </a:ext>
            </a:extLst>
          </p:cNvPr>
          <p:cNvSpPr txBox="1"/>
          <p:nvPr userDrawn="1"/>
        </p:nvSpPr>
        <p:spPr>
          <a:xfrm>
            <a:off x="7966076" y="2596531"/>
            <a:ext cx="36984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>
                <a:solidFill>
                  <a:schemeClr val="bg1"/>
                </a:solidFill>
                <a:latin typeface="+mj-lt"/>
                <a:ea typeface="思源黑体 CN Heavy" panose="020B0A00000000000000" pitchFamily="34" charset="-122"/>
              </a:rPr>
              <a:t>TOÁN</a:t>
            </a:r>
            <a:r>
              <a:rPr lang="en-US" altLang="zh-CN" sz="6600" baseline="0">
                <a:solidFill>
                  <a:schemeClr val="bg1"/>
                </a:solidFill>
                <a:latin typeface="+mj-lt"/>
                <a:ea typeface="思源黑体 CN Heavy" panose="020B0A00000000000000" pitchFamily="34" charset="-122"/>
              </a:rPr>
              <a:t> - 3</a:t>
            </a:r>
            <a:endParaRPr lang="zh-CN" altLang="en-US" sz="6600" dirty="0">
              <a:solidFill>
                <a:schemeClr val="bg1"/>
              </a:solidFill>
              <a:latin typeface="+mj-lt"/>
              <a:ea typeface="思源黑体 CN Heavy" panose="020B0A00000000000000" pitchFamily="34" charset="-122"/>
            </a:endParaRPr>
          </a:p>
        </p:txBody>
      </p:sp>
      <p:sp>
        <p:nvSpPr>
          <p:cNvPr id="40" name="PHẠM DUYÊN 8 - 9Slide.vn">
            <a:extLst>
              <a:ext uri="{FF2B5EF4-FFF2-40B4-BE49-F238E27FC236}">
                <a16:creationId xmlns:a16="http://schemas.microsoft.com/office/drawing/2014/main" id="{96A2BEC7-9D4A-4F11-9378-A7125DADA34D}"/>
              </a:ext>
            </a:extLst>
          </p:cNvPr>
          <p:cNvSpPr/>
          <p:nvPr userDrawn="1"/>
        </p:nvSpPr>
        <p:spPr>
          <a:xfrm flipV="1">
            <a:off x="8613564" y="3733103"/>
            <a:ext cx="2403473" cy="768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PHẠM DUYÊN 9 - 9Slide.vn">
            <a:extLst>
              <a:ext uri="{FF2B5EF4-FFF2-40B4-BE49-F238E27FC236}">
                <a16:creationId xmlns:a16="http://schemas.microsoft.com/office/drawing/2014/main" id="{3579324A-DB35-4972-85C0-2BCFDB3281BE}"/>
              </a:ext>
            </a:extLst>
          </p:cNvPr>
          <p:cNvGrpSpPr/>
          <p:nvPr userDrawn="1"/>
        </p:nvGrpSpPr>
        <p:grpSpPr>
          <a:xfrm>
            <a:off x="10520362" y="4474098"/>
            <a:ext cx="1671638" cy="2383902"/>
            <a:chOff x="10976769" y="5666049"/>
            <a:chExt cx="1671638" cy="2383902"/>
          </a:xfrm>
        </p:grpSpPr>
        <p:sp>
          <p:nvSpPr>
            <p:cNvPr id="44" name="16">
              <a:extLst>
                <a:ext uri="{FF2B5EF4-FFF2-40B4-BE49-F238E27FC236}">
                  <a16:creationId xmlns:a16="http://schemas.microsoft.com/office/drawing/2014/main" id="{0A49BCD6-03BF-42F2-8E4E-B9077BB486DF}"/>
                </a:ext>
              </a:extLst>
            </p:cNvPr>
            <p:cNvSpPr/>
            <p:nvPr/>
          </p:nvSpPr>
          <p:spPr>
            <a:xfrm flipV="1">
              <a:off x="10976769" y="5666050"/>
              <a:ext cx="1273176" cy="2383901"/>
            </a:xfrm>
            <a:prstGeom prst="parallelogram">
              <a:avLst>
                <a:gd name="adj" fmla="val 75775"/>
              </a:avLst>
            </a:prstGeom>
            <a:solidFill>
              <a:schemeClr val="accent1">
                <a:lumMod val="20000"/>
                <a:lumOff val="8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17">
              <a:extLst>
                <a:ext uri="{FF2B5EF4-FFF2-40B4-BE49-F238E27FC236}">
                  <a16:creationId xmlns:a16="http://schemas.microsoft.com/office/drawing/2014/main" id="{6FB2CB6F-55E8-416C-B86F-94EF4EDB1612}"/>
                </a:ext>
              </a:extLst>
            </p:cNvPr>
            <p:cNvSpPr/>
            <p:nvPr/>
          </p:nvSpPr>
          <p:spPr>
            <a:xfrm flipV="1">
              <a:off x="11375231" y="5666049"/>
              <a:ext cx="1273176" cy="2383901"/>
            </a:xfrm>
            <a:prstGeom prst="parallelogram">
              <a:avLst>
                <a:gd name="adj" fmla="val 75775"/>
              </a:avLst>
            </a:prstGeom>
            <a:solidFill>
              <a:schemeClr val="accent2">
                <a:lumMod val="20000"/>
                <a:lumOff val="8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1597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8" grpId="0"/>
      <p:bldP spid="4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787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670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827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280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934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843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2DC9C-9BE1-4E7B-BF5E-3EAA584C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351AE-42EF-4BA4-944C-F2FF99C52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46504-66A5-47B9-8020-AE87B0DA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9F53B-4389-4CF3-89C9-1F65CC45249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1744D-9889-48B5-9D51-CB545C89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DB92C-DAFB-48BA-A823-1241DBF3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16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4F81F-9DCF-4C1C-A160-8679A8B28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FE6C1-9329-4F5E-8602-C3148A8A5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75189-1AA5-4B13-8297-397277CC9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DC66E-70CE-40DB-9AE9-B00F27A4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9F53B-4389-4CF3-89C9-1F65CC45249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09F84-E522-4C2E-8803-D866E1FD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B212C-197C-4B03-A2EF-FED89398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11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791C-85FE-47C1-B0B0-3064297C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AD1D4-0922-4B2A-8CB9-7E3BE29E2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6D054-0F6E-457B-80C5-6B2FD7D7A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60232-3B8B-4385-A7C5-8FC2154ED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07931-19F4-4892-A247-AE2A091F3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9F5233-F053-427E-997A-3247AA01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9F53B-4389-4CF3-89C9-1F65CC45249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69D69F-5577-4249-AEB4-929CF626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94E94B-F450-417E-AB3E-9B0A7757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36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292C-7D70-45C1-9B46-14EA534A9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84269-04BC-4D7E-8B7A-4EA39C8D95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9F53B-4389-4CF3-89C9-1F65CC45249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388CD-4123-454D-838D-3F8C4182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BC609-1F4D-4121-BE68-5DBA5F81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88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HẠM DUYÊN 1 - 9Slide.vn">
            <a:extLst>
              <a:ext uri="{FF2B5EF4-FFF2-40B4-BE49-F238E27FC236}">
                <a16:creationId xmlns:a16="http://schemas.microsoft.com/office/drawing/2014/main" id="{6EC08E5E-290A-4D8D-8DDC-2B56063015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" t="-139" r="53550" b="139"/>
          <a:stretch/>
        </p:blipFill>
        <p:spPr>
          <a:xfrm>
            <a:off x="1" y="0"/>
            <a:ext cx="5655821" cy="6858000"/>
          </a:xfrm>
          <a:custGeom>
            <a:avLst/>
            <a:gdLst>
              <a:gd name="connsiteX0" fmla="*/ 0 w 5655821"/>
              <a:gd name="connsiteY0" fmla="*/ 0 h 6858000"/>
              <a:gd name="connsiteX1" fmla="*/ 2882788 w 5655821"/>
              <a:gd name="connsiteY1" fmla="*/ 0 h 6858000"/>
              <a:gd name="connsiteX2" fmla="*/ 5655821 w 5655821"/>
              <a:gd name="connsiteY2" fmla="*/ 6858000 h 6858000"/>
              <a:gd name="connsiteX3" fmla="*/ 0 w 5655821"/>
              <a:gd name="connsiteY3" fmla="*/ 6858000 h 6858000"/>
              <a:gd name="connsiteX4" fmla="*/ 0 w 565582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821" h="6858000">
                <a:moveTo>
                  <a:pt x="0" y="0"/>
                </a:moveTo>
                <a:lnTo>
                  <a:pt x="2882788" y="0"/>
                </a:lnTo>
                <a:lnTo>
                  <a:pt x="565582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58" name="PHẠM DUYÊN 2 - 9Slide.vn">
            <a:extLst>
              <a:ext uri="{FF2B5EF4-FFF2-40B4-BE49-F238E27FC236}">
                <a16:creationId xmlns:a16="http://schemas.microsoft.com/office/drawing/2014/main" id="{29D60812-9F9E-4EF3-9E96-C6A1D754F6C7}"/>
              </a:ext>
            </a:extLst>
          </p:cNvPr>
          <p:cNvSpPr/>
          <p:nvPr userDrawn="1"/>
        </p:nvSpPr>
        <p:spPr>
          <a:xfrm flipV="1">
            <a:off x="3895724" y="2981935"/>
            <a:ext cx="2070100" cy="3876065"/>
          </a:xfrm>
          <a:prstGeom prst="parallelogram">
            <a:avLst>
              <a:gd name="adj" fmla="val 75775"/>
            </a:avLst>
          </a:prstGeom>
          <a:solidFill>
            <a:schemeClr val="accent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PHẠM DUYÊN 3 - 9Slide.vn">
            <a:extLst>
              <a:ext uri="{FF2B5EF4-FFF2-40B4-BE49-F238E27FC236}">
                <a16:creationId xmlns:a16="http://schemas.microsoft.com/office/drawing/2014/main" id="{75A7153C-D5FC-49A9-9B31-F49AAA124365}"/>
              </a:ext>
            </a:extLst>
          </p:cNvPr>
          <p:cNvGrpSpPr/>
          <p:nvPr userDrawn="1"/>
        </p:nvGrpSpPr>
        <p:grpSpPr>
          <a:xfrm>
            <a:off x="2382" y="0"/>
            <a:ext cx="1671638" cy="2383902"/>
            <a:chOff x="2382" y="0"/>
            <a:chExt cx="1671638" cy="2383902"/>
          </a:xfrm>
        </p:grpSpPr>
        <p:sp>
          <p:nvSpPr>
            <p:cNvPr id="60" name="3">
              <a:extLst>
                <a:ext uri="{FF2B5EF4-FFF2-40B4-BE49-F238E27FC236}">
                  <a16:creationId xmlns:a16="http://schemas.microsoft.com/office/drawing/2014/main" id="{6D784758-BA88-485B-815C-66C8F4059D6B}"/>
                </a:ext>
              </a:extLst>
            </p:cNvPr>
            <p:cNvSpPr/>
            <p:nvPr/>
          </p:nvSpPr>
          <p:spPr>
            <a:xfrm flipV="1">
              <a:off x="2382" y="1"/>
              <a:ext cx="1273176" cy="2383901"/>
            </a:xfrm>
            <a:prstGeom prst="parallelogram">
              <a:avLst>
                <a:gd name="adj" fmla="val 75775"/>
              </a:avLst>
            </a:prstGeom>
            <a:solidFill>
              <a:schemeClr val="accent1">
                <a:lumMod val="20000"/>
                <a:lumOff val="8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5">
              <a:extLst>
                <a:ext uri="{FF2B5EF4-FFF2-40B4-BE49-F238E27FC236}">
                  <a16:creationId xmlns:a16="http://schemas.microsoft.com/office/drawing/2014/main" id="{DC31A323-F749-4184-86F7-0EB782BB4E78}"/>
                </a:ext>
              </a:extLst>
            </p:cNvPr>
            <p:cNvSpPr/>
            <p:nvPr/>
          </p:nvSpPr>
          <p:spPr>
            <a:xfrm flipV="1">
              <a:off x="400844" y="0"/>
              <a:ext cx="1273176" cy="2383901"/>
            </a:xfrm>
            <a:prstGeom prst="parallelogram">
              <a:avLst>
                <a:gd name="adj" fmla="val 75775"/>
              </a:avLst>
            </a:prstGeom>
            <a:solidFill>
              <a:schemeClr val="accent2">
                <a:lumMod val="20000"/>
                <a:lumOff val="8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5388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5320B7-817F-489E-B9C5-F5D7B9E7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9F53B-4389-4CF3-89C9-1F65CC45249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1BCFE-2458-48E9-82F9-C2011DA82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39108-6670-4CB8-8635-A2C8D756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83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797F5-B24D-482D-9B3D-DC2D9A01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1F82A-21BC-41A7-B223-0965D06C7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D6267-1D73-4EE5-A55D-754E5FBF5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5F54E-BE6F-4DFF-8B8A-A28E0911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9F53B-4389-4CF3-89C9-1F65CC45249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83C64-6B9E-4820-BE13-00B6B9F0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34024-AEDC-4BD0-87CA-6A80B525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95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44A45-F7AB-472B-ACE8-15DE1C99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59012-D102-40A1-8F9E-191788DC10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56F6C-6616-4824-9326-32659CB75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27F7C-FB90-471B-8C2B-86B05ABF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9F53B-4389-4CF3-89C9-1F65CC45249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72206-9B7C-4158-B3AD-7FA7F626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8DE6E-23F7-4357-A7EA-194D318F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23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465-7D2D-480E-A6F6-C9E4B04D6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6613A-F046-421E-9914-14ACCD7C9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5158-EFBE-49F5-B655-787731CA54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9F53B-4389-4CF3-89C9-1F65CC45249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A631B-6701-4DA3-9A0A-C165AF59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E0BA5-FCBB-43DE-945E-6635E6EB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91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PHẠM DUYÊN 1 - 9Slide.vn">
            <a:extLst>
              <a:ext uri="{FF2B5EF4-FFF2-40B4-BE49-F238E27FC236}">
                <a16:creationId xmlns:a16="http://schemas.microsoft.com/office/drawing/2014/main" id="{F2052F17-894D-4243-A369-F5BE1EFC46F1}"/>
              </a:ext>
            </a:extLst>
          </p:cNvPr>
          <p:cNvGrpSpPr/>
          <p:nvPr userDrawn="1"/>
        </p:nvGrpSpPr>
        <p:grpSpPr>
          <a:xfrm>
            <a:off x="0" y="2002971"/>
            <a:ext cx="12192000" cy="2849339"/>
            <a:chOff x="-58551" y="3477718"/>
            <a:chExt cx="12192000" cy="2644586"/>
          </a:xfrm>
        </p:grpSpPr>
        <p:pic>
          <p:nvPicPr>
            <p:cNvPr id="37" name="36">
              <a:extLst>
                <a:ext uri="{FF2B5EF4-FFF2-40B4-BE49-F238E27FC236}">
                  <a16:creationId xmlns:a16="http://schemas.microsoft.com/office/drawing/2014/main" id="{4A8F2003-C2A3-4442-AD8F-FF378D9615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2" b="58975"/>
            <a:stretch/>
          </p:blipFill>
          <p:spPr>
            <a:xfrm>
              <a:off x="-57797" y="3480245"/>
              <a:ext cx="12190493" cy="2642059"/>
            </a:xfrm>
            <a:prstGeom prst="rect">
              <a:avLst/>
            </a:prstGeom>
          </p:spPr>
        </p:pic>
        <p:sp>
          <p:nvSpPr>
            <p:cNvPr id="7" name="26">
              <a:extLst>
                <a:ext uri="{FF2B5EF4-FFF2-40B4-BE49-F238E27FC236}">
                  <a16:creationId xmlns:a16="http://schemas.microsoft.com/office/drawing/2014/main" id="{F3B4FE0D-30F0-40AF-89D4-EB8E2E03179C}"/>
                </a:ext>
              </a:extLst>
            </p:cNvPr>
            <p:cNvSpPr/>
            <p:nvPr/>
          </p:nvSpPr>
          <p:spPr>
            <a:xfrm>
              <a:off x="-58551" y="3477718"/>
              <a:ext cx="12192000" cy="2640372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PHẠM DUYÊN 2 - 9Slide.vn">
            <a:extLst>
              <a:ext uri="{FF2B5EF4-FFF2-40B4-BE49-F238E27FC236}">
                <a16:creationId xmlns:a16="http://schemas.microsoft.com/office/drawing/2014/main" id="{7549911E-8D8D-42AC-889A-685169861CC1}"/>
              </a:ext>
            </a:extLst>
          </p:cNvPr>
          <p:cNvSpPr/>
          <p:nvPr userDrawn="1"/>
        </p:nvSpPr>
        <p:spPr>
          <a:xfrm flipV="1">
            <a:off x="11621" y="-15315"/>
            <a:ext cx="1273176" cy="2383901"/>
          </a:xfrm>
          <a:prstGeom prst="parallelogram">
            <a:avLst>
              <a:gd name="adj" fmla="val 75775"/>
            </a:avLst>
          </a:prstGeom>
          <a:solidFill>
            <a:schemeClr val="accent1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PHẠM DUYÊN 3 - 9Slide.vn">
            <a:extLst>
              <a:ext uri="{FF2B5EF4-FFF2-40B4-BE49-F238E27FC236}">
                <a16:creationId xmlns:a16="http://schemas.microsoft.com/office/drawing/2014/main" id="{55034E92-1F4F-450F-83F1-DE7B84A7D523}"/>
              </a:ext>
            </a:extLst>
          </p:cNvPr>
          <p:cNvSpPr/>
          <p:nvPr userDrawn="1"/>
        </p:nvSpPr>
        <p:spPr>
          <a:xfrm flipV="1">
            <a:off x="410083" y="-15316"/>
            <a:ext cx="1273176" cy="2383901"/>
          </a:xfrm>
          <a:prstGeom prst="parallelogram">
            <a:avLst>
              <a:gd name="adj" fmla="val 75775"/>
            </a:avLst>
          </a:prstGeom>
          <a:solidFill>
            <a:schemeClr val="accent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PHẠM DUYÊN 4 - 9Slide.vn">
            <a:extLst>
              <a:ext uri="{FF2B5EF4-FFF2-40B4-BE49-F238E27FC236}">
                <a16:creationId xmlns:a16="http://schemas.microsoft.com/office/drawing/2014/main" id="{2356D217-A944-48BC-A0E6-BD60E54AF4B5}"/>
              </a:ext>
            </a:extLst>
          </p:cNvPr>
          <p:cNvSpPr/>
          <p:nvPr userDrawn="1"/>
        </p:nvSpPr>
        <p:spPr>
          <a:xfrm flipV="1">
            <a:off x="10534122" y="4474099"/>
            <a:ext cx="1273176" cy="2383901"/>
          </a:xfrm>
          <a:prstGeom prst="parallelogram">
            <a:avLst>
              <a:gd name="adj" fmla="val 75775"/>
            </a:avLst>
          </a:prstGeom>
          <a:solidFill>
            <a:schemeClr val="accent1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PHẠM DUYÊN 5 - 9Slide.vn">
            <a:extLst>
              <a:ext uri="{FF2B5EF4-FFF2-40B4-BE49-F238E27FC236}">
                <a16:creationId xmlns:a16="http://schemas.microsoft.com/office/drawing/2014/main" id="{436B2841-B7A1-4177-A416-1E5949C654FF}"/>
              </a:ext>
            </a:extLst>
          </p:cNvPr>
          <p:cNvSpPr/>
          <p:nvPr userDrawn="1"/>
        </p:nvSpPr>
        <p:spPr>
          <a:xfrm flipV="1">
            <a:off x="10932584" y="4474098"/>
            <a:ext cx="1273176" cy="2383901"/>
          </a:xfrm>
          <a:prstGeom prst="parallelogram">
            <a:avLst>
              <a:gd name="adj" fmla="val 75775"/>
            </a:avLst>
          </a:prstGeom>
          <a:solidFill>
            <a:schemeClr val="accent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710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96DD8EE0-554C-4A36-B09C-13080AEB92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" t="-139" r="53550" b="139"/>
          <a:stretch/>
        </p:blipFill>
        <p:spPr>
          <a:xfrm flipH="1">
            <a:off x="6536179" y="0"/>
            <a:ext cx="5655821" cy="6858000"/>
          </a:xfrm>
          <a:custGeom>
            <a:avLst/>
            <a:gdLst>
              <a:gd name="connsiteX0" fmla="*/ 0 w 5655821"/>
              <a:gd name="connsiteY0" fmla="*/ 0 h 6858000"/>
              <a:gd name="connsiteX1" fmla="*/ 2882788 w 5655821"/>
              <a:gd name="connsiteY1" fmla="*/ 0 h 6858000"/>
              <a:gd name="connsiteX2" fmla="*/ 5655821 w 5655821"/>
              <a:gd name="connsiteY2" fmla="*/ 6858000 h 6858000"/>
              <a:gd name="connsiteX3" fmla="*/ 0 w 5655821"/>
              <a:gd name="connsiteY3" fmla="*/ 6858000 h 6858000"/>
              <a:gd name="connsiteX4" fmla="*/ 0 w 565582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821" h="6858000">
                <a:moveTo>
                  <a:pt x="0" y="0"/>
                </a:moveTo>
                <a:lnTo>
                  <a:pt x="2882788" y="0"/>
                </a:lnTo>
                <a:lnTo>
                  <a:pt x="565582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4" name="PHẠM DUYÊN 2 - 9Slide.vn">
            <a:extLst>
              <a:ext uri="{FF2B5EF4-FFF2-40B4-BE49-F238E27FC236}">
                <a16:creationId xmlns:a16="http://schemas.microsoft.com/office/drawing/2014/main" id="{9C33137B-1559-4113-A574-8734EA3E471D}"/>
              </a:ext>
            </a:extLst>
          </p:cNvPr>
          <p:cNvSpPr/>
          <p:nvPr userDrawn="1"/>
        </p:nvSpPr>
        <p:spPr>
          <a:xfrm flipH="1" flipV="1">
            <a:off x="6248400" y="2981935"/>
            <a:ext cx="2070100" cy="3876065"/>
          </a:xfrm>
          <a:prstGeom prst="parallelogram">
            <a:avLst>
              <a:gd name="adj" fmla="val 75775"/>
            </a:avLst>
          </a:prstGeom>
          <a:solidFill>
            <a:schemeClr val="accent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PHẠM DUYÊN 3 - 9Slide.vn">
            <a:extLst>
              <a:ext uri="{FF2B5EF4-FFF2-40B4-BE49-F238E27FC236}">
                <a16:creationId xmlns:a16="http://schemas.microsoft.com/office/drawing/2014/main" id="{89DF1DCD-A332-4013-922D-0D9AB368981F}"/>
              </a:ext>
            </a:extLst>
          </p:cNvPr>
          <p:cNvGrpSpPr/>
          <p:nvPr userDrawn="1"/>
        </p:nvGrpSpPr>
        <p:grpSpPr>
          <a:xfrm flipH="1">
            <a:off x="10549391" y="0"/>
            <a:ext cx="1671638" cy="2383902"/>
            <a:chOff x="2382" y="0"/>
            <a:chExt cx="1671638" cy="2383902"/>
          </a:xfrm>
        </p:grpSpPr>
        <p:sp>
          <p:nvSpPr>
            <p:cNvPr id="6" name="3">
              <a:extLst>
                <a:ext uri="{FF2B5EF4-FFF2-40B4-BE49-F238E27FC236}">
                  <a16:creationId xmlns:a16="http://schemas.microsoft.com/office/drawing/2014/main" id="{D445F3AB-8FBF-407F-8178-3655EBD52F1C}"/>
                </a:ext>
              </a:extLst>
            </p:cNvPr>
            <p:cNvSpPr/>
            <p:nvPr/>
          </p:nvSpPr>
          <p:spPr>
            <a:xfrm flipV="1">
              <a:off x="2382" y="1"/>
              <a:ext cx="1273176" cy="2383901"/>
            </a:xfrm>
            <a:prstGeom prst="parallelogram">
              <a:avLst>
                <a:gd name="adj" fmla="val 75775"/>
              </a:avLst>
            </a:prstGeom>
            <a:solidFill>
              <a:schemeClr val="accent1">
                <a:lumMod val="20000"/>
                <a:lumOff val="8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5">
              <a:extLst>
                <a:ext uri="{FF2B5EF4-FFF2-40B4-BE49-F238E27FC236}">
                  <a16:creationId xmlns:a16="http://schemas.microsoft.com/office/drawing/2014/main" id="{501D1292-B721-4AAD-BB66-52D4A45CA6A3}"/>
                </a:ext>
              </a:extLst>
            </p:cNvPr>
            <p:cNvSpPr/>
            <p:nvPr/>
          </p:nvSpPr>
          <p:spPr>
            <a:xfrm flipV="1">
              <a:off x="400844" y="0"/>
              <a:ext cx="1273176" cy="2383901"/>
            </a:xfrm>
            <a:prstGeom prst="parallelogram">
              <a:avLst>
                <a:gd name="adj" fmla="val 75775"/>
              </a:avLst>
            </a:prstGeom>
            <a:solidFill>
              <a:schemeClr val="accent2">
                <a:lumMod val="20000"/>
                <a:lumOff val="8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PHẠM DUYÊN 4 - 9Slide.vn">
            <a:extLst>
              <a:ext uri="{FF2B5EF4-FFF2-40B4-BE49-F238E27FC236}">
                <a16:creationId xmlns:a16="http://schemas.microsoft.com/office/drawing/2014/main" id="{7E51E34E-5E01-4E2D-9801-3A51C8C90DA2}"/>
              </a:ext>
            </a:extLst>
          </p:cNvPr>
          <p:cNvSpPr/>
          <p:nvPr userDrawn="1"/>
        </p:nvSpPr>
        <p:spPr>
          <a:xfrm>
            <a:off x="304800" y="356097"/>
            <a:ext cx="11582400" cy="6145807"/>
          </a:xfrm>
          <a:prstGeom prst="roundRect">
            <a:avLst>
              <a:gd name="adj" fmla="val 636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zh-CN" altLang="en-US" sz="266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23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16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96B109-5149-435A-A2DC-0943BD2D62DC}"/>
              </a:ext>
            </a:extLst>
          </p:cNvPr>
          <p:cNvSpPr/>
          <p:nvPr userDrawn="1"/>
        </p:nvSpPr>
        <p:spPr>
          <a:xfrm>
            <a:off x="12706350" y="57150"/>
            <a:ext cx="1524000" cy="609600"/>
          </a:xfrm>
          <a:prstGeom prst="rect">
            <a:avLst/>
          </a:prstGeom>
          <a:solidFill>
            <a:srgbClr val="30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#306EBB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E21597-0BFA-4FCA-98FD-0812F7B7CAB0}"/>
              </a:ext>
            </a:extLst>
          </p:cNvPr>
          <p:cNvSpPr/>
          <p:nvPr userDrawn="1"/>
        </p:nvSpPr>
        <p:spPr>
          <a:xfrm>
            <a:off x="12706350" y="1634332"/>
            <a:ext cx="1524000" cy="609600"/>
          </a:xfrm>
          <a:prstGeom prst="rect">
            <a:avLst/>
          </a:prstGeom>
          <a:solidFill>
            <a:srgbClr val="7DA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#7DAED9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FF5B1D-A35A-4601-B6E8-E4F7C7C5A735}"/>
              </a:ext>
            </a:extLst>
          </p:cNvPr>
          <p:cNvSpPr/>
          <p:nvPr userDrawn="1"/>
        </p:nvSpPr>
        <p:spPr>
          <a:xfrm>
            <a:off x="12706350" y="845741"/>
            <a:ext cx="1524000" cy="609600"/>
          </a:xfrm>
          <a:prstGeom prst="rect">
            <a:avLst/>
          </a:prstGeom>
          <a:solidFill>
            <a:srgbClr val="81B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#81B2EA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29B4BB-E233-4F7E-891C-1BB302D21509}"/>
              </a:ext>
            </a:extLst>
          </p:cNvPr>
          <p:cNvSpPr/>
          <p:nvPr userDrawn="1"/>
        </p:nvSpPr>
        <p:spPr>
          <a:xfrm>
            <a:off x="12706350" y="2422923"/>
            <a:ext cx="1524000" cy="609600"/>
          </a:xfrm>
          <a:prstGeom prst="rect">
            <a:avLst/>
          </a:prstGeom>
          <a:solidFill>
            <a:srgbClr val="817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#8178C3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CB4672-ECAB-41FA-9B8F-E5A98182D1EE}"/>
              </a:ext>
            </a:extLst>
          </p:cNvPr>
          <p:cNvSpPr/>
          <p:nvPr userDrawn="1"/>
        </p:nvSpPr>
        <p:spPr>
          <a:xfrm>
            <a:off x="12706350" y="3211512"/>
            <a:ext cx="1524000" cy="609600"/>
          </a:xfrm>
          <a:prstGeom prst="rect">
            <a:avLst/>
          </a:prstGeom>
          <a:solidFill>
            <a:srgbClr val="D97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#D97D3D</a:t>
            </a:r>
          </a:p>
        </p:txBody>
      </p:sp>
    </p:spTree>
    <p:extLst>
      <p:ext uri="{BB962C8B-B14F-4D97-AF65-F5344CB8AC3E}">
        <p14:creationId xmlns:p14="http://schemas.microsoft.com/office/powerpoint/2010/main" val="4227606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670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639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65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BDF1FF"/>
            </a:gs>
            <a:gs pos="18000">
              <a:schemeClr val="accent5">
                <a:lumMod val="20000"/>
                <a:lumOff val="80000"/>
              </a:schemeClr>
            </a:gs>
            <a:gs pos="100000">
              <a:srgbClr val="AAABD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AEA8867C-5D03-4F28-86DF-614310D76E6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8DC263-4A74-4346-A5D1-BAEC7F836957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-2514600" y="0"/>
            <a:ext cx="2121116" cy="244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2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2" r:id="rId3"/>
    <p:sldLayoutId id="2147483650" r:id="rId4"/>
    <p:sldLayoutId id="2147483671" r:id="rId5"/>
    <p:sldLayoutId id="2147483660" r:id="rId6"/>
    <p:sldLayoutId id="2147483649" r:id="rId7"/>
    <p:sldLayoutId id="2147483670" r:id="rId8"/>
    <p:sldLayoutId id="2147483668" r:id="rId9"/>
    <p:sldLayoutId id="2147483662" r:id="rId10"/>
    <p:sldLayoutId id="2147483666" r:id="rId11"/>
    <p:sldLayoutId id="2147483664" r:id="rId12"/>
    <p:sldLayoutId id="2147483665" r:id="rId13"/>
    <p:sldLayoutId id="2147483661" r:id="rId14"/>
    <p:sldLayoutId id="2147483663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56" r:id="rId21"/>
    <p:sldLayoutId id="2147483657" r:id="rId22"/>
    <p:sldLayoutId id="2147483658" r:id="rId2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00.png"/><Relationship Id="rId4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10.png"/><Relationship Id="rId4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73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PHẠM DUYÊN 1 1 - 9Slide.vn">
            <a:extLst>
              <a:ext uri="{FF2B5EF4-FFF2-40B4-BE49-F238E27FC236}">
                <a16:creationId xmlns:a16="http://schemas.microsoft.com/office/drawing/2014/main" id="{4242C897-BF47-4B29-A3C4-00BCE3CFDF08}"/>
              </a:ext>
            </a:extLst>
          </p:cNvPr>
          <p:cNvGrpSpPr/>
          <p:nvPr/>
        </p:nvGrpSpPr>
        <p:grpSpPr>
          <a:xfrm>
            <a:off x="475457" y="462119"/>
            <a:ext cx="529493" cy="769441"/>
            <a:chOff x="1806355" y="2799296"/>
            <a:chExt cx="745981" cy="1084033"/>
          </a:xfrm>
        </p:grpSpPr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BF784D9D-4998-4CE5-9CC5-EFC03A958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86C0B4"/>
                </a:gs>
                <a:gs pos="87000">
                  <a:schemeClr val="accent4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16" name="91">
              <a:extLst>
                <a:ext uri="{FF2B5EF4-FFF2-40B4-BE49-F238E27FC236}">
                  <a16:creationId xmlns:a16="http://schemas.microsoft.com/office/drawing/2014/main" id="{B61F6705-DBAA-4E53-9796-BF7BF58FD717}"/>
                </a:ext>
              </a:extLst>
            </p:cNvPr>
            <p:cNvSpPr txBox="1"/>
            <p:nvPr/>
          </p:nvSpPr>
          <p:spPr>
            <a:xfrm>
              <a:off x="1824314" y="2799296"/>
              <a:ext cx="656379" cy="1084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spc="20">
                  <a:solidFill>
                    <a:schemeClr val="bg1"/>
                  </a:solidFill>
                  <a:effectLst>
                    <a:outerShdw blurRad="25400" dist="38100" dir="2700000" sx="101000" sy="101000" algn="tl" rotWithShape="0">
                      <a:schemeClr val="accent5">
                        <a:lumMod val="60000"/>
                        <a:lumOff val="40000"/>
                        <a:alpha val="49000"/>
                      </a:schemeClr>
                    </a:outerShdw>
                  </a:effectLst>
                  <a:latin typeface="#9Slide07 SVNUT Triumph Press" panose="00000500000000000000" pitchFamily="2" charset="0"/>
                  <a:ea typeface="字魂229号-云瑶体" panose="00000500000000000000" charset="-122"/>
                </a:rPr>
                <a:t>1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9166395-7AD1-4550-918B-F26AAF8D827D}"/>
              </a:ext>
            </a:extLst>
          </p:cNvPr>
          <p:cNvGrpSpPr/>
          <p:nvPr/>
        </p:nvGrpSpPr>
        <p:grpSpPr>
          <a:xfrm>
            <a:off x="1138193" y="499507"/>
            <a:ext cx="1198607" cy="783193"/>
            <a:chOff x="930039" y="409881"/>
            <a:chExt cx="1198607" cy="78319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93CAEF3B-26CB-4B88-817F-F8A7E1B073CB}"/>
                </a:ext>
              </a:extLst>
            </p:cNvPr>
            <p:cNvSpPr/>
            <p:nvPr/>
          </p:nvSpPr>
          <p:spPr>
            <a:xfrm>
              <a:off x="987315" y="511161"/>
              <a:ext cx="723056" cy="533599"/>
            </a:xfrm>
            <a:prstGeom prst="roundRect">
              <a:avLst/>
            </a:prstGeom>
            <a:solidFill>
              <a:srgbClr val="FF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9" name="PHẠM DUYÊN 3 - 9Slide.vn">
              <a:extLst>
                <a:ext uri="{FF2B5EF4-FFF2-40B4-BE49-F238E27FC236}">
                  <a16:creationId xmlns:a16="http://schemas.microsoft.com/office/drawing/2014/main" id="{A4D6A5EC-A7AC-4D25-B8F6-C12D35458091}"/>
                </a:ext>
              </a:extLst>
            </p:cNvPr>
            <p:cNvSpPr txBox="1"/>
            <p:nvPr/>
          </p:nvSpPr>
          <p:spPr>
            <a:xfrm>
              <a:off x="1647662" y="431313"/>
              <a:ext cx="480984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50" name="PHẠM DUYÊN 3 - 9Slide.vn">
              <a:extLst>
                <a:ext uri="{FF2B5EF4-FFF2-40B4-BE49-F238E27FC236}">
                  <a16:creationId xmlns:a16="http://schemas.microsoft.com/office/drawing/2014/main" id="{25C162CB-346F-41E1-8573-A5D54925A46D}"/>
                </a:ext>
              </a:extLst>
            </p:cNvPr>
            <p:cNvSpPr txBox="1"/>
            <p:nvPr/>
          </p:nvSpPr>
          <p:spPr>
            <a:xfrm>
              <a:off x="930039" y="409881"/>
              <a:ext cx="840692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Số</a:t>
              </a:r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AB359219-35EE-4250-9B86-B41D121F8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8" t="1694" r="34018" b="51009"/>
          <a:stretch>
            <a:fillRect/>
          </a:stretch>
        </p:blipFill>
        <p:spPr>
          <a:xfrm>
            <a:off x="3857626" y="1554558"/>
            <a:ext cx="4476748" cy="1843963"/>
          </a:xfrm>
          <a:custGeom>
            <a:avLst/>
            <a:gdLst>
              <a:gd name="connsiteX0" fmla="*/ 238020 w 3467100"/>
              <a:gd name="connsiteY0" fmla="*/ 0 h 1428091"/>
              <a:gd name="connsiteX1" fmla="*/ 3229080 w 3467100"/>
              <a:gd name="connsiteY1" fmla="*/ 0 h 1428091"/>
              <a:gd name="connsiteX2" fmla="*/ 3467100 w 3467100"/>
              <a:gd name="connsiteY2" fmla="*/ 238020 h 1428091"/>
              <a:gd name="connsiteX3" fmla="*/ 3467100 w 3467100"/>
              <a:gd name="connsiteY3" fmla="*/ 1190071 h 1428091"/>
              <a:gd name="connsiteX4" fmla="*/ 3229080 w 3467100"/>
              <a:gd name="connsiteY4" fmla="*/ 1428091 h 1428091"/>
              <a:gd name="connsiteX5" fmla="*/ 238020 w 3467100"/>
              <a:gd name="connsiteY5" fmla="*/ 1428091 h 1428091"/>
              <a:gd name="connsiteX6" fmla="*/ 0 w 3467100"/>
              <a:gd name="connsiteY6" fmla="*/ 1190071 h 1428091"/>
              <a:gd name="connsiteX7" fmla="*/ 0 w 3467100"/>
              <a:gd name="connsiteY7" fmla="*/ 238020 h 1428091"/>
              <a:gd name="connsiteX8" fmla="*/ 238020 w 3467100"/>
              <a:gd name="connsiteY8" fmla="*/ 0 h 142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7100" h="1428091">
                <a:moveTo>
                  <a:pt x="238020" y="0"/>
                </a:moveTo>
                <a:lnTo>
                  <a:pt x="3229080" y="0"/>
                </a:lnTo>
                <a:cubicBezTo>
                  <a:pt x="3360535" y="0"/>
                  <a:pt x="3467100" y="106565"/>
                  <a:pt x="3467100" y="238020"/>
                </a:cubicBezTo>
                <a:lnTo>
                  <a:pt x="3467100" y="1190071"/>
                </a:lnTo>
                <a:cubicBezTo>
                  <a:pt x="3467100" y="1321526"/>
                  <a:pt x="3360535" y="1428091"/>
                  <a:pt x="3229080" y="1428091"/>
                </a:cubicBezTo>
                <a:lnTo>
                  <a:pt x="238020" y="1428091"/>
                </a:lnTo>
                <a:cubicBezTo>
                  <a:pt x="106565" y="1428091"/>
                  <a:pt x="0" y="1321526"/>
                  <a:pt x="0" y="1190071"/>
                </a:cubicBezTo>
                <a:lnTo>
                  <a:pt x="0" y="238020"/>
                </a:lnTo>
                <a:cubicBezTo>
                  <a:pt x="0" y="106565"/>
                  <a:pt x="106565" y="0"/>
                  <a:pt x="238020" y="0"/>
                </a:cubicBezTo>
                <a:close/>
              </a:path>
            </a:pathLst>
          </a:custGeom>
          <a:effectLst>
            <a:softEdge rad="127000"/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E7AA71E-D557-42FB-B157-0C36498CA429}"/>
              </a:ext>
            </a:extLst>
          </p:cNvPr>
          <p:cNvGrpSpPr/>
          <p:nvPr/>
        </p:nvGrpSpPr>
        <p:grpSpPr>
          <a:xfrm>
            <a:off x="3857626" y="3765166"/>
            <a:ext cx="4476748" cy="959234"/>
            <a:chOff x="800101" y="4874190"/>
            <a:chExt cx="3581401" cy="4328175"/>
          </a:xfrm>
        </p:grpSpPr>
        <p:sp>
          <p:nvSpPr>
            <p:cNvPr id="18" name="Rounded Rectangle 1261">
              <a:extLst>
                <a:ext uri="{FF2B5EF4-FFF2-40B4-BE49-F238E27FC236}">
                  <a16:creationId xmlns:a16="http://schemas.microsoft.com/office/drawing/2014/main" id="{B898863C-2B10-43D6-A32D-23F4BF67F8E5}"/>
                </a:ext>
              </a:extLst>
            </p:cNvPr>
            <p:cNvSpPr/>
            <p:nvPr/>
          </p:nvSpPr>
          <p:spPr>
            <a:xfrm>
              <a:off x="800101" y="4874190"/>
              <a:ext cx="3581401" cy="4328175"/>
            </a:xfrm>
            <a:prstGeom prst="roundRect">
              <a:avLst/>
            </a:prstGeom>
            <a:pattFill prst="wdUpDiag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19050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HP-211" panose="020B0803050302020204" pitchFamily="34" charset="0"/>
              </a:endParaRPr>
            </a:p>
          </p:txBody>
        </p:sp>
        <p:sp>
          <p:nvSpPr>
            <p:cNvPr id="19" name="Rounded Rectangle 1262">
              <a:extLst>
                <a:ext uri="{FF2B5EF4-FFF2-40B4-BE49-F238E27FC236}">
                  <a16:creationId xmlns:a16="http://schemas.microsoft.com/office/drawing/2014/main" id="{F763D59F-654C-4911-895B-34CFBB4B0A15}"/>
                </a:ext>
              </a:extLst>
            </p:cNvPr>
            <p:cNvSpPr/>
            <p:nvPr/>
          </p:nvSpPr>
          <p:spPr>
            <a:xfrm>
              <a:off x="839019" y="5059467"/>
              <a:ext cx="3503564" cy="3957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HP-211" panose="020B0803050302020204" pitchFamily="34" charset="0"/>
              </a:endParaRPr>
            </a:p>
          </p:txBody>
        </p:sp>
      </p:grpSp>
      <p:sp>
        <p:nvSpPr>
          <p:cNvPr id="20" name="PHẠM DUYÊN 2 - 9Slide.vn">
            <a:extLst>
              <a:ext uri="{FF2B5EF4-FFF2-40B4-BE49-F238E27FC236}">
                <a16:creationId xmlns:a16="http://schemas.microsoft.com/office/drawing/2014/main" id="{7F6FAE0E-7934-421B-8E9A-5983DC2FC1CA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953007" y="3865007"/>
            <a:ext cx="2285987" cy="783193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pc="-4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30 : 5 = </a:t>
            </a:r>
            <a:r>
              <a:rPr lang="en-US" sz="4000" spc="-40">
                <a:solidFill>
                  <a:schemeClr val="accent6"/>
                </a:solidFill>
                <a:latin typeface="+mj-lt"/>
              </a:rPr>
              <a:t>?</a:t>
            </a:r>
            <a:endParaRPr lang="vi-VN" sz="4000" spc="-40">
              <a:solidFill>
                <a:schemeClr val="accent6"/>
              </a:solidFill>
              <a:latin typeface="+mj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46F8E5A-5D26-426C-80D3-555795A70814}"/>
              </a:ext>
            </a:extLst>
          </p:cNvPr>
          <p:cNvGrpSpPr/>
          <p:nvPr/>
        </p:nvGrpSpPr>
        <p:grpSpPr>
          <a:xfrm>
            <a:off x="7094509" y="2349755"/>
            <a:ext cx="1022104" cy="674684"/>
            <a:chOff x="1197154" y="3583351"/>
            <a:chExt cx="698866" cy="438728"/>
          </a:xfrm>
        </p:grpSpPr>
        <p:sp>
          <p:nvSpPr>
            <p:cNvPr id="23" name="Phạm Duyên 1 - 9Slide.vn">
              <a:extLst>
                <a:ext uri="{FF2B5EF4-FFF2-40B4-BE49-F238E27FC236}">
                  <a16:creationId xmlns:a16="http://schemas.microsoft.com/office/drawing/2014/main" id="{362949A6-08E9-4164-B75E-3F71A1CB8E17}"/>
                </a:ext>
              </a:extLst>
            </p:cNvPr>
            <p:cNvSpPr/>
            <p:nvPr/>
          </p:nvSpPr>
          <p:spPr>
            <a:xfrm>
              <a:off x="1362606" y="3638873"/>
              <a:ext cx="367962" cy="368976"/>
            </a:xfrm>
            <a:prstGeom prst="roundRect">
              <a:avLst>
                <a:gd name="adj" fmla="val 20983"/>
              </a:avLst>
            </a:prstGeom>
            <a:solidFill>
              <a:schemeClr val="bg1"/>
            </a:solidFill>
            <a:ln w="19050"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300"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4" name="PHẠM DUYÊN - 9Slide.vn 12 - 9Slide.vn">
              <a:extLst>
                <a:ext uri="{FF2B5EF4-FFF2-40B4-BE49-F238E27FC236}">
                  <a16:creationId xmlns:a16="http://schemas.microsoft.com/office/drawing/2014/main" id="{5F6F88FC-D109-40B3-946F-C34A7DB73617}"/>
                </a:ext>
              </a:extLst>
            </p:cNvPr>
            <p:cNvSpPr/>
            <p:nvPr/>
          </p:nvSpPr>
          <p:spPr>
            <a:xfrm>
              <a:off x="1197154" y="3583351"/>
              <a:ext cx="698866" cy="438728"/>
            </a:xfrm>
            <a:prstGeom prst="roundRect">
              <a:avLst>
                <a:gd name="adj" fmla="val 17858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3676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69EF0E2-6455-4D52-99A3-A765069E8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0" t="1694" r="1177" b="51009"/>
          <a:stretch>
            <a:fillRect/>
          </a:stretch>
        </p:blipFill>
        <p:spPr>
          <a:xfrm>
            <a:off x="3820532" y="1524000"/>
            <a:ext cx="4550936" cy="1874521"/>
          </a:xfrm>
          <a:custGeom>
            <a:avLst/>
            <a:gdLst>
              <a:gd name="connsiteX0" fmla="*/ 238020 w 3467100"/>
              <a:gd name="connsiteY0" fmla="*/ 0 h 1428091"/>
              <a:gd name="connsiteX1" fmla="*/ 3229080 w 3467100"/>
              <a:gd name="connsiteY1" fmla="*/ 0 h 1428091"/>
              <a:gd name="connsiteX2" fmla="*/ 3467100 w 3467100"/>
              <a:gd name="connsiteY2" fmla="*/ 238020 h 1428091"/>
              <a:gd name="connsiteX3" fmla="*/ 3467100 w 3467100"/>
              <a:gd name="connsiteY3" fmla="*/ 1190071 h 1428091"/>
              <a:gd name="connsiteX4" fmla="*/ 3229080 w 3467100"/>
              <a:gd name="connsiteY4" fmla="*/ 1428091 h 1428091"/>
              <a:gd name="connsiteX5" fmla="*/ 238020 w 3467100"/>
              <a:gd name="connsiteY5" fmla="*/ 1428091 h 1428091"/>
              <a:gd name="connsiteX6" fmla="*/ 0 w 3467100"/>
              <a:gd name="connsiteY6" fmla="*/ 1190071 h 1428091"/>
              <a:gd name="connsiteX7" fmla="*/ 0 w 3467100"/>
              <a:gd name="connsiteY7" fmla="*/ 238020 h 1428091"/>
              <a:gd name="connsiteX8" fmla="*/ 238020 w 3467100"/>
              <a:gd name="connsiteY8" fmla="*/ 0 h 142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7100" h="1428091">
                <a:moveTo>
                  <a:pt x="238020" y="0"/>
                </a:moveTo>
                <a:lnTo>
                  <a:pt x="3229080" y="0"/>
                </a:lnTo>
                <a:cubicBezTo>
                  <a:pt x="3360535" y="0"/>
                  <a:pt x="3467100" y="106565"/>
                  <a:pt x="3467100" y="238020"/>
                </a:cubicBezTo>
                <a:lnTo>
                  <a:pt x="3467100" y="1190071"/>
                </a:lnTo>
                <a:cubicBezTo>
                  <a:pt x="3467100" y="1321526"/>
                  <a:pt x="3360535" y="1428091"/>
                  <a:pt x="3229080" y="1428091"/>
                </a:cubicBezTo>
                <a:lnTo>
                  <a:pt x="238020" y="1428091"/>
                </a:lnTo>
                <a:cubicBezTo>
                  <a:pt x="106565" y="1428091"/>
                  <a:pt x="0" y="1321526"/>
                  <a:pt x="0" y="1190071"/>
                </a:cubicBezTo>
                <a:lnTo>
                  <a:pt x="0" y="238020"/>
                </a:lnTo>
                <a:cubicBezTo>
                  <a:pt x="0" y="106565"/>
                  <a:pt x="106565" y="0"/>
                  <a:pt x="238020" y="0"/>
                </a:cubicBezTo>
                <a:close/>
              </a:path>
            </a:pathLst>
          </a:custGeom>
          <a:effectLst>
            <a:softEdge rad="127000"/>
          </a:effectLst>
        </p:spPr>
      </p:pic>
      <p:grpSp>
        <p:nvGrpSpPr>
          <p:cNvPr id="14" name="PHẠM DUYÊN 1 1 - 9Slide.vn">
            <a:extLst>
              <a:ext uri="{FF2B5EF4-FFF2-40B4-BE49-F238E27FC236}">
                <a16:creationId xmlns:a16="http://schemas.microsoft.com/office/drawing/2014/main" id="{4242C897-BF47-4B29-A3C4-00BCE3CFDF08}"/>
              </a:ext>
            </a:extLst>
          </p:cNvPr>
          <p:cNvGrpSpPr/>
          <p:nvPr/>
        </p:nvGrpSpPr>
        <p:grpSpPr>
          <a:xfrm>
            <a:off x="475457" y="462119"/>
            <a:ext cx="529493" cy="769441"/>
            <a:chOff x="1806355" y="2799296"/>
            <a:chExt cx="745981" cy="1084033"/>
          </a:xfrm>
        </p:grpSpPr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BF784D9D-4998-4CE5-9CC5-EFC03A958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86C0B4"/>
                </a:gs>
                <a:gs pos="87000">
                  <a:schemeClr val="accent4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16" name="91">
              <a:extLst>
                <a:ext uri="{FF2B5EF4-FFF2-40B4-BE49-F238E27FC236}">
                  <a16:creationId xmlns:a16="http://schemas.microsoft.com/office/drawing/2014/main" id="{B61F6705-DBAA-4E53-9796-BF7BF58FD717}"/>
                </a:ext>
              </a:extLst>
            </p:cNvPr>
            <p:cNvSpPr txBox="1"/>
            <p:nvPr/>
          </p:nvSpPr>
          <p:spPr>
            <a:xfrm>
              <a:off x="1824314" y="2799296"/>
              <a:ext cx="656379" cy="1084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spc="20">
                  <a:solidFill>
                    <a:schemeClr val="bg1"/>
                  </a:solidFill>
                  <a:effectLst>
                    <a:outerShdw blurRad="25400" dist="38100" dir="2700000" sx="101000" sy="101000" algn="tl" rotWithShape="0">
                      <a:schemeClr val="accent5">
                        <a:lumMod val="60000"/>
                        <a:lumOff val="40000"/>
                        <a:alpha val="49000"/>
                      </a:schemeClr>
                    </a:outerShdw>
                  </a:effectLst>
                  <a:latin typeface="#9Slide07 SVNUT Triumph Press" panose="00000500000000000000" pitchFamily="2" charset="0"/>
                  <a:ea typeface="字魂229号-云瑶体" panose="00000500000000000000" charset="-122"/>
                </a:rPr>
                <a:t>1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9166395-7AD1-4550-918B-F26AAF8D827D}"/>
              </a:ext>
            </a:extLst>
          </p:cNvPr>
          <p:cNvGrpSpPr/>
          <p:nvPr/>
        </p:nvGrpSpPr>
        <p:grpSpPr>
          <a:xfrm>
            <a:off x="1138193" y="499507"/>
            <a:ext cx="1198607" cy="783193"/>
            <a:chOff x="930039" y="409881"/>
            <a:chExt cx="1198607" cy="78319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93CAEF3B-26CB-4B88-817F-F8A7E1B073CB}"/>
                </a:ext>
              </a:extLst>
            </p:cNvPr>
            <p:cNvSpPr/>
            <p:nvPr/>
          </p:nvSpPr>
          <p:spPr>
            <a:xfrm>
              <a:off x="987315" y="511161"/>
              <a:ext cx="723056" cy="533599"/>
            </a:xfrm>
            <a:prstGeom prst="roundRect">
              <a:avLst/>
            </a:prstGeom>
            <a:solidFill>
              <a:srgbClr val="FF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9" name="PHẠM DUYÊN 3 - 9Slide.vn">
              <a:extLst>
                <a:ext uri="{FF2B5EF4-FFF2-40B4-BE49-F238E27FC236}">
                  <a16:creationId xmlns:a16="http://schemas.microsoft.com/office/drawing/2014/main" id="{A4D6A5EC-A7AC-4D25-B8F6-C12D35458091}"/>
                </a:ext>
              </a:extLst>
            </p:cNvPr>
            <p:cNvSpPr txBox="1"/>
            <p:nvPr/>
          </p:nvSpPr>
          <p:spPr>
            <a:xfrm>
              <a:off x="1647662" y="431313"/>
              <a:ext cx="480984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50" name="PHẠM DUYÊN 3 - 9Slide.vn">
              <a:extLst>
                <a:ext uri="{FF2B5EF4-FFF2-40B4-BE49-F238E27FC236}">
                  <a16:creationId xmlns:a16="http://schemas.microsoft.com/office/drawing/2014/main" id="{25C162CB-346F-41E1-8573-A5D54925A46D}"/>
                </a:ext>
              </a:extLst>
            </p:cNvPr>
            <p:cNvSpPr txBox="1"/>
            <p:nvPr/>
          </p:nvSpPr>
          <p:spPr>
            <a:xfrm>
              <a:off x="930039" y="409881"/>
              <a:ext cx="840692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Số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7AA71E-D557-42FB-B157-0C36498CA429}"/>
              </a:ext>
            </a:extLst>
          </p:cNvPr>
          <p:cNvGrpSpPr/>
          <p:nvPr/>
        </p:nvGrpSpPr>
        <p:grpSpPr>
          <a:xfrm>
            <a:off x="3857626" y="3765166"/>
            <a:ext cx="4476748" cy="959234"/>
            <a:chOff x="800101" y="4874190"/>
            <a:chExt cx="3581401" cy="4328175"/>
          </a:xfrm>
        </p:grpSpPr>
        <p:sp>
          <p:nvSpPr>
            <p:cNvPr id="18" name="Rounded Rectangle 1261">
              <a:extLst>
                <a:ext uri="{FF2B5EF4-FFF2-40B4-BE49-F238E27FC236}">
                  <a16:creationId xmlns:a16="http://schemas.microsoft.com/office/drawing/2014/main" id="{B898863C-2B10-43D6-A32D-23F4BF67F8E5}"/>
                </a:ext>
              </a:extLst>
            </p:cNvPr>
            <p:cNvSpPr/>
            <p:nvPr/>
          </p:nvSpPr>
          <p:spPr>
            <a:xfrm>
              <a:off x="800101" y="4874190"/>
              <a:ext cx="3581401" cy="4328175"/>
            </a:xfrm>
            <a:prstGeom prst="roundRect">
              <a:avLst/>
            </a:prstGeom>
            <a:pattFill prst="wdUpDiag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19050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HP-211" panose="020B0803050302020204" pitchFamily="34" charset="0"/>
              </a:endParaRPr>
            </a:p>
          </p:txBody>
        </p:sp>
        <p:sp>
          <p:nvSpPr>
            <p:cNvPr id="19" name="Rounded Rectangle 1262">
              <a:extLst>
                <a:ext uri="{FF2B5EF4-FFF2-40B4-BE49-F238E27FC236}">
                  <a16:creationId xmlns:a16="http://schemas.microsoft.com/office/drawing/2014/main" id="{F763D59F-654C-4911-895B-34CFBB4B0A15}"/>
                </a:ext>
              </a:extLst>
            </p:cNvPr>
            <p:cNvSpPr/>
            <p:nvPr/>
          </p:nvSpPr>
          <p:spPr>
            <a:xfrm>
              <a:off x="839019" y="5059467"/>
              <a:ext cx="3503564" cy="3957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HP-211" panose="020B08030503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HẠM DUYÊN 2 - 9Slide.vn">
                <a:extLst>
                  <a:ext uri="{FF2B5EF4-FFF2-40B4-BE49-F238E27FC236}">
                    <a16:creationId xmlns:a16="http://schemas.microsoft.com/office/drawing/2014/main" id="{7F6FAE0E-7934-421B-8E9A-5983DC2FC1CA}"/>
                  </a:ext>
                </a:extLst>
              </p:cNvPr>
              <p:cNvSpPr txBox="1">
                <a:spLocks noChangeAspect="1"/>
              </p:cNvSpPr>
              <p:nvPr>
                <p:custDataLst>
                  <p:tags r:id="rId1"/>
                </p:custDataLst>
              </p:nvPr>
            </p:nvSpPr>
            <p:spPr>
              <a:xfrm>
                <a:off x="4800604" y="3865007"/>
                <a:ext cx="2590793" cy="783193"/>
              </a:xfrm>
              <a:prstGeom prst="roundRect">
                <a:avLst/>
              </a:prstGeom>
              <a:solidFill>
                <a:scrgbClr r="0" g="0" b="0">
                  <a:alpha val="0"/>
                </a:scrgb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spc="-4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14 </a:t>
                </a:r>
                <a14:m>
                  <m:oMath xmlns:m="http://schemas.openxmlformats.org/officeDocument/2006/math">
                    <m:r>
                      <a:rPr lang="en-US" sz="4000" i="1" spc="-4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spc="-4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2 = </a:t>
                </a:r>
                <a:r>
                  <a:rPr lang="en-US" sz="4000" spc="-40">
                    <a:solidFill>
                      <a:schemeClr val="accent6"/>
                    </a:solidFill>
                    <a:latin typeface="+mj-lt"/>
                  </a:rPr>
                  <a:t>?</a:t>
                </a:r>
                <a:endParaRPr lang="vi-VN" sz="4000" spc="-40">
                  <a:solidFill>
                    <a:schemeClr val="accent6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PHẠM DUYÊN 2 - 9Slide.vn">
                <a:extLst>
                  <a:ext uri="{FF2B5EF4-FFF2-40B4-BE49-F238E27FC236}">
                    <a16:creationId xmlns:a16="http://schemas.microsoft.com/office/drawing/2014/main" id="{7F6FAE0E-7934-421B-8E9A-5983DC2FC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4800604" y="3865007"/>
                <a:ext cx="2590793" cy="783193"/>
              </a:xfrm>
              <a:prstGeom prst="roundRect">
                <a:avLst/>
              </a:prstGeom>
              <a:blipFill>
                <a:blip r:embed="rId5"/>
                <a:stretch>
                  <a:fillRect l="-2830" t="-9302" r="-2594" b="-27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B46F8E5A-5D26-426C-80D3-555795A70814}"/>
              </a:ext>
            </a:extLst>
          </p:cNvPr>
          <p:cNvGrpSpPr/>
          <p:nvPr/>
        </p:nvGrpSpPr>
        <p:grpSpPr>
          <a:xfrm>
            <a:off x="7116733" y="2349755"/>
            <a:ext cx="1022104" cy="674684"/>
            <a:chOff x="1212350" y="3583351"/>
            <a:chExt cx="698866" cy="438728"/>
          </a:xfrm>
        </p:grpSpPr>
        <p:sp>
          <p:nvSpPr>
            <p:cNvPr id="23" name="Phạm Duyên 1 - 9Slide.vn">
              <a:extLst>
                <a:ext uri="{FF2B5EF4-FFF2-40B4-BE49-F238E27FC236}">
                  <a16:creationId xmlns:a16="http://schemas.microsoft.com/office/drawing/2014/main" id="{362949A6-08E9-4164-B75E-3F71A1CB8E17}"/>
                </a:ext>
              </a:extLst>
            </p:cNvPr>
            <p:cNvSpPr/>
            <p:nvPr/>
          </p:nvSpPr>
          <p:spPr>
            <a:xfrm>
              <a:off x="1340897" y="3610674"/>
              <a:ext cx="447851" cy="403369"/>
            </a:xfrm>
            <a:prstGeom prst="roundRect">
              <a:avLst>
                <a:gd name="adj" fmla="val 20983"/>
              </a:avLst>
            </a:prstGeom>
            <a:solidFill>
              <a:schemeClr val="bg1"/>
            </a:solidFill>
            <a:ln w="19050"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300"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4" name="PHẠM DUYÊN - 9Slide.vn 12 - 9Slide.vn">
              <a:extLst>
                <a:ext uri="{FF2B5EF4-FFF2-40B4-BE49-F238E27FC236}">
                  <a16:creationId xmlns:a16="http://schemas.microsoft.com/office/drawing/2014/main" id="{5F6F88FC-D109-40B3-946F-C34A7DB73617}"/>
                </a:ext>
              </a:extLst>
            </p:cNvPr>
            <p:cNvSpPr/>
            <p:nvPr/>
          </p:nvSpPr>
          <p:spPr>
            <a:xfrm>
              <a:off x="1212350" y="3583351"/>
              <a:ext cx="698866" cy="438728"/>
            </a:xfrm>
            <a:prstGeom prst="roundRect">
              <a:avLst>
                <a:gd name="adj" fmla="val 17858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6630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6F19CEAA-F762-44DC-914E-481E0151B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" t="51694" r="66860" b="1009"/>
          <a:stretch>
            <a:fillRect/>
          </a:stretch>
        </p:blipFill>
        <p:spPr>
          <a:xfrm>
            <a:off x="3857626" y="1566414"/>
            <a:ext cx="4476748" cy="1843962"/>
          </a:xfrm>
          <a:custGeom>
            <a:avLst/>
            <a:gdLst>
              <a:gd name="connsiteX0" fmla="*/ 238020 w 3467100"/>
              <a:gd name="connsiteY0" fmla="*/ 0 h 1428091"/>
              <a:gd name="connsiteX1" fmla="*/ 3229080 w 3467100"/>
              <a:gd name="connsiteY1" fmla="*/ 0 h 1428091"/>
              <a:gd name="connsiteX2" fmla="*/ 3467100 w 3467100"/>
              <a:gd name="connsiteY2" fmla="*/ 238020 h 1428091"/>
              <a:gd name="connsiteX3" fmla="*/ 3467100 w 3467100"/>
              <a:gd name="connsiteY3" fmla="*/ 1190071 h 1428091"/>
              <a:gd name="connsiteX4" fmla="*/ 3229080 w 3467100"/>
              <a:gd name="connsiteY4" fmla="*/ 1428091 h 1428091"/>
              <a:gd name="connsiteX5" fmla="*/ 238020 w 3467100"/>
              <a:gd name="connsiteY5" fmla="*/ 1428091 h 1428091"/>
              <a:gd name="connsiteX6" fmla="*/ 0 w 3467100"/>
              <a:gd name="connsiteY6" fmla="*/ 1190071 h 1428091"/>
              <a:gd name="connsiteX7" fmla="*/ 0 w 3467100"/>
              <a:gd name="connsiteY7" fmla="*/ 238020 h 1428091"/>
              <a:gd name="connsiteX8" fmla="*/ 238020 w 3467100"/>
              <a:gd name="connsiteY8" fmla="*/ 0 h 142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7100" h="1428091">
                <a:moveTo>
                  <a:pt x="238020" y="0"/>
                </a:moveTo>
                <a:lnTo>
                  <a:pt x="3229080" y="0"/>
                </a:lnTo>
                <a:cubicBezTo>
                  <a:pt x="3360535" y="0"/>
                  <a:pt x="3467100" y="106565"/>
                  <a:pt x="3467100" y="238020"/>
                </a:cubicBezTo>
                <a:lnTo>
                  <a:pt x="3467100" y="1190071"/>
                </a:lnTo>
                <a:cubicBezTo>
                  <a:pt x="3467100" y="1321526"/>
                  <a:pt x="3360535" y="1428091"/>
                  <a:pt x="3229080" y="1428091"/>
                </a:cubicBezTo>
                <a:lnTo>
                  <a:pt x="238020" y="1428091"/>
                </a:lnTo>
                <a:cubicBezTo>
                  <a:pt x="106565" y="1428091"/>
                  <a:pt x="0" y="1321526"/>
                  <a:pt x="0" y="1190071"/>
                </a:cubicBezTo>
                <a:lnTo>
                  <a:pt x="0" y="238020"/>
                </a:lnTo>
                <a:cubicBezTo>
                  <a:pt x="0" y="106565"/>
                  <a:pt x="106565" y="0"/>
                  <a:pt x="238020" y="0"/>
                </a:cubicBezTo>
                <a:close/>
              </a:path>
            </a:pathLst>
          </a:custGeom>
          <a:effectLst>
            <a:softEdge rad="127000"/>
          </a:effectLst>
        </p:spPr>
      </p:pic>
      <p:grpSp>
        <p:nvGrpSpPr>
          <p:cNvPr id="14" name="PHẠM DUYÊN 1 1 - 9Slide.vn">
            <a:extLst>
              <a:ext uri="{FF2B5EF4-FFF2-40B4-BE49-F238E27FC236}">
                <a16:creationId xmlns:a16="http://schemas.microsoft.com/office/drawing/2014/main" id="{4242C897-BF47-4B29-A3C4-00BCE3CFDF08}"/>
              </a:ext>
            </a:extLst>
          </p:cNvPr>
          <p:cNvGrpSpPr/>
          <p:nvPr/>
        </p:nvGrpSpPr>
        <p:grpSpPr>
          <a:xfrm>
            <a:off x="475457" y="462119"/>
            <a:ext cx="529493" cy="769441"/>
            <a:chOff x="1806355" y="2799296"/>
            <a:chExt cx="745981" cy="1084033"/>
          </a:xfrm>
        </p:grpSpPr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BF784D9D-4998-4CE5-9CC5-EFC03A958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86C0B4"/>
                </a:gs>
                <a:gs pos="87000">
                  <a:schemeClr val="accent4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16" name="91">
              <a:extLst>
                <a:ext uri="{FF2B5EF4-FFF2-40B4-BE49-F238E27FC236}">
                  <a16:creationId xmlns:a16="http://schemas.microsoft.com/office/drawing/2014/main" id="{B61F6705-DBAA-4E53-9796-BF7BF58FD717}"/>
                </a:ext>
              </a:extLst>
            </p:cNvPr>
            <p:cNvSpPr txBox="1"/>
            <p:nvPr/>
          </p:nvSpPr>
          <p:spPr>
            <a:xfrm>
              <a:off x="1824314" y="2799296"/>
              <a:ext cx="656379" cy="1084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spc="20">
                  <a:solidFill>
                    <a:schemeClr val="bg1"/>
                  </a:solidFill>
                  <a:effectLst>
                    <a:outerShdw blurRad="25400" dist="38100" dir="2700000" sx="101000" sy="101000" algn="tl" rotWithShape="0">
                      <a:schemeClr val="accent5">
                        <a:lumMod val="60000"/>
                        <a:lumOff val="40000"/>
                        <a:alpha val="49000"/>
                      </a:schemeClr>
                    </a:outerShdw>
                  </a:effectLst>
                  <a:latin typeface="#9Slide07 SVNUT Triumph Press" panose="00000500000000000000" pitchFamily="2" charset="0"/>
                  <a:ea typeface="字魂229号-云瑶体" panose="00000500000000000000" charset="-122"/>
                </a:rPr>
                <a:t>1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9166395-7AD1-4550-918B-F26AAF8D827D}"/>
              </a:ext>
            </a:extLst>
          </p:cNvPr>
          <p:cNvGrpSpPr/>
          <p:nvPr/>
        </p:nvGrpSpPr>
        <p:grpSpPr>
          <a:xfrm>
            <a:off x="1138193" y="499507"/>
            <a:ext cx="1198607" cy="783193"/>
            <a:chOff x="930039" y="409881"/>
            <a:chExt cx="1198607" cy="78319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93CAEF3B-26CB-4B88-817F-F8A7E1B073CB}"/>
                </a:ext>
              </a:extLst>
            </p:cNvPr>
            <p:cNvSpPr/>
            <p:nvPr/>
          </p:nvSpPr>
          <p:spPr>
            <a:xfrm>
              <a:off x="987315" y="511161"/>
              <a:ext cx="723056" cy="533599"/>
            </a:xfrm>
            <a:prstGeom prst="roundRect">
              <a:avLst/>
            </a:prstGeom>
            <a:solidFill>
              <a:srgbClr val="FF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9" name="PHẠM DUYÊN 3 - 9Slide.vn">
              <a:extLst>
                <a:ext uri="{FF2B5EF4-FFF2-40B4-BE49-F238E27FC236}">
                  <a16:creationId xmlns:a16="http://schemas.microsoft.com/office/drawing/2014/main" id="{A4D6A5EC-A7AC-4D25-B8F6-C12D35458091}"/>
                </a:ext>
              </a:extLst>
            </p:cNvPr>
            <p:cNvSpPr txBox="1"/>
            <p:nvPr/>
          </p:nvSpPr>
          <p:spPr>
            <a:xfrm>
              <a:off x="1647662" y="431313"/>
              <a:ext cx="480984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50" name="PHẠM DUYÊN 3 - 9Slide.vn">
              <a:extLst>
                <a:ext uri="{FF2B5EF4-FFF2-40B4-BE49-F238E27FC236}">
                  <a16:creationId xmlns:a16="http://schemas.microsoft.com/office/drawing/2014/main" id="{25C162CB-346F-41E1-8573-A5D54925A46D}"/>
                </a:ext>
              </a:extLst>
            </p:cNvPr>
            <p:cNvSpPr txBox="1"/>
            <p:nvPr/>
          </p:nvSpPr>
          <p:spPr>
            <a:xfrm>
              <a:off x="930039" y="409881"/>
              <a:ext cx="840692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Số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7AA71E-D557-42FB-B157-0C36498CA429}"/>
              </a:ext>
            </a:extLst>
          </p:cNvPr>
          <p:cNvGrpSpPr/>
          <p:nvPr/>
        </p:nvGrpSpPr>
        <p:grpSpPr>
          <a:xfrm>
            <a:off x="3857626" y="3765166"/>
            <a:ext cx="4476748" cy="959234"/>
            <a:chOff x="800101" y="4874190"/>
            <a:chExt cx="3581401" cy="4328175"/>
          </a:xfrm>
        </p:grpSpPr>
        <p:sp>
          <p:nvSpPr>
            <p:cNvPr id="18" name="Rounded Rectangle 1261">
              <a:extLst>
                <a:ext uri="{FF2B5EF4-FFF2-40B4-BE49-F238E27FC236}">
                  <a16:creationId xmlns:a16="http://schemas.microsoft.com/office/drawing/2014/main" id="{B898863C-2B10-43D6-A32D-23F4BF67F8E5}"/>
                </a:ext>
              </a:extLst>
            </p:cNvPr>
            <p:cNvSpPr/>
            <p:nvPr/>
          </p:nvSpPr>
          <p:spPr>
            <a:xfrm>
              <a:off x="800101" y="4874190"/>
              <a:ext cx="3581401" cy="4328175"/>
            </a:xfrm>
            <a:prstGeom prst="roundRect">
              <a:avLst/>
            </a:prstGeom>
            <a:pattFill prst="wdUpDiag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19050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HP-211" panose="020B0803050302020204" pitchFamily="34" charset="0"/>
              </a:endParaRPr>
            </a:p>
          </p:txBody>
        </p:sp>
        <p:sp>
          <p:nvSpPr>
            <p:cNvPr id="19" name="Rounded Rectangle 1262">
              <a:extLst>
                <a:ext uri="{FF2B5EF4-FFF2-40B4-BE49-F238E27FC236}">
                  <a16:creationId xmlns:a16="http://schemas.microsoft.com/office/drawing/2014/main" id="{F763D59F-654C-4911-895B-34CFBB4B0A15}"/>
                </a:ext>
              </a:extLst>
            </p:cNvPr>
            <p:cNvSpPr/>
            <p:nvPr/>
          </p:nvSpPr>
          <p:spPr>
            <a:xfrm>
              <a:off x="839019" y="5059467"/>
              <a:ext cx="3503564" cy="3957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HP-211" panose="020B08030503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HẠM DUYÊN 2 - 9Slide.vn">
                <a:extLst>
                  <a:ext uri="{FF2B5EF4-FFF2-40B4-BE49-F238E27FC236}">
                    <a16:creationId xmlns:a16="http://schemas.microsoft.com/office/drawing/2014/main" id="{7F6FAE0E-7934-421B-8E9A-5983DC2FC1CA}"/>
                  </a:ext>
                </a:extLst>
              </p:cNvPr>
              <p:cNvSpPr txBox="1">
                <a:spLocks noChangeAspect="1"/>
              </p:cNvSpPr>
              <p:nvPr>
                <p:custDataLst>
                  <p:tags r:id="rId1"/>
                </p:custDataLst>
              </p:nvPr>
            </p:nvSpPr>
            <p:spPr>
              <a:xfrm>
                <a:off x="4800604" y="3865007"/>
                <a:ext cx="2590793" cy="783193"/>
              </a:xfrm>
              <a:prstGeom prst="roundRect">
                <a:avLst/>
              </a:prstGeom>
              <a:solidFill>
                <a:scrgbClr r="0" g="0" b="0">
                  <a:alpha val="0"/>
                </a:scrgb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spc="-4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17 </a:t>
                </a:r>
                <a14:m>
                  <m:oMath xmlns:m="http://schemas.openxmlformats.org/officeDocument/2006/math">
                    <m:r>
                      <a:rPr lang="en-US" sz="4000" i="1" spc="-4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spc="-4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4 = </a:t>
                </a:r>
                <a:r>
                  <a:rPr lang="en-US" sz="4000" spc="-40">
                    <a:solidFill>
                      <a:schemeClr val="accent6"/>
                    </a:solidFill>
                    <a:latin typeface="+mj-lt"/>
                  </a:rPr>
                  <a:t>?</a:t>
                </a:r>
                <a:endParaRPr lang="vi-VN" sz="4000" spc="-40">
                  <a:solidFill>
                    <a:schemeClr val="accent6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PHẠM DUYÊN 2 - 9Slide.vn">
                <a:extLst>
                  <a:ext uri="{FF2B5EF4-FFF2-40B4-BE49-F238E27FC236}">
                    <a16:creationId xmlns:a16="http://schemas.microsoft.com/office/drawing/2014/main" id="{7F6FAE0E-7934-421B-8E9A-5983DC2FC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4800604" y="3865007"/>
                <a:ext cx="2590793" cy="783193"/>
              </a:xfrm>
              <a:prstGeom prst="roundRect">
                <a:avLst/>
              </a:prstGeom>
              <a:blipFill>
                <a:blip r:embed="rId5"/>
                <a:stretch>
                  <a:fillRect l="-2594" t="-9302" r="-2358" b="-27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B46F8E5A-5D26-426C-80D3-555795A70814}"/>
              </a:ext>
            </a:extLst>
          </p:cNvPr>
          <p:cNvGrpSpPr/>
          <p:nvPr/>
        </p:nvGrpSpPr>
        <p:grpSpPr>
          <a:xfrm>
            <a:off x="7091333" y="2368805"/>
            <a:ext cx="1022104" cy="674684"/>
            <a:chOff x="1212350" y="3583351"/>
            <a:chExt cx="698866" cy="438728"/>
          </a:xfrm>
        </p:grpSpPr>
        <p:sp>
          <p:nvSpPr>
            <p:cNvPr id="23" name="Phạm Duyên 1 - 9Slide.vn">
              <a:extLst>
                <a:ext uri="{FF2B5EF4-FFF2-40B4-BE49-F238E27FC236}">
                  <a16:creationId xmlns:a16="http://schemas.microsoft.com/office/drawing/2014/main" id="{362949A6-08E9-4164-B75E-3F71A1CB8E17}"/>
                </a:ext>
              </a:extLst>
            </p:cNvPr>
            <p:cNvSpPr/>
            <p:nvPr/>
          </p:nvSpPr>
          <p:spPr>
            <a:xfrm>
              <a:off x="1340897" y="3610674"/>
              <a:ext cx="447851" cy="403369"/>
            </a:xfrm>
            <a:prstGeom prst="roundRect">
              <a:avLst>
                <a:gd name="adj" fmla="val 20983"/>
              </a:avLst>
            </a:prstGeom>
            <a:solidFill>
              <a:schemeClr val="bg1"/>
            </a:solidFill>
            <a:ln w="19050"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300"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4" name="PHẠM DUYÊN - 9Slide.vn 12 - 9Slide.vn">
              <a:extLst>
                <a:ext uri="{FF2B5EF4-FFF2-40B4-BE49-F238E27FC236}">
                  <a16:creationId xmlns:a16="http://schemas.microsoft.com/office/drawing/2014/main" id="{5F6F88FC-D109-40B3-946F-C34A7DB73617}"/>
                </a:ext>
              </a:extLst>
            </p:cNvPr>
            <p:cNvSpPr/>
            <p:nvPr/>
          </p:nvSpPr>
          <p:spPr>
            <a:xfrm>
              <a:off x="1212350" y="3583351"/>
              <a:ext cx="698866" cy="438728"/>
            </a:xfrm>
            <a:prstGeom prst="roundRect">
              <a:avLst>
                <a:gd name="adj" fmla="val 17858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68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861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C7E8328-A40D-4749-BE21-E1017FA13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8" t="51694" r="34018" b="1009"/>
          <a:stretch>
            <a:fillRect/>
          </a:stretch>
        </p:blipFill>
        <p:spPr>
          <a:xfrm>
            <a:off x="3857626" y="1524000"/>
            <a:ext cx="4476748" cy="1843962"/>
          </a:xfrm>
          <a:custGeom>
            <a:avLst/>
            <a:gdLst>
              <a:gd name="connsiteX0" fmla="*/ 238020 w 3467100"/>
              <a:gd name="connsiteY0" fmla="*/ 0 h 1428091"/>
              <a:gd name="connsiteX1" fmla="*/ 3229080 w 3467100"/>
              <a:gd name="connsiteY1" fmla="*/ 0 h 1428091"/>
              <a:gd name="connsiteX2" fmla="*/ 3467100 w 3467100"/>
              <a:gd name="connsiteY2" fmla="*/ 238020 h 1428091"/>
              <a:gd name="connsiteX3" fmla="*/ 3467100 w 3467100"/>
              <a:gd name="connsiteY3" fmla="*/ 1190071 h 1428091"/>
              <a:gd name="connsiteX4" fmla="*/ 3229080 w 3467100"/>
              <a:gd name="connsiteY4" fmla="*/ 1428091 h 1428091"/>
              <a:gd name="connsiteX5" fmla="*/ 238020 w 3467100"/>
              <a:gd name="connsiteY5" fmla="*/ 1428091 h 1428091"/>
              <a:gd name="connsiteX6" fmla="*/ 0 w 3467100"/>
              <a:gd name="connsiteY6" fmla="*/ 1190071 h 1428091"/>
              <a:gd name="connsiteX7" fmla="*/ 0 w 3467100"/>
              <a:gd name="connsiteY7" fmla="*/ 238020 h 1428091"/>
              <a:gd name="connsiteX8" fmla="*/ 238020 w 3467100"/>
              <a:gd name="connsiteY8" fmla="*/ 0 h 142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7100" h="1428091">
                <a:moveTo>
                  <a:pt x="238020" y="0"/>
                </a:moveTo>
                <a:lnTo>
                  <a:pt x="3229080" y="0"/>
                </a:lnTo>
                <a:cubicBezTo>
                  <a:pt x="3360535" y="0"/>
                  <a:pt x="3467100" y="106565"/>
                  <a:pt x="3467100" y="238020"/>
                </a:cubicBezTo>
                <a:lnTo>
                  <a:pt x="3467100" y="1190071"/>
                </a:lnTo>
                <a:cubicBezTo>
                  <a:pt x="3467100" y="1321526"/>
                  <a:pt x="3360535" y="1428091"/>
                  <a:pt x="3229080" y="1428091"/>
                </a:cubicBezTo>
                <a:lnTo>
                  <a:pt x="238020" y="1428091"/>
                </a:lnTo>
                <a:cubicBezTo>
                  <a:pt x="106565" y="1428091"/>
                  <a:pt x="0" y="1321526"/>
                  <a:pt x="0" y="1190071"/>
                </a:cubicBezTo>
                <a:lnTo>
                  <a:pt x="0" y="238020"/>
                </a:lnTo>
                <a:cubicBezTo>
                  <a:pt x="0" y="106565"/>
                  <a:pt x="106565" y="0"/>
                  <a:pt x="238020" y="0"/>
                </a:cubicBezTo>
                <a:close/>
              </a:path>
            </a:pathLst>
          </a:custGeom>
          <a:effectLst>
            <a:softEdge rad="127000"/>
          </a:effectLst>
        </p:spPr>
      </p:pic>
      <p:grpSp>
        <p:nvGrpSpPr>
          <p:cNvPr id="14" name="PHẠM DUYÊN 1 1 - 9Slide.vn">
            <a:extLst>
              <a:ext uri="{FF2B5EF4-FFF2-40B4-BE49-F238E27FC236}">
                <a16:creationId xmlns:a16="http://schemas.microsoft.com/office/drawing/2014/main" id="{4242C897-BF47-4B29-A3C4-00BCE3CFDF08}"/>
              </a:ext>
            </a:extLst>
          </p:cNvPr>
          <p:cNvGrpSpPr/>
          <p:nvPr/>
        </p:nvGrpSpPr>
        <p:grpSpPr>
          <a:xfrm>
            <a:off x="475457" y="462119"/>
            <a:ext cx="529493" cy="769441"/>
            <a:chOff x="1806355" y="2799296"/>
            <a:chExt cx="745981" cy="1084033"/>
          </a:xfrm>
        </p:grpSpPr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BF784D9D-4998-4CE5-9CC5-EFC03A958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86C0B4"/>
                </a:gs>
                <a:gs pos="87000">
                  <a:schemeClr val="accent4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16" name="91">
              <a:extLst>
                <a:ext uri="{FF2B5EF4-FFF2-40B4-BE49-F238E27FC236}">
                  <a16:creationId xmlns:a16="http://schemas.microsoft.com/office/drawing/2014/main" id="{B61F6705-DBAA-4E53-9796-BF7BF58FD717}"/>
                </a:ext>
              </a:extLst>
            </p:cNvPr>
            <p:cNvSpPr txBox="1"/>
            <p:nvPr/>
          </p:nvSpPr>
          <p:spPr>
            <a:xfrm>
              <a:off x="1824314" y="2799296"/>
              <a:ext cx="656379" cy="1084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spc="20">
                  <a:solidFill>
                    <a:schemeClr val="bg1"/>
                  </a:solidFill>
                  <a:effectLst>
                    <a:outerShdw blurRad="25400" dist="38100" dir="2700000" sx="101000" sy="101000" algn="tl" rotWithShape="0">
                      <a:schemeClr val="accent5">
                        <a:lumMod val="60000"/>
                        <a:lumOff val="40000"/>
                        <a:alpha val="49000"/>
                      </a:schemeClr>
                    </a:outerShdw>
                  </a:effectLst>
                  <a:latin typeface="#9Slide07 SVNUT Triumph Press" panose="00000500000000000000" pitchFamily="2" charset="0"/>
                  <a:ea typeface="字魂229号-云瑶体" panose="00000500000000000000" charset="-122"/>
                </a:rPr>
                <a:t>1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9166395-7AD1-4550-918B-F26AAF8D827D}"/>
              </a:ext>
            </a:extLst>
          </p:cNvPr>
          <p:cNvGrpSpPr/>
          <p:nvPr/>
        </p:nvGrpSpPr>
        <p:grpSpPr>
          <a:xfrm>
            <a:off x="1138193" y="499507"/>
            <a:ext cx="1198607" cy="783193"/>
            <a:chOff x="930039" y="409881"/>
            <a:chExt cx="1198607" cy="78319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93CAEF3B-26CB-4B88-817F-F8A7E1B073CB}"/>
                </a:ext>
              </a:extLst>
            </p:cNvPr>
            <p:cNvSpPr/>
            <p:nvPr/>
          </p:nvSpPr>
          <p:spPr>
            <a:xfrm>
              <a:off x="987315" y="511161"/>
              <a:ext cx="723056" cy="533599"/>
            </a:xfrm>
            <a:prstGeom prst="roundRect">
              <a:avLst/>
            </a:prstGeom>
            <a:solidFill>
              <a:srgbClr val="FF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9" name="PHẠM DUYÊN 3 - 9Slide.vn">
              <a:extLst>
                <a:ext uri="{FF2B5EF4-FFF2-40B4-BE49-F238E27FC236}">
                  <a16:creationId xmlns:a16="http://schemas.microsoft.com/office/drawing/2014/main" id="{A4D6A5EC-A7AC-4D25-B8F6-C12D35458091}"/>
                </a:ext>
              </a:extLst>
            </p:cNvPr>
            <p:cNvSpPr txBox="1"/>
            <p:nvPr/>
          </p:nvSpPr>
          <p:spPr>
            <a:xfrm>
              <a:off x="1647662" y="431313"/>
              <a:ext cx="480984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50" name="PHẠM DUYÊN 3 - 9Slide.vn">
              <a:extLst>
                <a:ext uri="{FF2B5EF4-FFF2-40B4-BE49-F238E27FC236}">
                  <a16:creationId xmlns:a16="http://schemas.microsoft.com/office/drawing/2014/main" id="{25C162CB-346F-41E1-8573-A5D54925A46D}"/>
                </a:ext>
              </a:extLst>
            </p:cNvPr>
            <p:cNvSpPr txBox="1"/>
            <p:nvPr/>
          </p:nvSpPr>
          <p:spPr>
            <a:xfrm>
              <a:off x="930039" y="409881"/>
              <a:ext cx="840692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Số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7AA71E-D557-42FB-B157-0C36498CA429}"/>
              </a:ext>
            </a:extLst>
          </p:cNvPr>
          <p:cNvGrpSpPr/>
          <p:nvPr/>
        </p:nvGrpSpPr>
        <p:grpSpPr>
          <a:xfrm>
            <a:off x="3857626" y="3765166"/>
            <a:ext cx="4476748" cy="959234"/>
            <a:chOff x="800101" y="4874190"/>
            <a:chExt cx="3581401" cy="4328175"/>
          </a:xfrm>
        </p:grpSpPr>
        <p:sp>
          <p:nvSpPr>
            <p:cNvPr id="18" name="Rounded Rectangle 1261">
              <a:extLst>
                <a:ext uri="{FF2B5EF4-FFF2-40B4-BE49-F238E27FC236}">
                  <a16:creationId xmlns:a16="http://schemas.microsoft.com/office/drawing/2014/main" id="{B898863C-2B10-43D6-A32D-23F4BF67F8E5}"/>
                </a:ext>
              </a:extLst>
            </p:cNvPr>
            <p:cNvSpPr/>
            <p:nvPr/>
          </p:nvSpPr>
          <p:spPr>
            <a:xfrm>
              <a:off x="800101" y="4874190"/>
              <a:ext cx="3581401" cy="4328175"/>
            </a:xfrm>
            <a:prstGeom prst="roundRect">
              <a:avLst/>
            </a:prstGeom>
            <a:pattFill prst="wdUpDiag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19050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HP-211" panose="020B0803050302020204" pitchFamily="34" charset="0"/>
              </a:endParaRPr>
            </a:p>
          </p:txBody>
        </p:sp>
        <p:sp>
          <p:nvSpPr>
            <p:cNvPr id="19" name="Rounded Rectangle 1262">
              <a:extLst>
                <a:ext uri="{FF2B5EF4-FFF2-40B4-BE49-F238E27FC236}">
                  <a16:creationId xmlns:a16="http://schemas.microsoft.com/office/drawing/2014/main" id="{F763D59F-654C-4911-895B-34CFBB4B0A15}"/>
                </a:ext>
              </a:extLst>
            </p:cNvPr>
            <p:cNvSpPr/>
            <p:nvPr/>
          </p:nvSpPr>
          <p:spPr>
            <a:xfrm>
              <a:off x="839019" y="5059467"/>
              <a:ext cx="3503564" cy="3957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HP-211" panose="020B0803050302020204" pitchFamily="34" charset="0"/>
              </a:endParaRPr>
            </a:p>
          </p:txBody>
        </p:sp>
      </p:grpSp>
      <p:sp>
        <p:nvSpPr>
          <p:cNvPr id="20" name="PHẠM DUYÊN 2 - 9Slide.vn">
            <a:extLst>
              <a:ext uri="{FF2B5EF4-FFF2-40B4-BE49-F238E27FC236}">
                <a16:creationId xmlns:a16="http://schemas.microsoft.com/office/drawing/2014/main" id="{7F6FAE0E-7934-421B-8E9A-5983DC2FC1CA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800604" y="3865007"/>
            <a:ext cx="2590793" cy="783193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pc="-4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48 : 6 = </a:t>
            </a:r>
            <a:r>
              <a:rPr lang="en-US" sz="4000" spc="-40">
                <a:solidFill>
                  <a:schemeClr val="accent6"/>
                </a:solidFill>
                <a:latin typeface="+mj-lt"/>
              </a:rPr>
              <a:t>?</a:t>
            </a:r>
            <a:endParaRPr lang="vi-VN" sz="4000" spc="-40">
              <a:solidFill>
                <a:schemeClr val="accent6"/>
              </a:solidFill>
              <a:latin typeface="+mj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46F8E5A-5D26-426C-80D3-555795A70814}"/>
              </a:ext>
            </a:extLst>
          </p:cNvPr>
          <p:cNvGrpSpPr/>
          <p:nvPr/>
        </p:nvGrpSpPr>
        <p:grpSpPr>
          <a:xfrm>
            <a:off x="7091333" y="2368805"/>
            <a:ext cx="1022104" cy="674684"/>
            <a:chOff x="1212350" y="3583351"/>
            <a:chExt cx="698866" cy="438728"/>
          </a:xfrm>
        </p:grpSpPr>
        <p:sp>
          <p:nvSpPr>
            <p:cNvPr id="23" name="Phạm Duyên 1 - 9Slide.vn">
              <a:extLst>
                <a:ext uri="{FF2B5EF4-FFF2-40B4-BE49-F238E27FC236}">
                  <a16:creationId xmlns:a16="http://schemas.microsoft.com/office/drawing/2014/main" id="{362949A6-08E9-4164-B75E-3F71A1CB8E17}"/>
                </a:ext>
              </a:extLst>
            </p:cNvPr>
            <p:cNvSpPr/>
            <p:nvPr/>
          </p:nvSpPr>
          <p:spPr>
            <a:xfrm>
              <a:off x="1340897" y="3610674"/>
              <a:ext cx="447851" cy="403369"/>
            </a:xfrm>
            <a:prstGeom prst="roundRect">
              <a:avLst>
                <a:gd name="adj" fmla="val 20983"/>
              </a:avLst>
            </a:prstGeom>
            <a:solidFill>
              <a:schemeClr val="bg1"/>
            </a:solidFill>
            <a:ln w="19050"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300"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4" name="PHẠM DUYÊN - 9Slide.vn 12 - 9Slide.vn">
              <a:extLst>
                <a:ext uri="{FF2B5EF4-FFF2-40B4-BE49-F238E27FC236}">
                  <a16:creationId xmlns:a16="http://schemas.microsoft.com/office/drawing/2014/main" id="{5F6F88FC-D109-40B3-946F-C34A7DB73617}"/>
                </a:ext>
              </a:extLst>
            </p:cNvPr>
            <p:cNvSpPr/>
            <p:nvPr/>
          </p:nvSpPr>
          <p:spPr>
            <a:xfrm>
              <a:off x="1212350" y="3583351"/>
              <a:ext cx="698866" cy="438728"/>
            </a:xfrm>
            <a:prstGeom prst="roundRect">
              <a:avLst>
                <a:gd name="adj" fmla="val 17858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1936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60413104-8F1E-405A-B718-14F54E205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0" t="51694" r="1177" b="1009"/>
          <a:stretch>
            <a:fillRect/>
          </a:stretch>
        </p:blipFill>
        <p:spPr>
          <a:xfrm>
            <a:off x="3906275" y="1600200"/>
            <a:ext cx="4379450" cy="1803884"/>
          </a:xfrm>
          <a:custGeom>
            <a:avLst/>
            <a:gdLst>
              <a:gd name="connsiteX0" fmla="*/ 238020 w 3467100"/>
              <a:gd name="connsiteY0" fmla="*/ 0 h 1428091"/>
              <a:gd name="connsiteX1" fmla="*/ 3229080 w 3467100"/>
              <a:gd name="connsiteY1" fmla="*/ 0 h 1428091"/>
              <a:gd name="connsiteX2" fmla="*/ 3467100 w 3467100"/>
              <a:gd name="connsiteY2" fmla="*/ 238020 h 1428091"/>
              <a:gd name="connsiteX3" fmla="*/ 3467100 w 3467100"/>
              <a:gd name="connsiteY3" fmla="*/ 1190071 h 1428091"/>
              <a:gd name="connsiteX4" fmla="*/ 3229080 w 3467100"/>
              <a:gd name="connsiteY4" fmla="*/ 1428091 h 1428091"/>
              <a:gd name="connsiteX5" fmla="*/ 238020 w 3467100"/>
              <a:gd name="connsiteY5" fmla="*/ 1428091 h 1428091"/>
              <a:gd name="connsiteX6" fmla="*/ 0 w 3467100"/>
              <a:gd name="connsiteY6" fmla="*/ 1190071 h 1428091"/>
              <a:gd name="connsiteX7" fmla="*/ 0 w 3467100"/>
              <a:gd name="connsiteY7" fmla="*/ 238020 h 1428091"/>
              <a:gd name="connsiteX8" fmla="*/ 238020 w 3467100"/>
              <a:gd name="connsiteY8" fmla="*/ 0 h 142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7100" h="1428091">
                <a:moveTo>
                  <a:pt x="238020" y="0"/>
                </a:moveTo>
                <a:lnTo>
                  <a:pt x="3229080" y="0"/>
                </a:lnTo>
                <a:cubicBezTo>
                  <a:pt x="3360535" y="0"/>
                  <a:pt x="3467100" y="106565"/>
                  <a:pt x="3467100" y="238020"/>
                </a:cubicBezTo>
                <a:lnTo>
                  <a:pt x="3467100" y="1190071"/>
                </a:lnTo>
                <a:cubicBezTo>
                  <a:pt x="3467100" y="1321526"/>
                  <a:pt x="3360535" y="1428091"/>
                  <a:pt x="3229080" y="1428091"/>
                </a:cubicBezTo>
                <a:lnTo>
                  <a:pt x="238020" y="1428091"/>
                </a:lnTo>
                <a:cubicBezTo>
                  <a:pt x="106565" y="1428091"/>
                  <a:pt x="0" y="1321526"/>
                  <a:pt x="0" y="1190071"/>
                </a:cubicBezTo>
                <a:lnTo>
                  <a:pt x="0" y="238020"/>
                </a:lnTo>
                <a:cubicBezTo>
                  <a:pt x="0" y="106565"/>
                  <a:pt x="106565" y="0"/>
                  <a:pt x="238020" y="0"/>
                </a:cubicBezTo>
                <a:close/>
              </a:path>
            </a:pathLst>
          </a:custGeom>
          <a:effectLst>
            <a:softEdge rad="127000"/>
          </a:effectLst>
        </p:spPr>
      </p:pic>
      <p:grpSp>
        <p:nvGrpSpPr>
          <p:cNvPr id="14" name="PHẠM DUYÊN 1 1 - 9Slide.vn">
            <a:extLst>
              <a:ext uri="{FF2B5EF4-FFF2-40B4-BE49-F238E27FC236}">
                <a16:creationId xmlns:a16="http://schemas.microsoft.com/office/drawing/2014/main" id="{4242C897-BF47-4B29-A3C4-00BCE3CFDF08}"/>
              </a:ext>
            </a:extLst>
          </p:cNvPr>
          <p:cNvGrpSpPr/>
          <p:nvPr/>
        </p:nvGrpSpPr>
        <p:grpSpPr>
          <a:xfrm>
            <a:off x="475457" y="462119"/>
            <a:ext cx="529493" cy="769441"/>
            <a:chOff x="1806355" y="2799296"/>
            <a:chExt cx="745981" cy="1084033"/>
          </a:xfrm>
        </p:grpSpPr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BF784D9D-4998-4CE5-9CC5-EFC03A958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86C0B4"/>
                </a:gs>
                <a:gs pos="87000">
                  <a:schemeClr val="accent4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16" name="91">
              <a:extLst>
                <a:ext uri="{FF2B5EF4-FFF2-40B4-BE49-F238E27FC236}">
                  <a16:creationId xmlns:a16="http://schemas.microsoft.com/office/drawing/2014/main" id="{B61F6705-DBAA-4E53-9796-BF7BF58FD717}"/>
                </a:ext>
              </a:extLst>
            </p:cNvPr>
            <p:cNvSpPr txBox="1"/>
            <p:nvPr/>
          </p:nvSpPr>
          <p:spPr>
            <a:xfrm>
              <a:off x="1824314" y="2799296"/>
              <a:ext cx="656379" cy="1084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spc="20">
                  <a:solidFill>
                    <a:schemeClr val="bg1"/>
                  </a:solidFill>
                  <a:effectLst>
                    <a:outerShdw blurRad="25400" dist="38100" dir="2700000" sx="101000" sy="101000" algn="tl" rotWithShape="0">
                      <a:schemeClr val="accent5">
                        <a:lumMod val="60000"/>
                        <a:lumOff val="40000"/>
                        <a:alpha val="49000"/>
                      </a:schemeClr>
                    </a:outerShdw>
                  </a:effectLst>
                  <a:latin typeface="#9Slide07 SVNUT Triumph Press" panose="00000500000000000000" pitchFamily="2" charset="0"/>
                  <a:ea typeface="字魂229号-云瑶体" panose="00000500000000000000" charset="-122"/>
                </a:rPr>
                <a:t>1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9166395-7AD1-4550-918B-F26AAF8D827D}"/>
              </a:ext>
            </a:extLst>
          </p:cNvPr>
          <p:cNvGrpSpPr/>
          <p:nvPr/>
        </p:nvGrpSpPr>
        <p:grpSpPr>
          <a:xfrm>
            <a:off x="1138193" y="499507"/>
            <a:ext cx="1198607" cy="783193"/>
            <a:chOff x="930039" y="409881"/>
            <a:chExt cx="1198607" cy="78319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93CAEF3B-26CB-4B88-817F-F8A7E1B073CB}"/>
                </a:ext>
              </a:extLst>
            </p:cNvPr>
            <p:cNvSpPr/>
            <p:nvPr/>
          </p:nvSpPr>
          <p:spPr>
            <a:xfrm>
              <a:off x="987315" y="511161"/>
              <a:ext cx="723056" cy="533599"/>
            </a:xfrm>
            <a:prstGeom prst="roundRect">
              <a:avLst/>
            </a:prstGeom>
            <a:solidFill>
              <a:srgbClr val="FF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9" name="PHẠM DUYÊN 3 - 9Slide.vn">
              <a:extLst>
                <a:ext uri="{FF2B5EF4-FFF2-40B4-BE49-F238E27FC236}">
                  <a16:creationId xmlns:a16="http://schemas.microsoft.com/office/drawing/2014/main" id="{A4D6A5EC-A7AC-4D25-B8F6-C12D35458091}"/>
                </a:ext>
              </a:extLst>
            </p:cNvPr>
            <p:cNvSpPr txBox="1"/>
            <p:nvPr/>
          </p:nvSpPr>
          <p:spPr>
            <a:xfrm>
              <a:off x="1647662" y="431313"/>
              <a:ext cx="480984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50" name="PHẠM DUYÊN 3 - 9Slide.vn">
              <a:extLst>
                <a:ext uri="{FF2B5EF4-FFF2-40B4-BE49-F238E27FC236}">
                  <a16:creationId xmlns:a16="http://schemas.microsoft.com/office/drawing/2014/main" id="{25C162CB-346F-41E1-8573-A5D54925A46D}"/>
                </a:ext>
              </a:extLst>
            </p:cNvPr>
            <p:cNvSpPr txBox="1"/>
            <p:nvPr/>
          </p:nvSpPr>
          <p:spPr>
            <a:xfrm>
              <a:off x="930039" y="409881"/>
              <a:ext cx="840692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Số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7AA71E-D557-42FB-B157-0C36498CA429}"/>
              </a:ext>
            </a:extLst>
          </p:cNvPr>
          <p:cNvGrpSpPr/>
          <p:nvPr/>
        </p:nvGrpSpPr>
        <p:grpSpPr>
          <a:xfrm>
            <a:off x="3857626" y="3765166"/>
            <a:ext cx="4476748" cy="959234"/>
            <a:chOff x="800101" y="4874190"/>
            <a:chExt cx="3581401" cy="4328175"/>
          </a:xfrm>
        </p:grpSpPr>
        <p:sp>
          <p:nvSpPr>
            <p:cNvPr id="18" name="Rounded Rectangle 1261">
              <a:extLst>
                <a:ext uri="{FF2B5EF4-FFF2-40B4-BE49-F238E27FC236}">
                  <a16:creationId xmlns:a16="http://schemas.microsoft.com/office/drawing/2014/main" id="{B898863C-2B10-43D6-A32D-23F4BF67F8E5}"/>
                </a:ext>
              </a:extLst>
            </p:cNvPr>
            <p:cNvSpPr/>
            <p:nvPr/>
          </p:nvSpPr>
          <p:spPr>
            <a:xfrm>
              <a:off x="800101" y="4874190"/>
              <a:ext cx="3581401" cy="4328175"/>
            </a:xfrm>
            <a:prstGeom prst="roundRect">
              <a:avLst/>
            </a:prstGeom>
            <a:pattFill prst="wdUpDiag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19050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HP-211" panose="020B0803050302020204" pitchFamily="34" charset="0"/>
              </a:endParaRPr>
            </a:p>
          </p:txBody>
        </p:sp>
        <p:sp>
          <p:nvSpPr>
            <p:cNvPr id="19" name="Rounded Rectangle 1262">
              <a:extLst>
                <a:ext uri="{FF2B5EF4-FFF2-40B4-BE49-F238E27FC236}">
                  <a16:creationId xmlns:a16="http://schemas.microsoft.com/office/drawing/2014/main" id="{F763D59F-654C-4911-895B-34CFBB4B0A15}"/>
                </a:ext>
              </a:extLst>
            </p:cNvPr>
            <p:cNvSpPr/>
            <p:nvPr/>
          </p:nvSpPr>
          <p:spPr>
            <a:xfrm>
              <a:off x="839019" y="5059467"/>
              <a:ext cx="3503564" cy="3957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HP-211" panose="020B0803050302020204" pitchFamily="34" charset="0"/>
              </a:endParaRPr>
            </a:p>
          </p:txBody>
        </p:sp>
      </p:grpSp>
      <p:sp>
        <p:nvSpPr>
          <p:cNvPr id="20" name="PHẠM DUYÊN 2 - 9Slide.vn">
            <a:extLst>
              <a:ext uri="{FF2B5EF4-FFF2-40B4-BE49-F238E27FC236}">
                <a16:creationId xmlns:a16="http://schemas.microsoft.com/office/drawing/2014/main" id="{7F6FAE0E-7934-421B-8E9A-5983DC2FC1CA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800604" y="3865007"/>
            <a:ext cx="2590793" cy="783193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pc="-4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54 : 9 = </a:t>
            </a:r>
            <a:r>
              <a:rPr lang="en-US" sz="4000" spc="-40">
                <a:solidFill>
                  <a:schemeClr val="accent6"/>
                </a:solidFill>
                <a:latin typeface="+mj-lt"/>
              </a:rPr>
              <a:t>?</a:t>
            </a:r>
            <a:endParaRPr lang="vi-VN" sz="4000" spc="-40">
              <a:solidFill>
                <a:schemeClr val="accent6"/>
              </a:solidFill>
              <a:latin typeface="+mj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46F8E5A-5D26-426C-80D3-555795A70814}"/>
              </a:ext>
            </a:extLst>
          </p:cNvPr>
          <p:cNvGrpSpPr/>
          <p:nvPr/>
        </p:nvGrpSpPr>
        <p:grpSpPr>
          <a:xfrm>
            <a:off x="7082003" y="2378136"/>
            <a:ext cx="1022104" cy="674684"/>
            <a:chOff x="1212350" y="3583351"/>
            <a:chExt cx="698866" cy="438728"/>
          </a:xfrm>
        </p:grpSpPr>
        <p:sp>
          <p:nvSpPr>
            <p:cNvPr id="23" name="Phạm Duyên 1 - 9Slide.vn">
              <a:extLst>
                <a:ext uri="{FF2B5EF4-FFF2-40B4-BE49-F238E27FC236}">
                  <a16:creationId xmlns:a16="http://schemas.microsoft.com/office/drawing/2014/main" id="{362949A6-08E9-4164-B75E-3F71A1CB8E17}"/>
                </a:ext>
              </a:extLst>
            </p:cNvPr>
            <p:cNvSpPr/>
            <p:nvPr/>
          </p:nvSpPr>
          <p:spPr>
            <a:xfrm>
              <a:off x="1340897" y="3610674"/>
              <a:ext cx="447851" cy="403369"/>
            </a:xfrm>
            <a:prstGeom prst="roundRect">
              <a:avLst>
                <a:gd name="adj" fmla="val 20983"/>
              </a:avLst>
            </a:prstGeom>
            <a:solidFill>
              <a:schemeClr val="bg1"/>
            </a:solidFill>
            <a:ln w="19050"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300"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4" name="PHẠM DUYÊN - 9Slide.vn 12 - 9Slide.vn">
              <a:extLst>
                <a:ext uri="{FF2B5EF4-FFF2-40B4-BE49-F238E27FC236}">
                  <a16:creationId xmlns:a16="http://schemas.microsoft.com/office/drawing/2014/main" id="{5F6F88FC-D109-40B3-946F-C34A7DB73617}"/>
                </a:ext>
              </a:extLst>
            </p:cNvPr>
            <p:cNvSpPr/>
            <p:nvPr/>
          </p:nvSpPr>
          <p:spPr>
            <a:xfrm>
              <a:off x="1212350" y="3583351"/>
              <a:ext cx="698866" cy="438728"/>
            </a:xfrm>
            <a:prstGeom prst="roundRect">
              <a:avLst>
                <a:gd name="adj" fmla="val 17858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6688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PHẠM DUYÊN 1 1 - 9Slide.vn">
            <a:extLst>
              <a:ext uri="{FF2B5EF4-FFF2-40B4-BE49-F238E27FC236}">
                <a16:creationId xmlns:a16="http://schemas.microsoft.com/office/drawing/2014/main" id="{E9F742E5-B61B-4AA6-AD97-98E1D87DB26E}"/>
              </a:ext>
            </a:extLst>
          </p:cNvPr>
          <p:cNvGrpSpPr/>
          <p:nvPr/>
        </p:nvGrpSpPr>
        <p:grpSpPr>
          <a:xfrm>
            <a:off x="475457" y="462119"/>
            <a:ext cx="529493" cy="769441"/>
            <a:chOff x="1806355" y="2799296"/>
            <a:chExt cx="745981" cy="1084033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00664AB-7695-46EE-9B68-36ED26996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86C0B4"/>
                </a:gs>
                <a:gs pos="87000">
                  <a:schemeClr val="accent4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128" name="91">
              <a:extLst>
                <a:ext uri="{FF2B5EF4-FFF2-40B4-BE49-F238E27FC236}">
                  <a16:creationId xmlns:a16="http://schemas.microsoft.com/office/drawing/2014/main" id="{2A803902-2BC8-450A-A54D-18549CBD59AA}"/>
                </a:ext>
              </a:extLst>
            </p:cNvPr>
            <p:cNvSpPr txBox="1"/>
            <p:nvPr/>
          </p:nvSpPr>
          <p:spPr>
            <a:xfrm>
              <a:off x="1875740" y="2799296"/>
              <a:ext cx="656379" cy="1084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spc="20">
                  <a:solidFill>
                    <a:schemeClr val="bg1"/>
                  </a:solidFill>
                  <a:effectLst>
                    <a:outerShdw blurRad="25400" dist="38100" dir="2700000" sx="101000" sy="101000" algn="tl" rotWithShape="0">
                      <a:schemeClr val="accent5">
                        <a:lumMod val="60000"/>
                        <a:lumOff val="40000"/>
                        <a:alpha val="49000"/>
                      </a:schemeClr>
                    </a:outerShdw>
                  </a:effectLst>
                  <a:latin typeface="#9Slide07 SVNUT Triumph Press" panose="00000500000000000000" pitchFamily="2" charset="0"/>
                  <a:ea typeface="字魂229号-云瑶体" panose="00000500000000000000" charset="-122"/>
                </a:rPr>
                <a:t>2</a:t>
              </a:r>
            </a:p>
          </p:txBody>
        </p:sp>
      </p:grpSp>
      <p:sp>
        <p:nvSpPr>
          <p:cNvPr id="129" name="PHẠM DUYÊN 2 - 9Slide.vn">
            <a:extLst>
              <a:ext uri="{FF2B5EF4-FFF2-40B4-BE49-F238E27FC236}">
                <a16:creationId xmlns:a16="http://schemas.microsoft.com/office/drawing/2014/main" id="{13FB1CDC-D8A8-4399-88C2-57B4F8978752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017066" y="462119"/>
            <a:ext cx="10793934" cy="173664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spc="-40">
                <a:solidFill>
                  <a:schemeClr val="accent5">
                    <a:lumMod val="75000"/>
                  </a:schemeClr>
                </a:solidFill>
                <a:latin typeface="+mj-lt"/>
              </a:rPr>
              <a:t>Nam có</a:t>
            </a:r>
            <a:r>
              <a:rPr lang="en-US" sz="3200" spc="-4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3200" spc="-40">
                <a:solidFill>
                  <a:schemeClr val="accent6"/>
                </a:solidFill>
                <a:latin typeface="+mj-lt"/>
              </a:rPr>
              <a:t>42 nhãn vở</a:t>
            </a:r>
            <a:r>
              <a:rPr lang="en-US" sz="3200" spc="-40">
                <a:solidFill>
                  <a:schemeClr val="accent5">
                    <a:lumMod val="75000"/>
                  </a:schemeClr>
                </a:solidFill>
                <a:latin typeface="+mj-lt"/>
              </a:rPr>
              <a:t>. Sau khi cho các bạn một số nhãn vở, số nhãn vở còn lại của Nam so với lúc đầu</a:t>
            </a:r>
            <a:r>
              <a:rPr lang="en-US" sz="3200" spc="-4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3200" spc="-40">
                <a:solidFill>
                  <a:schemeClr val="accent6"/>
                </a:solidFill>
                <a:latin typeface="+mj-lt"/>
              </a:rPr>
              <a:t>giảm đi 3 lần</a:t>
            </a:r>
            <a:r>
              <a:rPr lang="en-US" sz="3200" spc="-40">
                <a:solidFill>
                  <a:schemeClr val="accent5">
                    <a:lumMod val="75000"/>
                  </a:schemeClr>
                </a:solidFill>
                <a:latin typeface="+mj-lt"/>
              </a:rPr>
              <a:t>.</a:t>
            </a:r>
            <a:r>
              <a:rPr lang="en-US" sz="3200" spc="-4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3200" spc="-40">
                <a:solidFill>
                  <a:schemeClr val="accent5">
                    <a:lumMod val="75000"/>
                  </a:schemeClr>
                </a:solidFill>
                <a:latin typeface="+mj-lt"/>
              </a:rPr>
              <a:t>Hỏi Nam còn lại bao nhiêu nhãn vở?</a:t>
            </a:r>
            <a:endParaRPr lang="vi-VN" sz="3200" spc="-4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5D6FE6-927B-41D8-B2E2-6A3C5002D1E0}"/>
              </a:ext>
            </a:extLst>
          </p:cNvPr>
          <p:cNvGrpSpPr/>
          <p:nvPr/>
        </p:nvGrpSpPr>
        <p:grpSpPr>
          <a:xfrm>
            <a:off x="4382810" y="3573407"/>
            <a:ext cx="4913590" cy="365760"/>
            <a:chOff x="2793057" y="3473947"/>
            <a:chExt cx="2895600" cy="21554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2270111-D070-4CAC-8054-FD98EF746CBB}"/>
                </a:ext>
              </a:extLst>
            </p:cNvPr>
            <p:cNvCxnSpPr>
              <a:cxnSpLocks/>
            </p:cNvCxnSpPr>
            <p:nvPr/>
          </p:nvCxnSpPr>
          <p:spPr>
            <a:xfrm>
              <a:off x="2793057" y="3473947"/>
              <a:ext cx="0" cy="21554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B30B5D1-483D-44DE-B9F5-BED2E775C7A6}"/>
                </a:ext>
              </a:extLst>
            </p:cNvPr>
            <p:cNvCxnSpPr>
              <a:cxnSpLocks/>
            </p:cNvCxnSpPr>
            <p:nvPr/>
          </p:nvCxnSpPr>
          <p:spPr>
            <a:xfrm>
              <a:off x="2793057" y="3581719"/>
              <a:ext cx="2895600" cy="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6FB7C74-0809-414F-9418-89543D0A34A4}"/>
                </a:ext>
              </a:extLst>
            </p:cNvPr>
            <p:cNvCxnSpPr>
              <a:cxnSpLocks/>
            </p:cNvCxnSpPr>
            <p:nvPr/>
          </p:nvCxnSpPr>
          <p:spPr>
            <a:xfrm>
              <a:off x="3758257" y="3473947"/>
              <a:ext cx="0" cy="21554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5328A8-F2F0-4927-B64A-F66E5AAF286C}"/>
                </a:ext>
              </a:extLst>
            </p:cNvPr>
            <p:cNvCxnSpPr>
              <a:cxnSpLocks/>
            </p:cNvCxnSpPr>
            <p:nvPr/>
          </p:nvCxnSpPr>
          <p:spPr>
            <a:xfrm>
              <a:off x="4723457" y="3473947"/>
              <a:ext cx="0" cy="21554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416F37B-CBE0-4A15-87B8-29FF6FB2C424}"/>
                </a:ext>
              </a:extLst>
            </p:cNvPr>
            <p:cNvCxnSpPr>
              <a:cxnSpLocks/>
            </p:cNvCxnSpPr>
            <p:nvPr/>
          </p:nvCxnSpPr>
          <p:spPr>
            <a:xfrm>
              <a:off x="5688657" y="3473947"/>
              <a:ext cx="0" cy="21554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3CD480-AB33-439B-B6E3-F3A885DA4D2A}"/>
              </a:ext>
            </a:extLst>
          </p:cNvPr>
          <p:cNvGrpSpPr/>
          <p:nvPr/>
        </p:nvGrpSpPr>
        <p:grpSpPr>
          <a:xfrm>
            <a:off x="4378048" y="4251727"/>
            <a:ext cx="1645170" cy="365760"/>
            <a:chOff x="2788752" y="4157028"/>
            <a:chExt cx="969505" cy="215544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8B5252-64C2-4426-A959-6518B6362339}"/>
                </a:ext>
              </a:extLst>
            </p:cNvPr>
            <p:cNvCxnSpPr>
              <a:cxnSpLocks/>
            </p:cNvCxnSpPr>
            <p:nvPr/>
          </p:nvCxnSpPr>
          <p:spPr>
            <a:xfrm>
              <a:off x="2793057" y="4157028"/>
              <a:ext cx="0" cy="21554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AEAAB04-FDB2-452F-833A-57D254B4CF3A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52" y="4264800"/>
              <a:ext cx="965200" cy="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33F2E51-F750-450F-9BDD-1E206657C8F8}"/>
                </a:ext>
              </a:extLst>
            </p:cNvPr>
            <p:cNvCxnSpPr>
              <a:cxnSpLocks/>
            </p:cNvCxnSpPr>
            <p:nvPr/>
          </p:nvCxnSpPr>
          <p:spPr>
            <a:xfrm>
              <a:off x="3758257" y="4157028"/>
              <a:ext cx="0" cy="21554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HẠM DUYÊN 2 - 9Slide.vn">
            <a:extLst>
              <a:ext uri="{FF2B5EF4-FFF2-40B4-BE49-F238E27FC236}">
                <a16:creationId xmlns:a16="http://schemas.microsoft.com/office/drawing/2014/main" id="{26F6B9FC-11D2-4820-BC8B-3532C117718F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2643674" y="3398937"/>
            <a:ext cx="1828771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spc="-40">
                <a:solidFill>
                  <a:schemeClr val="accent5">
                    <a:lumMod val="75000"/>
                  </a:schemeClr>
                </a:solidFill>
                <a:latin typeface="+mj-lt"/>
              </a:rPr>
              <a:t>Lúc đầu:</a:t>
            </a:r>
            <a:endParaRPr lang="vi-VN" sz="3200" spc="-4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7" name="PHẠM DUYÊN 2 - 9Slide.vn">
            <a:extLst>
              <a:ext uri="{FF2B5EF4-FFF2-40B4-BE49-F238E27FC236}">
                <a16:creationId xmlns:a16="http://schemas.microsoft.com/office/drawing/2014/main" id="{7EE14E62-E70B-4E15-AB9C-CBD1C8190597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2643674" y="4045923"/>
            <a:ext cx="1828771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spc="-40">
                <a:solidFill>
                  <a:schemeClr val="accent5">
                    <a:lumMod val="75000"/>
                  </a:schemeClr>
                </a:solidFill>
                <a:latin typeface="+mj-lt"/>
              </a:rPr>
              <a:t>Còn lại:</a:t>
            </a:r>
            <a:endParaRPr lang="vi-VN" sz="3200" spc="-4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28" name="PHẠM DUYÊN 2 11 - 9Slide.vn">
            <a:extLst>
              <a:ext uri="{FF2B5EF4-FFF2-40B4-BE49-F238E27FC236}">
                <a16:creationId xmlns:a16="http://schemas.microsoft.com/office/drawing/2014/main" id="{094B4576-451F-4EB8-8F32-29D0CFD37A34}"/>
              </a:ext>
            </a:extLst>
          </p:cNvPr>
          <p:cNvCxnSpPr>
            <a:cxnSpLocks/>
          </p:cNvCxnSpPr>
          <p:nvPr/>
        </p:nvCxnSpPr>
        <p:spPr>
          <a:xfrm>
            <a:off x="4386563" y="3916608"/>
            <a:ext cx="0" cy="347819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HẠM DUYÊN 2 12 - 9Slide.vn">
            <a:extLst>
              <a:ext uri="{FF2B5EF4-FFF2-40B4-BE49-F238E27FC236}">
                <a16:creationId xmlns:a16="http://schemas.microsoft.com/office/drawing/2014/main" id="{7959916D-802F-48E2-8C2C-85DA4487D04D}"/>
              </a:ext>
            </a:extLst>
          </p:cNvPr>
          <p:cNvCxnSpPr>
            <a:cxnSpLocks/>
          </p:cNvCxnSpPr>
          <p:nvPr/>
        </p:nvCxnSpPr>
        <p:spPr>
          <a:xfrm>
            <a:off x="6022668" y="3918989"/>
            <a:ext cx="0" cy="347819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HẠM DUYÊN 2 9 - 9Slide.vn">
            <a:extLst>
              <a:ext uri="{FF2B5EF4-FFF2-40B4-BE49-F238E27FC236}">
                <a16:creationId xmlns:a16="http://schemas.microsoft.com/office/drawing/2014/main" id="{7D4BD738-025A-4FBD-A4CA-727DE99F2AC7}"/>
              </a:ext>
            </a:extLst>
          </p:cNvPr>
          <p:cNvSpPr txBox="1"/>
          <p:nvPr/>
        </p:nvSpPr>
        <p:spPr>
          <a:xfrm>
            <a:off x="4376369" y="4495800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...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nhãn vở?</a:t>
            </a:r>
          </a:p>
        </p:txBody>
      </p:sp>
      <p:sp>
        <p:nvSpPr>
          <p:cNvPr id="32" name="Phạm Duyên 9 - 9Slide.vn">
            <a:extLst>
              <a:ext uri="{FF2B5EF4-FFF2-40B4-BE49-F238E27FC236}">
                <a16:creationId xmlns:a16="http://schemas.microsoft.com/office/drawing/2014/main" id="{C98423EA-43E4-4A93-B609-3B739ED8F553}"/>
              </a:ext>
            </a:extLst>
          </p:cNvPr>
          <p:cNvSpPr txBox="1"/>
          <p:nvPr/>
        </p:nvSpPr>
        <p:spPr>
          <a:xfrm>
            <a:off x="5285522" y="2362200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chemeClr val="accent6">
                    <a:lumMod val="75000"/>
                  </a:schemeClr>
                </a:solidFill>
                <a:latin typeface="+mj-lt"/>
              </a:rPr>
              <a:t>Tóm tắt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DE01C30-CF0E-4332-86A7-8638685C67FB}"/>
              </a:ext>
            </a:extLst>
          </p:cNvPr>
          <p:cNvSpPr/>
          <p:nvPr/>
        </p:nvSpPr>
        <p:spPr>
          <a:xfrm>
            <a:off x="4404049" y="3316826"/>
            <a:ext cx="4870580" cy="406088"/>
          </a:xfrm>
          <a:custGeom>
            <a:avLst/>
            <a:gdLst>
              <a:gd name="connsiteX0" fmla="*/ 0 w 4870580"/>
              <a:gd name="connsiteY0" fmla="*/ 392804 h 392804"/>
              <a:gd name="connsiteX1" fmla="*/ 1483567 w 4870580"/>
              <a:gd name="connsiteY1" fmla="*/ 38241 h 392804"/>
              <a:gd name="connsiteX2" fmla="*/ 3275045 w 4870580"/>
              <a:gd name="connsiteY2" fmla="*/ 47572 h 392804"/>
              <a:gd name="connsiteX3" fmla="*/ 4870580 w 4870580"/>
              <a:gd name="connsiteY3" fmla="*/ 374143 h 392804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6088 h 406088"/>
              <a:gd name="connsiteX1" fmla="*/ 1483567 w 4870580"/>
              <a:gd name="connsiteY1" fmla="*/ 51525 h 406088"/>
              <a:gd name="connsiteX2" fmla="*/ 3247054 w 4870580"/>
              <a:gd name="connsiteY2" fmla="*/ 32864 h 406088"/>
              <a:gd name="connsiteX3" fmla="*/ 4870580 w 4870580"/>
              <a:gd name="connsiteY3" fmla="*/ 387427 h 40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0580" h="406088">
                <a:moveTo>
                  <a:pt x="0" y="406088"/>
                </a:moveTo>
                <a:cubicBezTo>
                  <a:pt x="748781" y="127725"/>
                  <a:pt x="1026366" y="104399"/>
                  <a:pt x="1483567" y="51525"/>
                </a:cubicBezTo>
                <a:cubicBezTo>
                  <a:pt x="1940768" y="-1349"/>
                  <a:pt x="2682552" y="-23120"/>
                  <a:pt x="3247054" y="32864"/>
                </a:cubicBezTo>
                <a:cubicBezTo>
                  <a:pt x="3811556" y="88848"/>
                  <a:pt x="4121798" y="112174"/>
                  <a:pt x="4870580" y="387427"/>
                </a:cubicBezTo>
              </a:path>
            </a:pathLst>
          </a:custGeom>
          <a:noFill/>
          <a:ln w="19050">
            <a:solidFill>
              <a:srgbClr val="B9CB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HẠM DUYÊN 2 5 - 9Slide.vn">
            <a:extLst>
              <a:ext uri="{FF2B5EF4-FFF2-40B4-BE49-F238E27FC236}">
                <a16:creationId xmlns:a16="http://schemas.microsoft.com/office/drawing/2014/main" id="{1FEED392-A04D-44BC-9914-CD68F546758F}"/>
              </a:ext>
            </a:extLst>
          </p:cNvPr>
          <p:cNvSpPr txBox="1"/>
          <p:nvPr/>
        </p:nvSpPr>
        <p:spPr>
          <a:xfrm>
            <a:off x="5938086" y="3048000"/>
            <a:ext cx="171553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42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nhãn vở</a:t>
            </a:r>
          </a:p>
        </p:txBody>
      </p:sp>
    </p:spTree>
    <p:extLst>
      <p:ext uri="{BB962C8B-B14F-4D97-AF65-F5344CB8AC3E}">
        <p14:creationId xmlns:p14="http://schemas.microsoft.com/office/powerpoint/2010/main" val="3941483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26" grpId="0" animBg="1"/>
      <p:bldP spid="27" grpId="0" animBg="1"/>
      <p:bldP spid="31" grpId="0"/>
      <p:bldP spid="32" grpId="0"/>
      <p:bldP spid="4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PHẠM DUYÊN 1 1 - 9Slide.vn">
            <a:extLst>
              <a:ext uri="{FF2B5EF4-FFF2-40B4-BE49-F238E27FC236}">
                <a16:creationId xmlns:a16="http://schemas.microsoft.com/office/drawing/2014/main" id="{E9F742E5-B61B-4AA6-AD97-98E1D87DB26E}"/>
              </a:ext>
            </a:extLst>
          </p:cNvPr>
          <p:cNvGrpSpPr/>
          <p:nvPr/>
        </p:nvGrpSpPr>
        <p:grpSpPr>
          <a:xfrm>
            <a:off x="475457" y="462119"/>
            <a:ext cx="529493" cy="769441"/>
            <a:chOff x="1806355" y="2799296"/>
            <a:chExt cx="745981" cy="1084033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00664AB-7695-46EE-9B68-36ED26996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86C0B4"/>
                </a:gs>
                <a:gs pos="87000">
                  <a:schemeClr val="accent4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128" name="91">
              <a:extLst>
                <a:ext uri="{FF2B5EF4-FFF2-40B4-BE49-F238E27FC236}">
                  <a16:creationId xmlns:a16="http://schemas.microsoft.com/office/drawing/2014/main" id="{2A803902-2BC8-450A-A54D-18549CBD59AA}"/>
                </a:ext>
              </a:extLst>
            </p:cNvPr>
            <p:cNvSpPr txBox="1"/>
            <p:nvPr/>
          </p:nvSpPr>
          <p:spPr>
            <a:xfrm>
              <a:off x="1875740" y="2799296"/>
              <a:ext cx="656379" cy="1084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spc="20">
                  <a:solidFill>
                    <a:schemeClr val="bg1"/>
                  </a:solidFill>
                  <a:effectLst>
                    <a:outerShdw blurRad="25400" dist="38100" dir="2700000" sx="101000" sy="101000" algn="tl" rotWithShape="0">
                      <a:schemeClr val="accent5">
                        <a:lumMod val="60000"/>
                        <a:lumOff val="40000"/>
                        <a:alpha val="49000"/>
                      </a:schemeClr>
                    </a:outerShdw>
                  </a:effectLst>
                  <a:latin typeface="#9Slide07 SVNUT Triumph Press" panose="00000500000000000000" pitchFamily="2" charset="0"/>
                  <a:ea typeface="字魂229号-云瑶体" panose="00000500000000000000" charset="-122"/>
                </a:rPr>
                <a:t>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5D6FE6-927B-41D8-B2E2-6A3C5002D1E0}"/>
              </a:ext>
            </a:extLst>
          </p:cNvPr>
          <p:cNvGrpSpPr/>
          <p:nvPr/>
        </p:nvGrpSpPr>
        <p:grpSpPr>
          <a:xfrm>
            <a:off x="4382810" y="1668407"/>
            <a:ext cx="4913590" cy="365760"/>
            <a:chOff x="2793057" y="3473947"/>
            <a:chExt cx="2895600" cy="21554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2270111-D070-4CAC-8054-FD98EF746CBB}"/>
                </a:ext>
              </a:extLst>
            </p:cNvPr>
            <p:cNvCxnSpPr>
              <a:cxnSpLocks/>
            </p:cNvCxnSpPr>
            <p:nvPr/>
          </p:nvCxnSpPr>
          <p:spPr>
            <a:xfrm>
              <a:off x="2793057" y="3473947"/>
              <a:ext cx="0" cy="21554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B30B5D1-483D-44DE-B9F5-BED2E775C7A6}"/>
                </a:ext>
              </a:extLst>
            </p:cNvPr>
            <p:cNvCxnSpPr>
              <a:cxnSpLocks/>
            </p:cNvCxnSpPr>
            <p:nvPr/>
          </p:nvCxnSpPr>
          <p:spPr>
            <a:xfrm>
              <a:off x="2793057" y="3581719"/>
              <a:ext cx="2895600" cy="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6FB7C74-0809-414F-9418-89543D0A34A4}"/>
                </a:ext>
              </a:extLst>
            </p:cNvPr>
            <p:cNvCxnSpPr>
              <a:cxnSpLocks/>
            </p:cNvCxnSpPr>
            <p:nvPr/>
          </p:nvCxnSpPr>
          <p:spPr>
            <a:xfrm>
              <a:off x="3758257" y="3473947"/>
              <a:ext cx="0" cy="21554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5328A8-F2F0-4927-B64A-F66E5AAF286C}"/>
                </a:ext>
              </a:extLst>
            </p:cNvPr>
            <p:cNvCxnSpPr>
              <a:cxnSpLocks/>
            </p:cNvCxnSpPr>
            <p:nvPr/>
          </p:nvCxnSpPr>
          <p:spPr>
            <a:xfrm>
              <a:off x="4723457" y="3473947"/>
              <a:ext cx="0" cy="21554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416F37B-CBE0-4A15-87B8-29FF6FB2C424}"/>
                </a:ext>
              </a:extLst>
            </p:cNvPr>
            <p:cNvCxnSpPr>
              <a:cxnSpLocks/>
            </p:cNvCxnSpPr>
            <p:nvPr/>
          </p:nvCxnSpPr>
          <p:spPr>
            <a:xfrm>
              <a:off x="5688657" y="3473947"/>
              <a:ext cx="0" cy="21554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3CD480-AB33-439B-B6E3-F3A885DA4D2A}"/>
              </a:ext>
            </a:extLst>
          </p:cNvPr>
          <p:cNvGrpSpPr/>
          <p:nvPr/>
        </p:nvGrpSpPr>
        <p:grpSpPr>
          <a:xfrm>
            <a:off x="4378048" y="2346727"/>
            <a:ext cx="1645170" cy="365760"/>
            <a:chOff x="2788752" y="4157028"/>
            <a:chExt cx="969505" cy="215544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8B5252-64C2-4426-A959-6518B6362339}"/>
                </a:ext>
              </a:extLst>
            </p:cNvPr>
            <p:cNvCxnSpPr>
              <a:cxnSpLocks/>
            </p:cNvCxnSpPr>
            <p:nvPr/>
          </p:nvCxnSpPr>
          <p:spPr>
            <a:xfrm>
              <a:off x="2793057" y="4157028"/>
              <a:ext cx="0" cy="21554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AEAAB04-FDB2-452F-833A-57D254B4CF3A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52" y="4264800"/>
              <a:ext cx="965200" cy="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33F2E51-F750-450F-9BDD-1E206657C8F8}"/>
                </a:ext>
              </a:extLst>
            </p:cNvPr>
            <p:cNvCxnSpPr>
              <a:cxnSpLocks/>
            </p:cNvCxnSpPr>
            <p:nvPr/>
          </p:nvCxnSpPr>
          <p:spPr>
            <a:xfrm>
              <a:off x="3758257" y="4157028"/>
              <a:ext cx="0" cy="21554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HẠM DUYÊN 2 - 9Slide.vn">
            <a:extLst>
              <a:ext uri="{FF2B5EF4-FFF2-40B4-BE49-F238E27FC236}">
                <a16:creationId xmlns:a16="http://schemas.microsoft.com/office/drawing/2014/main" id="{26F6B9FC-11D2-4820-BC8B-3532C117718F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2643674" y="1493937"/>
            <a:ext cx="1828771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spc="-40">
                <a:solidFill>
                  <a:schemeClr val="accent5">
                    <a:lumMod val="75000"/>
                  </a:schemeClr>
                </a:solidFill>
                <a:latin typeface="+mj-lt"/>
              </a:rPr>
              <a:t>Lúc đầu:</a:t>
            </a:r>
            <a:endParaRPr lang="vi-VN" sz="3200" spc="-4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7" name="PHẠM DUYÊN 2 - 9Slide.vn">
            <a:extLst>
              <a:ext uri="{FF2B5EF4-FFF2-40B4-BE49-F238E27FC236}">
                <a16:creationId xmlns:a16="http://schemas.microsoft.com/office/drawing/2014/main" id="{7EE14E62-E70B-4E15-AB9C-CBD1C8190597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2643674" y="2140923"/>
            <a:ext cx="1828771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spc="-40">
                <a:solidFill>
                  <a:schemeClr val="accent5">
                    <a:lumMod val="75000"/>
                  </a:schemeClr>
                </a:solidFill>
                <a:latin typeface="+mj-lt"/>
              </a:rPr>
              <a:t>Còn lại:</a:t>
            </a:r>
            <a:endParaRPr lang="vi-VN" sz="3200" spc="-4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28" name="PHẠM DUYÊN 2 11 - 9Slide.vn">
            <a:extLst>
              <a:ext uri="{FF2B5EF4-FFF2-40B4-BE49-F238E27FC236}">
                <a16:creationId xmlns:a16="http://schemas.microsoft.com/office/drawing/2014/main" id="{094B4576-451F-4EB8-8F32-29D0CFD37A34}"/>
              </a:ext>
            </a:extLst>
          </p:cNvPr>
          <p:cNvCxnSpPr>
            <a:cxnSpLocks/>
          </p:cNvCxnSpPr>
          <p:nvPr/>
        </p:nvCxnSpPr>
        <p:spPr>
          <a:xfrm>
            <a:off x="4386563" y="2011608"/>
            <a:ext cx="0" cy="347819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HẠM DUYÊN 2 12 - 9Slide.vn">
            <a:extLst>
              <a:ext uri="{FF2B5EF4-FFF2-40B4-BE49-F238E27FC236}">
                <a16:creationId xmlns:a16="http://schemas.microsoft.com/office/drawing/2014/main" id="{7959916D-802F-48E2-8C2C-85DA4487D04D}"/>
              </a:ext>
            </a:extLst>
          </p:cNvPr>
          <p:cNvCxnSpPr>
            <a:cxnSpLocks/>
          </p:cNvCxnSpPr>
          <p:nvPr/>
        </p:nvCxnSpPr>
        <p:spPr>
          <a:xfrm>
            <a:off x="6022668" y="2013989"/>
            <a:ext cx="0" cy="347819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HẠM DUYÊN 2 9 - 9Slide.vn">
            <a:extLst>
              <a:ext uri="{FF2B5EF4-FFF2-40B4-BE49-F238E27FC236}">
                <a16:creationId xmlns:a16="http://schemas.microsoft.com/office/drawing/2014/main" id="{7D4BD738-025A-4FBD-A4CA-727DE99F2AC7}"/>
              </a:ext>
            </a:extLst>
          </p:cNvPr>
          <p:cNvSpPr txBox="1"/>
          <p:nvPr/>
        </p:nvSpPr>
        <p:spPr>
          <a:xfrm>
            <a:off x="4376369" y="2590800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...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nhãn vở?</a:t>
            </a:r>
          </a:p>
        </p:txBody>
      </p:sp>
      <p:sp>
        <p:nvSpPr>
          <p:cNvPr id="32" name="Phạm Duyên 9 - 9Slide.vn">
            <a:extLst>
              <a:ext uri="{FF2B5EF4-FFF2-40B4-BE49-F238E27FC236}">
                <a16:creationId xmlns:a16="http://schemas.microsoft.com/office/drawing/2014/main" id="{C98423EA-43E4-4A93-B609-3B739ED8F553}"/>
              </a:ext>
            </a:extLst>
          </p:cNvPr>
          <p:cNvSpPr txBox="1"/>
          <p:nvPr/>
        </p:nvSpPr>
        <p:spPr>
          <a:xfrm>
            <a:off x="5285522" y="457200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chemeClr val="accent6">
                    <a:lumMod val="75000"/>
                  </a:schemeClr>
                </a:solidFill>
                <a:latin typeface="+mj-lt"/>
              </a:rPr>
              <a:t>Tóm tắt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DE01C30-CF0E-4332-86A7-8638685C67FB}"/>
              </a:ext>
            </a:extLst>
          </p:cNvPr>
          <p:cNvSpPr/>
          <p:nvPr/>
        </p:nvSpPr>
        <p:spPr>
          <a:xfrm>
            <a:off x="4404049" y="1411826"/>
            <a:ext cx="4870580" cy="406088"/>
          </a:xfrm>
          <a:custGeom>
            <a:avLst/>
            <a:gdLst>
              <a:gd name="connsiteX0" fmla="*/ 0 w 4870580"/>
              <a:gd name="connsiteY0" fmla="*/ 392804 h 392804"/>
              <a:gd name="connsiteX1" fmla="*/ 1483567 w 4870580"/>
              <a:gd name="connsiteY1" fmla="*/ 38241 h 392804"/>
              <a:gd name="connsiteX2" fmla="*/ 3275045 w 4870580"/>
              <a:gd name="connsiteY2" fmla="*/ 47572 h 392804"/>
              <a:gd name="connsiteX3" fmla="*/ 4870580 w 4870580"/>
              <a:gd name="connsiteY3" fmla="*/ 374143 h 392804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6088 h 406088"/>
              <a:gd name="connsiteX1" fmla="*/ 1483567 w 4870580"/>
              <a:gd name="connsiteY1" fmla="*/ 51525 h 406088"/>
              <a:gd name="connsiteX2" fmla="*/ 3247054 w 4870580"/>
              <a:gd name="connsiteY2" fmla="*/ 32864 h 406088"/>
              <a:gd name="connsiteX3" fmla="*/ 4870580 w 4870580"/>
              <a:gd name="connsiteY3" fmla="*/ 387427 h 40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0580" h="406088">
                <a:moveTo>
                  <a:pt x="0" y="406088"/>
                </a:moveTo>
                <a:cubicBezTo>
                  <a:pt x="748781" y="127725"/>
                  <a:pt x="1026366" y="104399"/>
                  <a:pt x="1483567" y="51525"/>
                </a:cubicBezTo>
                <a:cubicBezTo>
                  <a:pt x="1940768" y="-1349"/>
                  <a:pt x="2682552" y="-23120"/>
                  <a:pt x="3247054" y="32864"/>
                </a:cubicBezTo>
                <a:cubicBezTo>
                  <a:pt x="3811556" y="88848"/>
                  <a:pt x="4121798" y="112174"/>
                  <a:pt x="4870580" y="387427"/>
                </a:cubicBezTo>
              </a:path>
            </a:pathLst>
          </a:custGeom>
          <a:noFill/>
          <a:ln w="19050">
            <a:solidFill>
              <a:srgbClr val="B9CB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HẠM DUYÊN 2 5 - 9Slide.vn">
            <a:extLst>
              <a:ext uri="{FF2B5EF4-FFF2-40B4-BE49-F238E27FC236}">
                <a16:creationId xmlns:a16="http://schemas.microsoft.com/office/drawing/2014/main" id="{1FEED392-A04D-44BC-9914-CD68F546758F}"/>
              </a:ext>
            </a:extLst>
          </p:cNvPr>
          <p:cNvSpPr txBox="1"/>
          <p:nvPr/>
        </p:nvSpPr>
        <p:spPr>
          <a:xfrm>
            <a:off x="5938086" y="1143000"/>
            <a:ext cx="171553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42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nhãn vở</a:t>
            </a:r>
          </a:p>
        </p:txBody>
      </p:sp>
      <p:sp>
        <p:nvSpPr>
          <p:cNvPr id="34" name="Phạm Duyên 9 - 9Slide.vn">
            <a:extLst>
              <a:ext uri="{FF2B5EF4-FFF2-40B4-BE49-F238E27FC236}">
                <a16:creationId xmlns:a16="http://schemas.microsoft.com/office/drawing/2014/main" id="{FC1F0B9B-5CC3-491B-86ED-552A2C9E19FE}"/>
              </a:ext>
            </a:extLst>
          </p:cNvPr>
          <p:cNvSpPr txBox="1"/>
          <p:nvPr/>
        </p:nvSpPr>
        <p:spPr>
          <a:xfrm>
            <a:off x="5285522" y="3301425"/>
            <a:ext cx="160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chemeClr val="accent6">
                    <a:lumMod val="75000"/>
                  </a:schemeClr>
                </a:solidFill>
                <a:latin typeface="+mj-lt"/>
              </a:rPr>
              <a:t>Bài giải</a:t>
            </a:r>
          </a:p>
        </p:txBody>
      </p:sp>
      <p:grpSp>
        <p:nvGrpSpPr>
          <p:cNvPr id="35" name="PHẠM DUYÊN 1 - 9Slide.vn 9 - 9Slide.vn">
            <a:extLst>
              <a:ext uri="{FF2B5EF4-FFF2-40B4-BE49-F238E27FC236}">
                <a16:creationId xmlns:a16="http://schemas.microsoft.com/office/drawing/2014/main" id="{BC8865EC-D903-4C68-A81C-893DDBF875A3}"/>
              </a:ext>
            </a:extLst>
          </p:cNvPr>
          <p:cNvGrpSpPr/>
          <p:nvPr/>
        </p:nvGrpSpPr>
        <p:grpSpPr>
          <a:xfrm>
            <a:off x="4407009" y="4692753"/>
            <a:ext cx="2544490" cy="612447"/>
            <a:chOff x="5806203" y="3651942"/>
            <a:chExt cx="2544490" cy="61244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0FA372E-B05F-4BB7-84EA-9C5D67CD0B39}"/>
                </a:ext>
              </a:extLst>
            </p:cNvPr>
            <p:cNvSpPr txBox="1"/>
            <p:nvPr/>
          </p:nvSpPr>
          <p:spPr>
            <a:xfrm>
              <a:off x="6843434" y="3679614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036E8D3-0557-48AF-AC34-02FEEF47D763}"/>
                </a:ext>
              </a:extLst>
            </p:cNvPr>
            <p:cNvSpPr txBox="1"/>
            <p:nvPr/>
          </p:nvSpPr>
          <p:spPr>
            <a:xfrm>
              <a:off x="7938401" y="3651942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E03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255262D-E93C-4D14-ADA1-A20BD21F3C0A}"/>
                </a:ext>
              </a:extLst>
            </p:cNvPr>
            <p:cNvSpPr txBox="1"/>
            <p:nvPr/>
          </p:nvSpPr>
          <p:spPr>
            <a:xfrm>
              <a:off x="7392520" y="3695002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7EA84BB-0410-415C-9362-8D81A8F1EC17}"/>
                </a:ext>
              </a:extLst>
            </p:cNvPr>
            <p:cNvSpPr txBox="1"/>
            <p:nvPr/>
          </p:nvSpPr>
          <p:spPr>
            <a:xfrm>
              <a:off x="5806203" y="367961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6E4CA94-D13C-4429-97C1-2245C2030628}"/>
                </a:ext>
              </a:extLst>
            </p:cNvPr>
            <p:cNvSpPr txBox="1"/>
            <p:nvPr/>
          </p:nvSpPr>
          <p:spPr>
            <a:xfrm>
              <a:off x="6477254" y="3679614"/>
              <a:ext cx="3048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:</a:t>
              </a:r>
            </a:p>
          </p:txBody>
        </p:sp>
      </p:grpSp>
      <p:sp>
        <p:nvSpPr>
          <p:cNvPr id="41" name="PHẠM DUYÊN 1 - 9Slide.vn 11 - 9Slide.vn">
            <a:extLst>
              <a:ext uri="{FF2B5EF4-FFF2-40B4-BE49-F238E27FC236}">
                <a16:creationId xmlns:a16="http://schemas.microsoft.com/office/drawing/2014/main" id="{2B9666AE-BB73-4A41-8B49-389711157944}"/>
              </a:ext>
            </a:extLst>
          </p:cNvPr>
          <p:cNvSpPr txBox="1"/>
          <p:nvPr/>
        </p:nvSpPr>
        <p:spPr>
          <a:xfrm>
            <a:off x="3750832" y="4107168"/>
            <a:ext cx="4690337" cy="59250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spc="-160">
                <a:solidFill>
                  <a:schemeClr val="tx1">
                    <a:lumMod val="75000"/>
                    <a:lumOff val="25000"/>
                  </a:schemeClr>
                </a:solidFill>
              </a:rPr>
              <a:t>Nam còn lại số nhãn vở là:</a:t>
            </a:r>
            <a:endParaRPr lang="en-US" sz="3200" spc="-14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PHẠM DUYÊN 1 - 9Slide.vn 12 - 9Slide.vn">
            <a:extLst>
              <a:ext uri="{FF2B5EF4-FFF2-40B4-BE49-F238E27FC236}">
                <a16:creationId xmlns:a16="http://schemas.microsoft.com/office/drawing/2014/main" id="{4DB25EC9-5A19-4174-A779-9DFE403BDBFC}"/>
              </a:ext>
            </a:extLst>
          </p:cNvPr>
          <p:cNvSpPr txBox="1"/>
          <p:nvPr/>
        </p:nvSpPr>
        <p:spPr>
          <a:xfrm>
            <a:off x="7148807" y="4706589"/>
            <a:ext cx="1835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-6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(nhãn vở)</a:t>
            </a:r>
          </a:p>
        </p:txBody>
      </p:sp>
      <p:sp>
        <p:nvSpPr>
          <p:cNvPr id="43" name="PHẠM DUYÊN 1 - 9Slide.vn 14 - 9Slide.vn">
            <a:extLst>
              <a:ext uri="{FF2B5EF4-FFF2-40B4-BE49-F238E27FC236}">
                <a16:creationId xmlns:a16="http://schemas.microsoft.com/office/drawing/2014/main" id="{CB7AAE09-73A1-46D3-B17D-766492FF2A23}"/>
              </a:ext>
            </a:extLst>
          </p:cNvPr>
          <p:cNvSpPr txBox="1"/>
          <p:nvPr/>
        </p:nvSpPr>
        <p:spPr>
          <a:xfrm>
            <a:off x="6463007" y="4706589"/>
            <a:ext cx="639919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4" name="PHẠM DUYÊN 1 - 9Slide.vn 10 - 9Slide.vn">
            <a:extLst>
              <a:ext uri="{FF2B5EF4-FFF2-40B4-BE49-F238E27FC236}">
                <a16:creationId xmlns:a16="http://schemas.microsoft.com/office/drawing/2014/main" id="{AC40905E-03D8-49D3-A8E5-443C156BF15A}"/>
              </a:ext>
            </a:extLst>
          </p:cNvPr>
          <p:cNvSpPr txBox="1"/>
          <p:nvPr/>
        </p:nvSpPr>
        <p:spPr>
          <a:xfrm>
            <a:off x="5364913" y="5379907"/>
            <a:ext cx="4236283" cy="59250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200" spc="-140">
                <a:solidFill>
                  <a:schemeClr val="tx1">
                    <a:lumMod val="75000"/>
                    <a:lumOff val="25000"/>
                  </a:schemeClr>
                </a:solidFill>
              </a:rPr>
              <a:t>Đáp số:    </a:t>
            </a:r>
            <a:r>
              <a:rPr lang="en-US" sz="3200" spc="-14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3200" spc="-14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spc="-160">
                <a:solidFill>
                  <a:schemeClr val="tx1">
                    <a:lumMod val="75000"/>
                    <a:lumOff val="25000"/>
                  </a:schemeClr>
                </a:solidFill>
              </a:rPr>
              <a:t>nhãn vở</a:t>
            </a:r>
          </a:p>
        </p:txBody>
      </p:sp>
      <p:sp>
        <p:nvSpPr>
          <p:cNvPr id="45" name="PHẠM DUYÊN 1 - 9Slide.vn 13 - 9Slide.vn">
            <a:extLst>
              <a:ext uri="{FF2B5EF4-FFF2-40B4-BE49-F238E27FC236}">
                <a16:creationId xmlns:a16="http://schemas.microsoft.com/office/drawing/2014/main" id="{F49D1820-C35D-44E9-B00A-2CC478566C6A}"/>
              </a:ext>
            </a:extLst>
          </p:cNvPr>
          <p:cNvSpPr txBox="1"/>
          <p:nvPr/>
        </p:nvSpPr>
        <p:spPr>
          <a:xfrm>
            <a:off x="6939599" y="5359958"/>
            <a:ext cx="639919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075413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1" grpId="0"/>
      <p:bldP spid="42" grpId="0"/>
      <p:bldP spid="43" grpId="0" animBg="1"/>
      <p:bldP spid="44" grpId="0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88C0F8-5BBF-AC53-A442-643262858494}"/>
              </a:ext>
            </a:extLst>
          </p:cNvPr>
          <p:cNvGrpSpPr/>
          <p:nvPr/>
        </p:nvGrpSpPr>
        <p:grpSpPr>
          <a:xfrm>
            <a:off x="3954558" y="2115431"/>
            <a:ext cx="7589134" cy="1140135"/>
            <a:chOff x="4242285" y="1118762"/>
            <a:chExt cx="7356686" cy="1104118"/>
          </a:xfrm>
        </p:grpSpPr>
        <p:sp>
          <p:nvSpPr>
            <p:cNvPr id="3" name="文本框 1">
              <a:extLst>
                <a:ext uri="{FF2B5EF4-FFF2-40B4-BE49-F238E27FC236}">
                  <a16:creationId xmlns:a16="http://schemas.microsoft.com/office/drawing/2014/main" id="{186755EC-94C5-4ECF-5395-F2AE99BDF442}"/>
                </a:ext>
              </a:extLst>
            </p:cNvPr>
            <p:cNvSpPr txBox="1"/>
            <p:nvPr/>
          </p:nvSpPr>
          <p:spPr>
            <a:xfrm>
              <a:off x="5833731" y="1118762"/>
              <a:ext cx="5765240" cy="104716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indent="228600">
                <a:lnSpc>
                  <a:spcPct val="120000"/>
                </a:lnSpc>
              </a:pPr>
              <a:r>
                <a:rPr lang="en-US" sz="2800" b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biết được khái </a:t>
              </a:r>
              <a:r>
                <a:rPr lang="vi-VN" sz="2800" b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 giảm một số đi một số lần.</a:t>
              </a:r>
              <a:endPara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组合 8">
              <a:extLst>
                <a:ext uri="{FF2B5EF4-FFF2-40B4-BE49-F238E27FC236}">
                  <a16:creationId xmlns:a16="http://schemas.microsoft.com/office/drawing/2014/main" id="{FD239AA4-55E2-E6F8-F439-5D1CB359EF50}"/>
                </a:ext>
              </a:extLst>
            </p:cNvPr>
            <p:cNvGrpSpPr/>
            <p:nvPr/>
          </p:nvGrpSpPr>
          <p:grpSpPr>
            <a:xfrm>
              <a:off x="4242285" y="1309580"/>
              <a:ext cx="7178523" cy="913300"/>
              <a:chOff x="6669" y="2273"/>
              <a:chExt cx="10951" cy="1548"/>
            </a:xfrm>
          </p:grpSpPr>
          <p:pic>
            <p:nvPicPr>
              <p:cNvPr id="5" name="图片 11" descr="D:\个人文件夹\2020年\办公室相关\ppt专用\素材图片\元素\幼小学习\4ecf9ce4035038a4214249c5daed9a9f.png4ecf9ce4035038a4214249c5daed9a9f">
                <a:extLst>
                  <a:ext uri="{FF2B5EF4-FFF2-40B4-BE49-F238E27FC236}">
                    <a16:creationId xmlns:a16="http://schemas.microsoft.com/office/drawing/2014/main" id="{4D0BF205-7B78-C34A-DEDC-0BA880BBA1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7289" y="2276"/>
                <a:ext cx="1583" cy="1453"/>
              </a:xfrm>
              <a:prstGeom prst="rect">
                <a:avLst/>
              </a:prstGeom>
            </p:spPr>
          </p:pic>
          <p:pic>
            <p:nvPicPr>
              <p:cNvPr id="6" name="图片 5" descr="D:\个人文件夹\2020年\办公室相关\ppt专用\素材图片\元素\幼小学习\4ecf9ce4035038a4214249c5daed9a9f.png4ecf9ce4035038a4214249c5daed9a9f">
                <a:extLst>
                  <a:ext uri="{FF2B5EF4-FFF2-40B4-BE49-F238E27FC236}">
                    <a16:creationId xmlns:a16="http://schemas.microsoft.com/office/drawing/2014/main" id="{4FDCDB5F-E760-43EE-805A-E76704A27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6669" y="2273"/>
                <a:ext cx="859" cy="1394"/>
              </a:xfrm>
              <a:prstGeom prst="rect">
                <a:avLst/>
              </a:prstGeom>
            </p:spPr>
          </p:pic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058F3500-B5EC-7C95-640C-1603D84F1FA9}"/>
                  </a:ext>
                </a:extLst>
              </p:cNvPr>
              <p:cNvCxnSpPr/>
              <p:nvPr/>
            </p:nvCxnSpPr>
            <p:spPr>
              <a:xfrm>
                <a:off x="8681" y="3800"/>
                <a:ext cx="8939" cy="21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292593E-7A7D-914A-ECBC-7C2AB956C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-381000"/>
            <a:ext cx="5112898" cy="209415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C08E666-4B2B-160E-CEE2-A344D338A627}"/>
              </a:ext>
            </a:extLst>
          </p:cNvPr>
          <p:cNvGrpSpPr/>
          <p:nvPr/>
        </p:nvGrpSpPr>
        <p:grpSpPr>
          <a:xfrm>
            <a:off x="4038600" y="3602436"/>
            <a:ext cx="7825335" cy="1405681"/>
            <a:chOff x="4118728" y="2224856"/>
            <a:chExt cx="7614519" cy="1405681"/>
          </a:xfrm>
        </p:grpSpPr>
        <p:grpSp>
          <p:nvGrpSpPr>
            <p:cNvPr id="10" name="组合 10">
              <a:extLst>
                <a:ext uri="{FF2B5EF4-FFF2-40B4-BE49-F238E27FC236}">
                  <a16:creationId xmlns:a16="http://schemas.microsoft.com/office/drawing/2014/main" id="{EAD54F36-79BC-3913-1062-F434C588E786}"/>
                </a:ext>
              </a:extLst>
            </p:cNvPr>
            <p:cNvGrpSpPr/>
            <p:nvPr/>
          </p:nvGrpSpPr>
          <p:grpSpPr>
            <a:xfrm>
              <a:off x="4118728" y="2726678"/>
              <a:ext cx="7355898" cy="903859"/>
              <a:chOff x="6398" y="2687"/>
              <a:chExt cx="12045" cy="1532"/>
            </a:xfrm>
          </p:grpSpPr>
          <p:pic>
            <p:nvPicPr>
              <p:cNvPr id="12" name="图片 12" descr="D:\个人文件夹\2020年\办公室相关\ppt专用\素材图片\元素\幼小学习\4ecf9ce4035038a4214249c5daed9a9f.png4ecf9ce4035038a4214249c5daed9a9f">
                <a:extLst>
                  <a:ext uri="{FF2B5EF4-FFF2-40B4-BE49-F238E27FC236}">
                    <a16:creationId xmlns:a16="http://schemas.microsoft.com/office/drawing/2014/main" id="{BF01134C-7BC1-D220-EF48-E2E18748ED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7200" y="2687"/>
                <a:ext cx="1583" cy="1453"/>
              </a:xfrm>
              <a:prstGeom prst="rect">
                <a:avLst/>
              </a:prstGeom>
            </p:spPr>
          </p:pic>
          <p:pic>
            <p:nvPicPr>
              <p:cNvPr id="13" name="图片 13" descr="D:\个人文件夹\2020年\办公室相关\ppt专用\素材图片\元素\幼小学习\4ecf9ce4035038a4214249c5daed9a9f.png4ecf9ce4035038a4214249c5daed9a9f">
                <a:extLst>
                  <a:ext uri="{FF2B5EF4-FFF2-40B4-BE49-F238E27FC236}">
                    <a16:creationId xmlns:a16="http://schemas.microsoft.com/office/drawing/2014/main" id="{E1D17348-605D-D1C5-0B20-72E334888C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6398" y="2733"/>
                <a:ext cx="859" cy="1394"/>
              </a:xfrm>
              <a:prstGeom prst="rect">
                <a:avLst/>
              </a:prstGeom>
            </p:spPr>
          </p:pic>
          <p:cxnSp>
            <p:nvCxnSpPr>
              <p:cNvPr id="14" name="直接连接符 14">
                <a:extLst>
                  <a:ext uri="{FF2B5EF4-FFF2-40B4-BE49-F238E27FC236}">
                    <a16:creationId xmlns:a16="http://schemas.microsoft.com/office/drawing/2014/main" id="{CF5DB2E3-3A98-4C2C-529E-614F44EC91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16" y="4218"/>
                <a:ext cx="9927" cy="1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文本框 1">
              <a:extLst>
                <a:ext uri="{FF2B5EF4-FFF2-40B4-BE49-F238E27FC236}">
                  <a16:creationId xmlns:a16="http://schemas.microsoft.com/office/drawing/2014/main" id="{D6941213-D8DC-E4CF-EF29-FD421657D41C}"/>
                </a:ext>
              </a:extLst>
            </p:cNvPr>
            <p:cNvSpPr txBox="1"/>
            <p:nvPr/>
          </p:nvSpPr>
          <p:spPr>
            <a:xfrm>
              <a:off x="5670814" y="2224856"/>
              <a:ext cx="6062433" cy="138499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2800" b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Biết cách  sử dụng phép chia để giải quyết các bài toán liên quan tới giảm một số đi một số lần.</a:t>
              </a:r>
              <a:endPara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190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:a16="http://schemas.microsoft.com/office/drawing/2014/main" id="{930FCE1B-5438-47E0-A099-DDC25632F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127500" y="1993900"/>
            <a:ext cx="7124700" cy="1661769"/>
          </a:xfrm>
          <a:prstGeom prst="rect">
            <a:avLst/>
          </a:prstGeom>
        </p:spPr>
      </p:pic>
      <p:sp>
        <p:nvSpPr>
          <p:cNvPr id="2" name="PHẠM DUYÊN 2 - 9Slide.vn">
            <a:extLst>
              <a:ext uri="{FF2B5EF4-FFF2-40B4-BE49-F238E27FC236}">
                <a16:creationId xmlns:a16="http://schemas.microsoft.com/office/drawing/2014/main" id="{62D7381E-8793-424E-BFBD-2E9FAD75FB2C}"/>
              </a:ext>
            </a:extLst>
          </p:cNvPr>
          <p:cNvSpPr txBox="1"/>
          <p:nvPr/>
        </p:nvSpPr>
        <p:spPr>
          <a:xfrm>
            <a:off x="4343400" y="2438400"/>
            <a:ext cx="7183456" cy="909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5400">
                <a:solidFill>
                  <a:schemeClr val="accent4"/>
                </a:solidFill>
                <a:effectLst>
                  <a:outerShdw blurRad="25400" dist="38100" dir="2700000" sx="101000" sy="101000" algn="tl" rotWithShape="0">
                    <a:schemeClr val="accent5">
                      <a:lumMod val="60000"/>
                      <a:lumOff val="40000"/>
                      <a:alpha val="49000"/>
                    </a:schemeClr>
                  </a:outerShdw>
                </a:effectLst>
                <a:latin typeface="#9Slide03 Encode SeEx Black" panose="00000A05000000000000" pitchFamily="2" charset="0"/>
                <a:ea typeface="字魂229号-云瑶体" panose="00000500000000000000" charset="-122"/>
              </a:rPr>
              <a:t>Tiết học kết thúc</a:t>
            </a:r>
            <a:endParaRPr lang="zh-CN" altLang="en-US" sz="5400">
              <a:solidFill>
                <a:schemeClr val="accent4"/>
              </a:solidFill>
              <a:effectLst>
                <a:outerShdw blurRad="25400" dist="38100" dir="2700000" sx="101000" sy="101000" algn="tl" rotWithShape="0">
                  <a:schemeClr val="accent5">
                    <a:lumMod val="60000"/>
                    <a:lumOff val="40000"/>
                    <a:alpha val="49000"/>
                  </a:schemeClr>
                </a:outerShdw>
              </a:effectLst>
              <a:latin typeface="#9Slide03 Encode SeEx Black" panose="00000A05000000000000" pitchFamily="2" charset="0"/>
              <a:ea typeface="字魂229号-云瑶体" panose="00000500000000000000" charset="-122"/>
            </a:endParaRPr>
          </a:p>
        </p:txBody>
      </p:sp>
      <p:grpSp>
        <p:nvGrpSpPr>
          <p:cNvPr id="3" name="PHẠM DUYÊN 5 - 9Slide.vn">
            <a:extLst>
              <a:ext uri="{FF2B5EF4-FFF2-40B4-BE49-F238E27FC236}">
                <a16:creationId xmlns:a16="http://schemas.microsoft.com/office/drawing/2014/main" id="{21E45A78-0FB2-46EE-BA58-1556D70C35C2}"/>
              </a:ext>
            </a:extLst>
          </p:cNvPr>
          <p:cNvGrpSpPr/>
          <p:nvPr/>
        </p:nvGrpSpPr>
        <p:grpSpPr>
          <a:xfrm rot="6381774">
            <a:off x="10905878" y="1709951"/>
            <a:ext cx="582264" cy="825834"/>
            <a:chOff x="4614382" y="1228387"/>
            <a:chExt cx="315954" cy="448122"/>
          </a:xfrm>
          <a:solidFill>
            <a:schemeClr val="accent1"/>
          </a:solidFill>
        </p:grpSpPr>
        <p:cxnSp>
          <p:nvCxnSpPr>
            <p:cNvPr id="4" name="8">
              <a:extLst>
                <a:ext uri="{FF2B5EF4-FFF2-40B4-BE49-F238E27FC236}">
                  <a16:creationId xmlns:a16="http://schemas.microsoft.com/office/drawing/2014/main" id="{EFF10254-1F72-4969-9BEB-107FE6B58B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04795" y="1307306"/>
              <a:ext cx="123186" cy="95726"/>
            </a:xfrm>
            <a:prstGeom prst="line">
              <a:avLst/>
            </a:prstGeom>
            <a:grpFill/>
            <a:ln w="4445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9">
              <a:extLst>
                <a:ext uri="{FF2B5EF4-FFF2-40B4-BE49-F238E27FC236}">
                  <a16:creationId xmlns:a16="http://schemas.microsoft.com/office/drawing/2014/main" id="{1AC2291B-F402-494F-8656-0589F29B3F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02195" y="1228387"/>
              <a:ext cx="28141" cy="95727"/>
            </a:xfrm>
            <a:prstGeom prst="line">
              <a:avLst/>
            </a:prstGeom>
            <a:grpFill/>
            <a:ln w="4445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10">
              <a:extLst>
                <a:ext uri="{FF2B5EF4-FFF2-40B4-BE49-F238E27FC236}">
                  <a16:creationId xmlns:a16="http://schemas.microsoft.com/office/drawing/2014/main" id="{C6CDA34D-7E24-443C-94AF-1F654B01F2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7097" y="1508812"/>
              <a:ext cx="95396" cy="0"/>
            </a:xfrm>
            <a:prstGeom prst="line">
              <a:avLst/>
            </a:prstGeom>
            <a:grpFill/>
            <a:ln w="4445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11">
              <a:extLst>
                <a:ext uri="{FF2B5EF4-FFF2-40B4-BE49-F238E27FC236}">
                  <a16:creationId xmlns:a16="http://schemas.microsoft.com/office/drawing/2014/main" id="{DD1014A3-5B0A-4C9D-B101-E2B9B5B2DB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14382" y="1632341"/>
              <a:ext cx="138111" cy="44168"/>
            </a:xfrm>
            <a:prstGeom prst="line">
              <a:avLst/>
            </a:prstGeom>
            <a:grpFill/>
            <a:ln w="4445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HẠM DUYÊN 6 - 9Slide.vn">
            <a:extLst>
              <a:ext uri="{FF2B5EF4-FFF2-40B4-BE49-F238E27FC236}">
                <a16:creationId xmlns:a16="http://schemas.microsoft.com/office/drawing/2014/main" id="{7B0616B1-349B-449B-AAE3-BEB448391B94}"/>
              </a:ext>
            </a:extLst>
          </p:cNvPr>
          <p:cNvSpPr/>
          <p:nvPr/>
        </p:nvSpPr>
        <p:spPr>
          <a:xfrm>
            <a:off x="6934200" y="3810000"/>
            <a:ext cx="2254568" cy="274320"/>
          </a:xfrm>
          <a:custGeom>
            <a:avLst/>
            <a:gdLst>
              <a:gd name="connsiteX0" fmla="*/ 2224685 w 2254567"/>
              <a:gd name="connsiteY0" fmla="*/ 69978 h 274320"/>
              <a:gd name="connsiteX1" fmla="*/ 2160983 w 2254567"/>
              <a:gd name="connsiteY1" fmla="*/ 73965 h 274320"/>
              <a:gd name="connsiteX2" fmla="*/ 2158934 w 2254567"/>
              <a:gd name="connsiteY2" fmla="*/ 3293 h 274320"/>
              <a:gd name="connsiteX3" fmla="*/ 2151613 w 2254567"/>
              <a:gd name="connsiteY3" fmla="*/ 310 h 274320"/>
              <a:gd name="connsiteX4" fmla="*/ 2075103 w 2254567"/>
              <a:gd name="connsiteY4" fmla="*/ 136913 h 274320"/>
              <a:gd name="connsiteX5" fmla="*/ 158524 w 2254567"/>
              <a:gd name="connsiteY5" fmla="*/ 163710 h 274320"/>
              <a:gd name="connsiteX6" fmla="*/ 158789 w 2254567"/>
              <a:gd name="connsiteY6" fmla="*/ 157538 h 274320"/>
              <a:gd name="connsiteX7" fmla="*/ 59494 w 2254567"/>
              <a:gd name="connsiteY7" fmla="*/ 31711 h 274320"/>
              <a:gd name="connsiteX8" fmla="*/ 36486 w 2254567"/>
              <a:gd name="connsiteY8" fmla="*/ 79074 h 274320"/>
              <a:gd name="connsiteX9" fmla="*/ 62512 w 2254567"/>
              <a:gd name="connsiteY9" fmla="*/ 137050 h 274320"/>
              <a:gd name="connsiteX10" fmla="*/ 3096 w 2254567"/>
              <a:gd name="connsiteY10" fmla="*/ 159947 h 274320"/>
              <a:gd name="connsiteX11" fmla="*/ 22504 w 2254567"/>
              <a:gd name="connsiteY11" fmla="*/ 207284 h 274320"/>
              <a:gd name="connsiteX12" fmla="*/ 149565 w 2254567"/>
              <a:gd name="connsiteY12" fmla="*/ 171871 h 274320"/>
              <a:gd name="connsiteX13" fmla="*/ 2081070 w 2254567"/>
              <a:gd name="connsiteY13" fmla="*/ 151074 h 274320"/>
              <a:gd name="connsiteX14" fmla="*/ 2085004 w 2254567"/>
              <a:gd name="connsiteY14" fmla="*/ 148177 h 274320"/>
              <a:gd name="connsiteX15" fmla="*/ 2088536 w 2254567"/>
              <a:gd name="connsiteY15" fmla="*/ 150757 h 274320"/>
              <a:gd name="connsiteX16" fmla="*/ 2194672 w 2254567"/>
              <a:gd name="connsiteY16" fmla="*/ 163856 h 274320"/>
              <a:gd name="connsiteX17" fmla="*/ 2260698 w 2254567"/>
              <a:gd name="connsiteY17" fmla="*/ 109815 h 274320"/>
              <a:gd name="connsiteX18" fmla="*/ 2224685 w 2254567"/>
              <a:gd name="connsiteY18" fmla="*/ 69978 h 274320"/>
              <a:gd name="connsiteX19" fmla="*/ 142759 w 2254567"/>
              <a:gd name="connsiteY19" fmla="*/ 167628 h 274320"/>
              <a:gd name="connsiteX20" fmla="*/ 95764 w 2254567"/>
              <a:gd name="connsiteY20" fmla="*/ 213294 h 274320"/>
              <a:gd name="connsiteX21" fmla="*/ 37857 w 2254567"/>
              <a:gd name="connsiteY21" fmla="*/ 202201 h 274320"/>
              <a:gd name="connsiteX22" fmla="*/ 13708 w 2254567"/>
              <a:gd name="connsiteY22" fmla="*/ 168734 h 274320"/>
              <a:gd name="connsiteX23" fmla="*/ 78791 w 2254567"/>
              <a:gd name="connsiteY23" fmla="*/ 150268 h 274320"/>
              <a:gd name="connsiteX24" fmla="*/ 83420 w 2254567"/>
              <a:gd name="connsiteY24" fmla="*/ 139099 h 274320"/>
              <a:gd name="connsiteX25" fmla="*/ 50836 w 2254567"/>
              <a:gd name="connsiteY25" fmla="*/ 85632 h 274320"/>
              <a:gd name="connsiteX26" fmla="*/ 78902 w 2254567"/>
              <a:gd name="connsiteY26" fmla="*/ 46198 h 274320"/>
              <a:gd name="connsiteX27" fmla="*/ 146488 w 2254567"/>
              <a:gd name="connsiteY27" fmla="*/ 162107 h 274320"/>
              <a:gd name="connsiteX28" fmla="*/ 142759 w 2254567"/>
              <a:gd name="connsiteY28" fmla="*/ 167628 h 274320"/>
              <a:gd name="connsiteX29" fmla="*/ 2243253 w 2254567"/>
              <a:gd name="connsiteY29" fmla="*/ 117119 h 274320"/>
              <a:gd name="connsiteX30" fmla="*/ 2092420 w 2254567"/>
              <a:gd name="connsiteY30" fmla="*/ 136681 h 274320"/>
              <a:gd name="connsiteX31" fmla="*/ 2084945 w 2254567"/>
              <a:gd name="connsiteY31" fmla="*/ 139064 h 274320"/>
              <a:gd name="connsiteX32" fmla="*/ 2083059 w 2254567"/>
              <a:gd name="connsiteY32" fmla="*/ 137178 h 274320"/>
              <a:gd name="connsiteX33" fmla="*/ 2108828 w 2254567"/>
              <a:gd name="connsiteY33" fmla="*/ 49362 h 274320"/>
              <a:gd name="connsiteX34" fmla="*/ 2143152 w 2254567"/>
              <a:gd name="connsiteY34" fmla="*/ 17686 h 274320"/>
              <a:gd name="connsiteX35" fmla="*/ 2154270 w 2254567"/>
              <a:gd name="connsiteY35" fmla="*/ 56211 h 274320"/>
              <a:gd name="connsiteX36" fmla="*/ 2135968 w 2254567"/>
              <a:gd name="connsiteY36" fmla="*/ 88812 h 274320"/>
              <a:gd name="connsiteX37" fmla="*/ 2145381 w 2254567"/>
              <a:gd name="connsiteY37" fmla="*/ 98225 h 274320"/>
              <a:gd name="connsiteX38" fmla="*/ 2206228 w 2254567"/>
              <a:gd name="connsiteY38" fmla="*/ 80900 h 274320"/>
              <a:gd name="connsiteX39" fmla="*/ 2243253 w 2254567"/>
              <a:gd name="connsiteY39" fmla="*/ 117119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254567" h="274320">
                <a:moveTo>
                  <a:pt x="2224685" y="69978"/>
                </a:moveTo>
                <a:cubicBezTo>
                  <a:pt x="2204111" y="63618"/>
                  <a:pt x="2181128" y="65855"/>
                  <a:pt x="2160983" y="73965"/>
                </a:cubicBezTo>
                <a:cubicBezTo>
                  <a:pt x="2171467" y="51462"/>
                  <a:pt x="2172196" y="28488"/>
                  <a:pt x="2158934" y="3293"/>
                </a:cubicBezTo>
                <a:cubicBezTo>
                  <a:pt x="2157699" y="953"/>
                  <a:pt x="2154185" y="-719"/>
                  <a:pt x="2151613" y="310"/>
                </a:cubicBezTo>
                <a:cubicBezTo>
                  <a:pt x="2097555" y="22135"/>
                  <a:pt x="2074495" y="81723"/>
                  <a:pt x="2075103" y="136913"/>
                </a:cubicBezTo>
                <a:cubicBezTo>
                  <a:pt x="1448231" y="321907"/>
                  <a:pt x="793875" y="273901"/>
                  <a:pt x="158524" y="163710"/>
                </a:cubicBezTo>
                <a:cubicBezTo>
                  <a:pt x="159510" y="161961"/>
                  <a:pt x="159852" y="159818"/>
                  <a:pt x="158789" y="157538"/>
                </a:cubicBezTo>
                <a:cubicBezTo>
                  <a:pt x="138095" y="113295"/>
                  <a:pt x="128657" y="22067"/>
                  <a:pt x="59494" y="31711"/>
                </a:cubicBezTo>
                <a:cubicBezTo>
                  <a:pt x="37729" y="34746"/>
                  <a:pt x="34634" y="62066"/>
                  <a:pt x="36486" y="79074"/>
                </a:cubicBezTo>
                <a:cubicBezTo>
                  <a:pt x="38774" y="100059"/>
                  <a:pt x="48316" y="121002"/>
                  <a:pt x="62512" y="137050"/>
                </a:cubicBezTo>
                <a:cubicBezTo>
                  <a:pt x="40300" y="137375"/>
                  <a:pt x="14009" y="140753"/>
                  <a:pt x="3096" y="159947"/>
                </a:cubicBezTo>
                <a:cubicBezTo>
                  <a:pt x="-6908" y="177563"/>
                  <a:pt x="9414" y="197126"/>
                  <a:pt x="22504" y="207284"/>
                </a:cubicBezTo>
                <a:cubicBezTo>
                  <a:pt x="68058" y="242672"/>
                  <a:pt x="132540" y="228184"/>
                  <a:pt x="149565" y="171871"/>
                </a:cubicBezTo>
                <a:cubicBezTo>
                  <a:pt x="778350" y="307308"/>
                  <a:pt x="1459401" y="335083"/>
                  <a:pt x="2081070" y="151074"/>
                </a:cubicBezTo>
                <a:cubicBezTo>
                  <a:pt x="2082930" y="150526"/>
                  <a:pt x="2084130" y="149437"/>
                  <a:pt x="2085004" y="148177"/>
                </a:cubicBezTo>
                <a:cubicBezTo>
                  <a:pt x="2085827" y="149274"/>
                  <a:pt x="2086908" y="150234"/>
                  <a:pt x="2088536" y="150757"/>
                </a:cubicBezTo>
                <a:cubicBezTo>
                  <a:pt x="2121215" y="161113"/>
                  <a:pt x="2160306" y="170088"/>
                  <a:pt x="2194672" y="163856"/>
                </a:cubicBezTo>
                <a:cubicBezTo>
                  <a:pt x="2221376" y="159013"/>
                  <a:pt x="2255580" y="138884"/>
                  <a:pt x="2260698" y="109815"/>
                </a:cubicBezTo>
                <a:cubicBezTo>
                  <a:pt x="2264521" y="88075"/>
                  <a:pt x="2241976" y="75328"/>
                  <a:pt x="2224685" y="69978"/>
                </a:cubicBezTo>
                <a:close/>
                <a:moveTo>
                  <a:pt x="142759" y="167628"/>
                </a:moveTo>
                <a:cubicBezTo>
                  <a:pt x="132472" y="188742"/>
                  <a:pt x="119845" y="206847"/>
                  <a:pt x="95764" y="213294"/>
                </a:cubicBezTo>
                <a:cubicBezTo>
                  <a:pt x="76271" y="218506"/>
                  <a:pt x="54711" y="212119"/>
                  <a:pt x="37857" y="202201"/>
                </a:cubicBezTo>
                <a:cubicBezTo>
                  <a:pt x="27373" y="196029"/>
                  <a:pt x="10991" y="182793"/>
                  <a:pt x="13708" y="168734"/>
                </a:cubicBezTo>
                <a:cubicBezTo>
                  <a:pt x="17883" y="147157"/>
                  <a:pt x="64286" y="149968"/>
                  <a:pt x="78791" y="150268"/>
                </a:cubicBezTo>
                <a:cubicBezTo>
                  <a:pt x="84106" y="150388"/>
                  <a:pt x="87998" y="142767"/>
                  <a:pt x="83420" y="139099"/>
                </a:cubicBezTo>
                <a:cubicBezTo>
                  <a:pt x="66404" y="125451"/>
                  <a:pt x="56099" y="106592"/>
                  <a:pt x="50836" y="85632"/>
                </a:cubicBezTo>
                <a:cubicBezTo>
                  <a:pt x="45170" y="63018"/>
                  <a:pt x="50767" y="38354"/>
                  <a:pt x="78902" y="46198"/>
                </a:cubicBezTo>
                <a:cubicBezTo>
                  <a:pt x="124980" y="59057"/>
                  <a:pt x="129669" y="124097"/>
                  <a:pt x="146488" y="162107"/>
                </a:cubicBezTo>
                <a:cubicBezTo>
                  <a:pt x="143959" y="162750"/>
                  <a:pt x="142493" y="165339"/>
                  <a:pt x="142759" y="167628"/>
                </a:cubicBezTo>
                <a:close/>
                <a:moveTo>
                  <a:pt x="2243253" y="117119"/>
                </a:moveTo>
                <a:cubicBezTo>
                  <a:pt x="2215864" y="169188"/>
                  <a:pt x="2135771" y="150543"/>
                  <a:pt x="2092420" y="136681"/>
                </a:cubicBezTo>
                <a:cubicBezTo>
                  <a:pt x="2089085" y="135618"/>
                  <a:pt x="2086471" y="136895"/>
                  <a:pt x="2084945" y="139064"/>
                </a:cubicBezTo>
                <a:cubicBezTo>
                  <a:pt x="2084439" y="138327"/>
                  <a:pt x="2083796" y="137693"/>
                  <a:pt x="2083059" y="137178"/>
                </a:cubicBezTo>
                <a:cubicBezTo>
                  <a:pt x="2084936" y="105837"/>
                  <a:pt x="2092171" y="76279"/>
                  <a:pt x="2108828" y="49362"/>
                </a:cubicBezTo>
                <a:cubicBezTo>
                  <a:pt x="2117254" y="35740"/>
                  <a:pt x="2129393" y="25530"/>
                  <a:pt x="2143152" y="17686"/>
                </a:cubicBezTo>
                <a:cubicBezTo>
                  <a:pt x="2160443" y="7836"/>
                  <a:pt x="2154802" y="53828"/>
                  <a:pt x="2154270" y="56211"/>
                </a:cubicBezTo>
                <a:cubicBezTo>
                  <a:pt x="2151544" y="68376"/>
                  <a:pt x="2143229" y="79065"/>
                  <a:pt x="2135968" y="88812"/>
                </a:cubicBezTo>
                <a:cubicBezTo>
                  <a:pt x="2131888" y="94273"/>
                  <a:pt x="2139920" y="102202"/>
                  <a:pt x="2145381" y="98225"/>
                </a:cubicBezTo>
                <a:cubicBezTo>
                  <a:pt x="2163692" y="84903"/>
                  <a:pt x="2183760" y="79820"/>
                  <a:pt x="2206228" y="80900"/>
                </a:cubicBezTo>
                <a:cubicBezTo>
                  <a:pt x="2225182" y="81808"/>
                  <a:pt x="2255820" y="93210"/>
                  <a:pt x="2243253" y="117119"/>
                </a:cubicBezTo>
                <a:close/>
              </a:path>
            </a:pathLst>
          </a:custGeom>
          <a:solidFill>
            <a:schemeClr val="bg1"/>
          </a:solidFill>
          <a:ln w="8572" cap="flat">
            <a:solidFill>
              <a:schemeClr val="accent6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atin typeface="#9Slide03 Quicks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0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714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21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>
            <a:extLst>
              <a:ext uri="{FF2B5EF4-FFF2-40B4-BE49-F238E27FC236}">
                <a16:creationId xmlns:a16="http://schemas.microsoft.com/office/drawing/2014/main" id="{DE0FF942-F9C5-4717-AB54-6E2E49712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59792" y="552450"/>
            <a:ext cx="5262542" cy="1137255"/>
          </a:xfrm>
          <a:prstGeom prst="rect">
            <a:avLst/>
          </a:prstGeom>
        </p:spPr>
      </p:pic>
      <p:sp>
        <p:nvSpPr>
          <p:cNvPr id="7" name="PHẠM DUYÊN 1 - 9Slide.vn">
            <a:extLst>
              <a:ext uri="{FF2B5EF4-FFF2-40B4-BE49-F238E27FC236}">
                <a16:creationId xmlns:a16="http://schemas.microsoft.com/office/drawing/2014/main" id="{D07AAB53-B7B7-406A-BCD1-EB47E5E658D7}"/>
              </a:ext>
            </a:extLst>
          </p:cNvPr>
          <p:cNvSpPr txBox="1"/>
          <p:nvPr/>
        </p:nvSpPr>
        <p:spPr>
          <a:xfrm>
            <a:off x="3907100" y="685800"/>
            <a:ext cx="47871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7200" spc="-60">
                <a:gradFill>
                  <a:gsLst>
                    <a:gs pos="0">
                      <a:srgbClr val="9E20B0"/>
                    </a:gs>
                    <a:gs pos="100000">
                      <a:srgbClr val="27026F"/>
                    </a:gs>
                  </a:gsLst>
                  <a:lin ang="5400000" scaled="0"/>
                </a:gradFill>
                <a:effectLst>
                  <a:outerShdw blurRad="25400" dist="38100" dir="2700000" sx="101000" sy="101000" algn="tl" rotWithShape="0">
                    <a:srgbClr val="6478BE">
                      <a:alpha val="49000"/>
                    </a:srgbClr>
                  </a:outerShdw>
                </a:effectLst>
                <a:latin typeface="SVN-Dumpling" panose="02000000000000000000" pitchFamily="50" charset="0"/>
                <a:ea typeface="字魂229号-云瑶体" panose="00000500000000000000" charset="-122"/>
              </a:defRPr>
            </a:lvl1pPr>
          </a:lstStyle>
          <a:p>
            <a:r>
              <a:rPr lang="en-US" sz="6600" spc="20">
                <a:solidFill>
                  <a:schemeClr val="accent4"/>
                </a:solidFill>
                <a:effectLst>
                  <a:outerShdw blurRad="25400" dist="38100" dir="2700000" sx="101000" sy="101000" algn="tl" rotWithShape="0">
                    <a:schemeClr val="accent5">
                      <a:lumMod val="60000"/>
                      <a:lumOff val="40000"/>
                      <a:alpha val="49000"/>
                    </a:schemeClr>
                  </a:outerShdw>
                </a:effectLst>
                <a:latin typeface="#9Slide03 Encode SeEx Black" panose="00000A05000000000000" pitchFamily="2" charset="0"/>
              </a:rPr>
              <a:t>BÀI 27 </a:t>
            </a:r>
          </a:p>
        </p:txBody>
      </p:sp>
      <p:sp>
        <p:nvSpPr>
          <p:cNvPr id="8" name="PHẠM DUYÊN 2 - 9Slide.vn">
            <a:extLst>
              <a:ext uri="{FF2B5EF4-FFF2-40B4-BE49-F238E27FC236}">
                <a16:creationId xmlns:a16="http://schemas.microsoft.com/office/drawing/2014/main" id="{AE09CB62-90D9-4424-821F-66A75AE966F9}"/>
              </a:ext>
            </a:extLst>
          </p:cNvPr>
          <p:cNvSpPr txBox="1"/>
          <p:nvPr/>
        </p:nvSpPr>
        <p:spPr>
          <a:xfrm>
            <a:off x="337717" y="3024160"/>
            <a:ext cx="11516566" cy="909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5400" spc="-140">
                <a:solidFill>
                  <a:schemeClr val="bg1"/>
                </a:solidFill>
                <a:effectLst>
                  <a:outerShdw blurRad="25400" dist="38100" dir="2700000" sx="101000" sy="101000" algn="tl" rotWithShape="0">
                    <a:schemeClr val="accent5">
                      <a:lumMod val="60000"/>
                      <a:lumOff val="40000"/>
                      <a:alpha val="49000"/>
                    </a:schemeClr>
                  </a:outerShdw>
                </a:effectLst>
                <a:latin typeface="#9Slide03 Encode SeEx Black" panose="00000A05000000000000" pitchFamily="2" charset="0"/>
                <a:ea typeface="字魂229号-云瑶体" panose="00000500000000000000" charset="-122"/>
              </a:rPr>
              <a:t>GIẢM MỘT SỐ ĐI MỘT SỐ LẦN</a:t>
            </a:r>
            <a:endParaRPr lang="zh-CN" altLang="en-US" sz="5400" spc="-140">
              <a:solidFill>
                <a:schemeClr val="bg1"/>
              </a:solidFill>
              <a:effectLst>
                <a:outerShdw blurRad="25400" dist="38100" dir="2700000" sx="101000" sy="101000" algn="tl" rotWithShape="0">
                  <a:schemeClr val="accent5">
                    <a:lumMod val="60000"/>
                    <a:lumOff val="40000"/>
                    <a:alpha val="49000"/>
                  </a:schemeClr>
                </a:outerShdw>
              </a:effectLst>
              <a:latin typeface="#9Slide03 Encode SeEx Black" panose="00000A05000000000000" pitchFamily="2" charset="0"/>
              <a:ea typeface="字魂229号-云瑶体" panose="00000500000000000000" charset="-122"/>
            </a:endParaRPr>
          </a:p>
        </p:txBody>
      </p:sp>
      <p:sp>
        <p:nvSpPr>
          <p:cNvPr id="24" name="PHẠM DUYÊN 4 - 9Slide.vn">
            <a:extLst>
              <a:ext uri="{FF2B5EF4-FFF2-40B4-BE49-F238E27FC236}">
                <a16:creationId xmlns:a16="http://schemas.microsoft.com/office/drawing/2014/main" id="{38AC7373-94B5-4B6F-8589-EB135E489CB7}"/>
              </a:ext>
            </a:extLst>
          </p:cNvPr>
          <p:cNvSpPr txBox="1"/>
          <p:nvPr/>
        </p:nvSpPr>
        <p:spPr>
          <a:xfrm>
            <a:off x="5314376" y="5311914"/>
            <a:ext cx="1457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Tiết 1 </a:t>
            </a:r>
          </a:p>
        </p:txBody>
      </p:sp>
      <p:grpSp>
        <p:nvGrpSpPr>
          <p:cNvPr id="25" name="PHẠM DUYÊN 5 - 9Slide.vn">
            <a:extLst>
              <a:ext uri="{FF2B5EF4-FFF2-40B4-BE49-F238E27FC236}">
                <a16:creationId xmlns:a16="http://schemas.microsoft.com/office/drawing/2014/main" id="{11DFEAC8-879E-4F9C-A692-A7F8CD463588}"/>
              </a:ext>
            </a:extLst>
          </p:cNvPr>
          <p:cNvGrpSpPr/>
          <p:nvPr/>
        </p:nvGrpSpPr>
        <p:grpSpPr>
          <a:xfrm rot="6381774">
            <a:off x="7764811" y="201095"/>
            <a:ext cx="928475" cy="1316869"/>
            <a:chOff x="4614382" y="1228387"/>
            <a:chExt cx="315954" cy="448122"/>
          </a:xfrm>
          <a:solidFill>
            <a:schemeClr val="accent1"/>
          </a:solidFill>
        </p:grpSpPr>
        <p:cxnSp>
          <p:nvCxnSpPr>
            <p:cNvPr id="26" name="8">
              <a:extLst>
                <a:ext uri="{FF2B5EF4-FFF2-40B4-BE49-F238E27FC236}">
                  <a16:creationId xmlns:a16="http://schemas.microsoft.com/office/drawing/2014/main" id="{B3DBE733-AC12-49FB-89A3-6EBDB89908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04795" y="1307306"/>
              <a:ext cx="123186" cy="95726"/>
            </a:xfrm>
            <a:prstGeom prst="line">
              <a:avLst/>
            </a:prstGeom>
            <a:grpFill/>
            <a:ln w="4445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9">
              <a:extLst>
                <a:ext uri="{FF2B5EF4-FFF2-40B4-BE49-F238E27FC236}">
                  <a16:creationId xmlns:a16="http://schemas.microsoft.com/office/drawing/2014/main" id="{664E2618-6325-4785-BBC8-A9DC13B84D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02195" y="1228387"/>
              <a:ext cx="28141" cy="95727"/>
            </a:xfrm>
            <a:prstGeom prst="line">
              <a:avLst/>
            </a:prstGeom>
            <a:grpFill/>
            <a:ln w="4445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10">
              <a:extLst>
                <a:ext uri="{FF2B5EF4-FFF2-40B4-BE49-F238E27FC236}">
                  <a16:creationId xmlns:a16="http://schemas.microsoft.com/office/drawing/2014/main" id="{A3584EBC-15F9-4D2C-AB61-4F958CB324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7097" y="1508812"/>
              <a:ext cx="95396" cy="0"/>
            </a:xfrm>
            <a:prstGeom prst="line">
              <a:avLst/>
            </a:prstGeom>
            <a:grpFill/>
            <a:ln w="4445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11">
              <a:extLst>
                <a:ext uri="{FF2B5EF4-FFF2-40B4-BE49-F238E27FC236}">
                  <a16:creationId xmlns:a16="http://schemas.microsoft.com/office/drawing/2014/main" id="{824550AC-02A9-446C-B81E-63858A0A9C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14382" y="1632341"/>
              <a:ext cx="138111" cy="44168"/>
            </a:xfrm>
            <a:prstGeom prst="line">
              <a:avLst/>
            </a:prstGeom>
            <a:grpFill/>
            <a:ln w="4445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PHẠM DUYÊN 6 - 9Slide.vn">
            <a:extLst>
              <a:ext uri="{FF2B5EF4-FFF2-40B4-BE49-F238E27FC236}">
                <a16:creationId xmlns:a16="http://schemas.microsoft.com/office/drawing/2014/main" id="{4C1603AA-23CC-44D6-B881-D54BAAF0A123}"/>
              </a:ext>
            </a:extLst>
          </p:cNvPr>
          <p:cNvSpPr/>
          <p:nvPr/>
        </p:nvSpPr>
        <p:spPr>
          <a:xfrm>
            <a:off x="4968716" y="5867400"/>
            <a:ext cx="2254568" cy="274320"/>
          </a:xfrm>
          <a:custGeom>
            <a:avLst/>
            <a:gdLst>
              <a:gd name="connsiteX0" fmla="*/ 2224685 w 2254567"/>
              <a:gd name="connsiteY0" fmla="*/ 69978 h 274320"/>
              <a:gd name="connsiteX1" fmla="*/ 2160983 w 2254567"/>
              <a:gd name="connsiteY1" fmla="*/ 73965 h 274320"/>
              <a:gd name="connsiteX2" fmla="*/ 2158934 w 2254567"/>
              <a:gd name="connsiteY2" fmla="*/ 3293 h 274320"/>
              <a:gd name="connsiteX3" fmla="*/ 2151613 w 2254567"/>
              <a:gd name="connsiteY3" fmla="*/ 310 h 274320"/>
              <a:gd name="connsiteX4" fmla="*/ 2075103 w 2254567"/>
              <a:gd name="connsiteY4" fmla="*/ 136913 h 274320"/>
              <a:gd name="connsiteX5" fmla="*/ 158524 w 2254567"/>
              <a:gd name="connsiteY5" fmla="*/ 163710 h 274320"/>
              <a:gd name="connsiteX6" fmla="*/ 158789 w 2254567"/>
              <a:gd name="connsiteY6" fmla="*/ 157538 h 274320"/>
              <a:gd name="connsiteX7" fmla="*/ 59494 w 2254567"/>
              <a:gd name="connsiteY7" fmla="*/ 31711 h 274320"/>
              <a:gd name="connsiteX8" fmla="*/ 36486 w 2254567"/>
              <a:gd name="connsiteY8" fmla="*/ 79074 h 274320"/>
              <a:gd name="connsiteX9" fmla="*/ 62512 w 2254567"/>
              <a:gd name="connsiteY9" fmla="*/ 137050 h 274320"/>
              <a:gd name="connsiteX10" fmla="*/ 3096 w 2254567"/>
              <a:gd name="connsiteY10" fmla="*/ 159947 h 274320"/>
              <a:gd name="connsiteX11" fmla="*/ 22504 w 2254567"/>
              <a:gd name="connsiteY11" fmla="*/ 207284 h 274320"/>
              <a:gd name="connsiteX12" fmla="*/ 149565 w 2254567"/>
              <a:gd name="connsiteY12" fmla="*/ 171871 h 274320"/>
              <a:gd name="connsiteX13" fmla="*/ 2081070 w 2254567"/>
              <a:gd name="connsiteY13" fmla="*/ 151074 h 274320"/>
              <a:gd name="connsiteX14" fmla="*/ 2085004 w 2254567"/>
              <a:gd name="connsiteY14" fmla="*/ 148177 h 274320"/>
              <a:gd name="connsiteX15" fmla="*/ 2088536 w 2254567"/>
              <a:gd name="connsiteY15" fmla="*/ 150757 h 274320"/>
              <a:gd name="connsiteX16" fmla="*/ 2194672 w 2254567"/>
              <a:gd name="connsiteY16" fmla="*/ 163856 h 274320"/>
              <a:gd name="connsiteX17" fmla="*/ 2260698 w 2254567"/>
              <a:gd name="connsiteY17" fmla="*/ 109815 h 274320"/>
              <a:gd name="connsiteX18" fmla="*/ 2224685 w 2254567"/>
              <a:gd name="connsiteY18" fmla="*/ 69978 h 274320"/>
              <a:gd name="connsiteX19" fmla="*/ 142759 w 2254567"/>
              <a:gd name="connsiteY19" fmla="*/ 167628 h 274320"/>
              <a:gd name="connsiteX20" fmla="*/ 95764 w 2254567"/>
              <a:gd name="connsiteY20" fmla="*/ 213294 h 274320"/>
              <a:gd name="connsiteX21" fmla="*/ 37857 w 2254567"/>
              <a:gd name="connsiteY21" fmla="*/ 202201 h 274320"/>
              <a:gd name="connsiteX22" fmla="*/ 13708 w 2254567"/>
              <a:gd name="connsiteY22" fmla="*/ 168734 h 274320"/>
              <a:gd name="connsiteX23" fmla="*/ 78791 w 2254567"/>
              <a:gd name="connsiteY23" fmla="*/ 150268 h 274320"/>
              <a:gd name="connsiteX24" fmla="*/ 83420 w 2254567"/>
              <a:gd name="connsiteY24" fmla="*/ 139099 h 274320"/>
              <a:gd name="connsiteX25" fmla="*/ 50836 w 2254567"/>
              <a:gd name="connsiteY25" fmla="*/ 85632 h 274320"/>
              <a:gd name="connsiteX26" fmla="*/ 78902 w 2254567"/>
              <a:gd name="connsiteY26" fmla="*/ 46198 h 274320"/>
              <a:gd name="connsiteX27" fmla="*/ 146488 w 2254567"/>
              <a:gd name="connsiteY27" fmla="*/ 162107 h 274320"/>
              <a:gd name="connsiteX28" fmla="*/ 142759 w 2254567"/>
              <a:gd name="connsiteY28" fmla="*/ 167628 h 274320"/>
              <a:gd name="connsiteX29" fmla="*/ 2243253 w 2254567"/>
              <a:gd name="connsiteY29" fmla="*/ 117119 h 274320"/>
              <a:gd name="connsiteX30" fmla="*/ 2092420 w 2254567"/>
              <a:gd name="connsiteY30" fmla="*/ 136681 h 274320"/>
              <a:gd name="connsiteX31" fmla="*/ 2084945 w 2254567"/>
              <a:gd name="connsiteY31" fmla="*/ 139064 h 274320"/>
              <a:gd name="connsiteX32" fmla="*/ 2083059 w 2254567"/>
              <a:gd name="connsiteY32" fmla="*/ 137178 h 274320"/>
              <a:gd name="connsiteX33" fmla="*/ 2108828 w 2254567"/>
              <a:gd name="connsiteY33" fmla="*/ 49362 h 274320"/>
              <a:gd name="connsiteX34" fmla="*/ 2143152 w 2254567"/>
              <a:gd name="connsiteY34" fmla="*/ 17686 h 274320"/>
              <a:gd name="connsiteX35" fmla="*/ 2154270 w 2254567"/>
              <a:gd name="connsiteY35" fmla="*/ 56211 h 274320"/>
              <a:gd name="connsiteX36" fmla="*/ 2135968 w 2254567"/>
              <a:gd name="connsiteY36" fmla="*/ 88812 h 274320"/>
              <a:gd name="connsiteX37" fmla="*/ 2145381 w 2254567"/>
              <a:gd name="connsiteY37" fmla="*/ 98225 h 274320"/>
              <a:gd name="connsiteX38" fmla="*/ 2206228 w 2254567"/>
              <a:gd name="connsiteY38" fmla="*/ 80900 h 274320"/>
              <a:gd name="connsiteX39" fmla="*/ 2243253 w 2254567"/>
              <a:gd name="connsiteY39" fmla="*/ 117119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254567" h="274320">
                <a:moveTo>
                  <a:pt x="2224685" y="69978"/>
                </a:moveTo>
                <a:cubicBezTo>
                  <a:pt x="2204111" y="63618"/>
                  <a:pt x="2181128" y="65855"/>
                  <a:pt x="2160983" y="73965"/>
                </a:cubicBezTo>
                <a:cubicBezTo>
                  <a:pt x="2171467" y="51462"/>
                  <a:pt x="2172196" y="28488"/>
                  <a:pt x="2158934" y="3293"/>
                </a:cubicBezTo>
                <a:cubicBezTo>
                  <a:pt x="2157699" y="953"/>
                  <a:pt x="2154185" y="-719"/>
                  <a:pt x="2151613" y="310"/>
                </a:cubicBezTo>
                <a:cubicBezTo>
                  <a:pt x="2097555" y="22135"/>
                  <a:pt x="2074495" y="81723"/>
                  <a:pt x="2075103" y="136913"/>
                </a:cubicBezTo>
                <a:cubicBezTo>
                  <a:pt x="1448231" y="321907"/>
                  <a:pt x="793875" y="273901"/>
                  <a:pt x="158524" y="163710"/>
                </a:cubicBezTo>
                <a:cubicBezTo>
                  <a:pt x="159510" y="161961"/>
                  <a:pt x="159852" y="159818"/>
                  <a:pt x="158789" y="157538"/>
                </a:cubicBezTo>
                <a:cubicBezTo>
                  <a:pt x="138095" y="113295"/>
                  <a:pt x="128657" y="22067"/>
                  <a:pt x="59494" y="31711"/>
                </a:cubicBezTo>
                <a:cubicBezTo>
                  <a:pt x="37729" y="34746"/>
                  <a:pt x="34634" y="62066"/>
                  <a:pt x="36486" y="79074"/>
                </a:cubicBezTo>
                <a:cubicBezTo>
                  <a:pt x="38774" y="100059"/>
                  <a:pt x="48316" y="121002"/>
                  <a:pt x="62512" y="137050"/>
                </a:cubicBezTo>
                <a:cubicBezTo>
                  <a:pt x="40300" y="137375"/>
                  <a:pt x="14009" y="140753"/>
                  <a:pt x="3096" y="159947"/>
                </a:cubicBezTo>
                <a:cubicBezTo>
                  <a:pt x="-6908" y="177563"/>
                  <a:pt x="9414" y="197126"/>
                  <a:pt x="22504" y="207284"/>
                </a:cubicBezTo>
                <a:cubicBezTo>
                  <a:pt x="68058" y="242672"/>
                  <a:pt x="132540" y="228184"/>
                  <a:pt x="149565" y="171871"/>
                </a:cubicBezTo>
                <a:cubicBezTo>
                  <a:pt x="778350" y="307308"/>
                  <a:pt x="1459401" y="335083"/>
                  <a:pt x="2081070" y="151074"/>
                </a:cubicBezTo>
                <a:cubicBezTo>
                  <a:pt x="2082930" y="150526"/>
                  <a:pt x="2084130" y="149437"/>
                  <a:pt x="2085004" y="148177"/>
                </a:cubicBezTo>
                <a:cubicBezTo>
                  <a:pt x="2085827" y="149274"/>
                  <a:pt x="2086908" y="150234"/>
                  <a:pt x="2088536" y="150757"/>
                </a:cubicBezTo>
                <a:cubicBezTo>
                  <a:pt x="2121215" y="161113"/>
                  <a:pt x="2160306" y="170088"/>
                  <a:pt x="2194672" y="163856"/>
                </a:cubicBezTo>
                <a:cubicBezTo>
                  <a:pt x="2221376" y="159013"/>
                  <a:pt x="2255580" y="138884"/>
                  <a:pt x="2260698" y="109815"/>
                </a:cubicBezTo>
                <a:cubicBezTo>
                  <a:pt x="2264521" y="88075"/>
                  <a:pt x="2241976" y="75328"/>
                  <a:pt x="2224685" y="69978"/>
                </a:cubicBezTo>
                <a:close/>
                <a:moveTo>
                  <a:pt x="142759" y="167628"/>
                </a:moveTo>
                <a:cubicBezTo>
                  <a:pt x="132472" y="188742"/>
                  <a:pt x="119845" y="206847"/>
                  <a:pt x="95764" y="213294"/>
                </a:cubicBezTo>
                <a:cubicBezTo>
                  <a:pt x="76271" y="218506"/>
                  <a:pt x="54711" y="212119"/>
                  <a:pt x="37857" y="202201"/>
                </a:cubicBezTo>
                <a:cubicBezTo>
                  <a:pt x="27373" y="196029"/>
                  <a:pt x="10991" y="182793"/>
                  <a:pt x="13708" y="168734"/>
                </a:cubicBezTo>
                <a:cubicBezTo>
                  <a:pt x="17883" y="147157"/>
                  <a:pt x="64286" y="149968"/>
                  <a:pt x="78791" y="150268"/>
                </a:cubicBezTo>
                <a:cubicBezTo>
                  <a:pt x="84106" y="150388"/>
                  <a:pt x="87998" y="142767"/>
                  <a:pt x="83420" y="139099"/>
                </a:cubicBezTo>
                <a:cubicBezTo>
                  <a:pt x="66404" y="125451"/>
                  <a:pt x="56099" y="106592"/>
                  <a:pt x="50836" y="85632"/>
                </a:cubicBezTo>
                <a:cubicBezTo>
                  <a:pt x="45170" y="63018"/>
                  <a:pt x="50767" y="38354"/>
                  <a:pt x="78902" y="46198"/>
                </a:cubicBezTo>
                <a:cubicBezTo>
                  <a:pt x="124980" y="59057"/>
                  <a:pt x="129669" y="124097"/>
                  <a:pt x="146488" y="162107"/>
                </a:cubicBezTo>
                <a:cubicBezTo>
                  <a:pt x="143959" y="162750"/>
                  <a:pt x="142493" y="165339"/>
                  <a:pt x="142759" y="167628"/>
                </a:cubicBezTo>
                <a:close/>
                <a:moveTo>
                  <a:pt x="2243253" y="117119"/>
                </a:moveTo>
                <a:cubicBezTo>
                  <a:pt x="2215864" y="169188"/>
                  <a:pt x="2135771" y="150543"/>
                  <a:pt x="2092420" y="136681"/>
                </a:cubicBezTo>
                <a:cubicBezTo>
                  <a:pt x="2089085" y="135618"/>
                  <a:pt x="2086471" y="136895"/>
                  <a:pt x="2084945" y="139064"/>
                </a:cubicBezTo>
                <a:cubicBezTo>
                  <a:pt x="2084439" y="138327"/>
                  <a:pt x="2083796" y="137693"/>
                  <a:pt x="2083059" y="137178"/>
                </a:cubicBezTo>
                <a:cubicBezTo>
                  <a:pt x="2084936" y="105837"/>
                  <a:pt x="2092171" y="76279"/>
                  <a:pt x="2108828" y="49362"/>
                </a:cubicBezTo>
                <a:cubicBezTo>
                  <a:pt x="2117254" y="35740"/>
                  <a:pt x="2129393" y="25530"/>
                  <a:pt x="2143152" y="17686"/>
                </a:cubicBezTo>
                <a:cubicBezTo>
                  <a:pt x="2160443" y="7836"/>
                  <a:pt x="2154802" y="53828"/>
                  <a:pt x="2154270" y="56211"/>
                </a:cubicBezTo>
                <a:cubicBezTo>
                  <a:pt x="2151544" y="68376"/>
                  <a:pt x="2143229" y="79065"/>
                  <a:pt x="2135968" y="88812"/>
                </a:cubicBezTo>
                <a:cubicBezTo>
                  <a:pt x="2131888" y="94273"/>
                  <a:pt x="2139920" y="102202"/>
                  <a:pt x="2145381" y="98225"/>
                </a:cubicBezTo>
                <a:cubicBezTo>
                  <a:pt x="2163692" y="84903"/>
                  <a:pt x="2183760" y="79820"/>
                  <a:pt x="2206228" y="80900"/>
                </a:cubicBezTo>
                <a:cubicBezTo>
                  <a:pt x="2225182" y="81808"/>
                  <a:pt x="2255820" y="93210"/>
                  <a:pt x="2243253" y="117119"/>
                </a:cubicBezTo>
                <a:close/>
              </a:path>
            </a:pathLst>
          </a:custGeom>
          <a:solidFill>
            <a:schemeClr val="bg1"/>
          </a:solidFill>
          <a:ln w="8572" cap="flat">
            <a:solidFill>
              <a:schemeClr val="accent6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atin typeface="#9Slide03 Quicks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2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88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714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3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4" grpId="0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88C0F8-5BBF-AC53-A442-643262858494}"/>
              </a:ext>
            </a:extLst>
          </p:cNvPr>
          <p:cNvGrpSpPr/>
          <p:nvPr/>
        </p:nvGrpSpPr>
        <p:grpSpPr>
          <a:xfrm>
            <a:off x="3954558" y="2115431"/>
            <a:ext cx="7589134" cy="1140135"/>
            <a:chOff x="4242285" y="1118762"/>
            <a:chExt cx="7356686" cy="1104118"/>
          </a:xfrm>
        </p:grpSpPr>
        <p:sp>
          <p:nvSpPr>
            <p:cNvPr id="3" name="文本框 1">
              <a:extLst>
                <a:ext uri="{FF2B5EF4-FFF2-40B4-BE49-F238E27FC236}">
                  <a16:creationId xmlns:a16="http://schemas.microsoft.com/office/drawing/2014/main" id="{186755EC-94C5-4ECF-5395-F2AE99BDF442}"/>
                </a:ext>
              </a:extLst>
            </p:cNvPr>
            <p:cNvSpPr txBox="1"/>
            <p:nvPr/>
          </p:nvSpPr>
          <p:spPr>
            <a:xfrm>
              <a:off x="5833731" y="1118762"/>
              <a:ext cx="5765240" cy="104716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indent="228600">
                <a:lnSpc>
                  <a:spcPct val="120000"/>
                </a:lnSpc>
              </a:pPr>
              <a:r>
                <a:rPr lang="en-US" sz="2800" b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biết được khái </a:t>
              </a:r>
              <a:r>
                <a:rPr lang="vi-VN" sz="2800" b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 giảm một số đi một số lần.</a:t>
              </a:r>
              <a:endPara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组合 8">
              <a:extLst>
                <a:ext uri="{FF2B5EF4-FFF2-40B4-BE49-F238E27FC236}">
                  <a16:creationId xmlns:a16="http://schemas.microsoft.com/office/drawing/2014/main" id="{FD239AA4-55E2-E6F8-F439-5D1CB359EF50}"/>
                </a:ext>
              </a:extLst>
            </p:cNvPr>
            <p:cNvGrpSpPr/>
            <p:nvPr/>
          </p:nvGrpSpPr>
          <p:grpSpPr>
            <a:xfrm>
              <a:off x="4242285" y="1309580"/>
              <a:ext cx="7178523" cy="913300"/>
              <a:chOff x="6669" y="2273"/>
              <a:chExt cx="10951" cy="1548"/>
            </a:xfrm>
          </p:grpSpPr>
          <p:pic>
            <p:nvPicPr>
              <p:cNvPr id="5" name="图片 11" descr="D:\个人文件夹\2020年\办公室相关\ppt专用\素材图片\元素\幼小学习\4ecf9ce4035038a4214249c5daed9a9f.png4ecf9ce4035038a4214249c5daed9a9f">
                <a:extLst>
                  <a:ext uri="{FF2B5EF4-FFF2-40B4-BE49-F238E27FC236}">
                    <a16:creationId xmlns:a16="http://schemas.microsoft.com/office/drawing/2014/main" id="{4D0BF205-7B78-C34A-DEDC-0BA880BBA1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7289" y="2276"/>
                <a:ext cx="1583" cy="1453"/>
              </a:xfrm>
              <a:prstGeom prst="rect">
                <a:avLst/>
              </a:prstGeom>
            </p:spPr>
          </p:pic>
          <p:pic>
            <p:nvPicPr>
              <p:cNvPr id="6" name="图片 5" descr="D:\个人文件夹\2020年\办公室相关\ppt专用\素材图片\元素\幼小学习\4ecf9ce4035038a4214249c5daed9a9f.png4ecf9ce4035038a4214249c5daed9a9f">
                <a:extLst>
                  <a:ext uri="{FF2B5EF4-FFF2-40B4-BE49-F238E27FC236}">
                    <a16:creationId xmlns:a16="http://schemas.microsoft.com/office/drawing/2014/main" id="{4FDCDB5F-E760-43EE-805A-E76704A27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6669" y="2273"/>
                <a:ext cx="859" cy="1394"/>
              </a:xfrm>
              <a:prstGeom prst="rect">
                <a:avLst/>
              </a:prstGeom>
            </p:spPr>
          </p:pic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058F3500-B5EC-7C95-640C-1603D84F1FA9}"/>
                  </a:ext>
                </a:extLst>
              </p:cNvPr>
              <p:cNvCxnSpPr/>
              <p:nvPr/>
            </p:nvCxnSpPr>
            <p:spPr>
              <a:xfrm>
                <a:off x="8681" y="3800"/>
                <a:ext cx="8939" cy="21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292593E-7A7D-914A-ECBC-7C2AB956C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-381000"/>
            <a:ext cx="5112898" cy="209415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C08E666-4B2B-160E-CEE2-A344D338A627}"/>
              </a:ext>
            </a:extLst>
          </p:cNvPr>
          <p:cNvGrpSpPr/>
          <p:nvPr/>
        </p:nvGrpSpPr>
        <p:grpSpPr>
          <a:xfrm>
            <a:off x="4038600" y="3602436"/>
            <a:ext cx="7825335" cy="1405681"/>
            <a:chOff x="4118728" y="2224856"/>
            <a:chExt cx="7614519" cy="1405681"/>
          </a:xfrm>
        </p:grpSpPr>
        <p:grpSp>
          <p:nvGrpSpPr>
            <p:cNvPr id="10" name="组合 10">
              <a:extLst>
                <a:ext uri="{FF2B5EF4-FFF2-40B4-BE49-F238E27FC236}">
                  <a16:creationId xmlns:a16="http://schemas.microsoft.com/office/drawing/2014/main" id="{EAD54F36-79BC-3913-1062-F434C588E786}"/>
                </a:ext>
              </a:extLst>
            </p:cNvPr>
            <p:cNvGrpSpPr/>
            <p:nvPr/>
          </p:nvGrpSpPr>
          <p:grpSpPr>
            <a:xfrm>
              <a:off x="4118728" y="2726678"/>
              <a:ext cx="7355898" cy="903859"/>
              <a:chOff x="6398" y="2687"/>
              <a:chExt cx="12045" cy="1532"/>
            </a:xfrm>
          </p:grpSpPr>
          <p:pic>
            <p:nvPicPr>
              <p:cNvPr id="12" name="图片 12" descr="D:\个人文件夹\2020年\办公室相关\ppt专用\素材图片\元素\幼小学习\4ecf9ce4035038a4214249c5daed9a9f.png4ecf9ce4035038a4214249c5daed9a9f">
                <a:extLst>
                  <a:ext uri="{FF2B5EF4-FFF2-40B4-BE49-F238E27FC236}">
                    <a16:creationId xmlns:a16="http://schemas.microsoft.com/office/drawing/2014/main" id="{BF01134C-7BC1-D220-EF48-E2E18748ED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7200" y="2687"/>
                <a:ext cx="1583" cy="1453"/>
              </a:xfrm>
              <a:prstGeom prst="rect">
                <a:avLst/>
              </a:prstGeom>
            </p:spPr>
          </p:pic>
          <p:pic>
            <p:nvPicPr>
              <p:cNvPr id="13" name="图片 13" descr="D:\个人文件夹\2020年\办公室相关\ppt专用\素材图片\元素\幼小学习\4ecf9ce4035038a4214249c5daed9a9f.png4ecf9ce4035038a4214249c5daed9a9f">
                <a:extLst>
                  <a:ext uri="{FF2B5EF4-FFF2-40B4-BE49-F238E27FC236}">
                    <a16:creationId xmlns:a16="http://schemas.microsoft.com/office/drawing/2014/main" id="{E1D17348-605D-D1C5-0B20-72E334888C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6398" y="2733"/>
                <a:ext cx="859" cy="1394"/>
              </a:xfrm>
              <a:prstGeom prst="rect">
                <a:avLst/>
              </a:prstGeom>
            </p:spPr>
          </p:pic>
          <p:cxnSp>
            <p:nvCxnSpPr>
              <p:cNvPr id="14" name="直接连接符 14">
                <a:extLst>
                  <a:ext uri="{FF2B5EF4-FFF2-40B4-BE49-F238E27FC236}">
                    <a16:creationId xmlns:a16="http://schemas.microsoft.com/office/drawing/2014/main" id="{CF5DB2E3-3A98-4C2C-529E-614F44EC91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16" y="4218"/>
                <a:ext cx="9927" cy="1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文本框 1">
              <a:extLst>
                <a:ext uri="{FF2B5EF4-FFF2-40B4-BE49-F238E27FC236}">
                  <a16:creationId xmlns:a16="http://schemas.microsoft.com/office/drawing/2014/main" id="{D6941213-D8DC-E4CF-EF29-FD421657D41C}"/>
                </a:ext>
              </a:extLst>
            </p:cNvPr>
            <p:cNvSpPr txBox="1"/>
            <p:nvPr/>
          </p:nvSpPr>
          <p:spPr>
            <a:xfrm>
              <a:off x="5670814" y="2224856"/>
              <a:ext cx="6062433" cy="138499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2800" b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Biết cách  sử dụng phép chia để giải quyết các bài toán liên quan tới giảm một số đi một số lần.</a:t>
              </a:r>
              <a:endPara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4785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2 - 9Slide.vn">
            <a:extLst>
              <a:ext uri="{FF2B5EF4-FFF2-40B4-BE49-F238E27FC236}">
                <a16:creationId xmlns:a16="http://schemas.microsoft.com/office/drawing/2014/main" id="{F62D2D8B-0151-48E8-98E3-0F12E3380F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434" y="1828800"/>
            <a:ext cx="6400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9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34000" fill="hold" nodeType="withEffect" p14:presetBounceEnd="68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34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8A4D7451-1C0C-4AC8-8ED7-CC98DBC334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623" y="367480"/>
            <a:ext cx="1580068" cy="7900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C781F2-3011-456E-9DC7-5EE2DD7E3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39" y="1752600"/>
            <a:ext cx="10481522" cy="3048000"/>
          </a:xfrm>
          <a:prstGeom prst="roundRect">
            <a:avLst/>
          </a:prstGeom>
          <a:effectLst>
            <a:softEdge rad="127000"/>
          </a:effectLst>
        </p:spPr>
      </p:pic>
      <p:grpSp>
        <p:nvGrpSpPr>
          <p:cNvPr id="8" name="PHẠM DUYÊN 4 - 9Slide.vn">
            <a:extLst>
              <a:ext uri="{FF2B5EF4-FFF2-40B4-BE49-F238E27FC236}">
                <a16:creationId xmlns:a16="http://schemas.microsoft.com/office/drawing/2014/main" id="{5DD4AF9E-8FF6-487D-B9E6-7D32728D13AE}"/>
              </a:ext>
            </a:extLst>
          </p:cNvPr>
          <p:cNvGrpSpPr/>
          <p:nvPr/>
        </p:nvGrpSpPr>
        <p:grpSpPr>
          <a:xfrm>
            <a:off x="6172200" y="914400"/>
            <a:ext cx="3682999" cy="996742"/>
            <a:chOff x="609599" y="2369725"/>
            <a:chExt cx="4106707" cy="99674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49B9343-A155-4A46-8775-559CFCF51299}"/>
                </a:ext>
              </a:extLst>
            </p:cNvPr>
            <p:cNvSpPr/>
            <p:nvPr/>
          </p:nvSpPr>
          <p:spPr>
            <a:xfrm flipH="1">
              <a:off x="609599" y="2369725"/>
              <a:ext cx="4106707" cy="996742"/>
            </a:xfrm>
            <a:custGeom>
              <a:avLst/>
              <a:gdLst>
                <a:gd name="connsiteX0" fmla="*/ 38101 w 990600"/>
                <a:gd name="connsiteY0" fmla="*/ 0 h 317091"/>
                <a:gd name="connsiteX1" fmla="*/ 952499 w 990600"/>
                <a:gd name="connsiteY1" fmla="*/ 0 h 317091"/>
                <a:gd name="connsiteX2" fmla="*/ 990600 w 990600"/>
                <a:gd name="connsiteY2" fmla="*/ 38101 h 317091"/>
                <a:gd name="connsiteX3" fmla="*/ 990600 w 990600"/>
                <a:gd name="connsiteY3" fmla="*/ 190499 h 317091"/>
                <a:gd name="connsiteX4" fmla="*/ 952499 w 990600"/>
                <a:gd name="connsiteY4" fmla="*/ 228600 h 317091"/>
                <a:gd name="connsiteX5" fmla="*/ 755166 w 990600"/>
                <a:gd name="connsiteY5" fmla="*/ 228600 h 317091"/>
                <a:gd name="connsiteX6" fmla="*/ 641102 w 990600"/>
                <a:gd name="connsiteY6" fmla="*/ 317091 h 317091"/>
                <a:gd name="connsiteX7" fmla="*/ 680729 w 990600"/>
                <a:gd name="connsiteY7" fmla="*/ 228600 h 317091"/>
                <a:gd name="connsiteX8" fmla="*/ 38101 w 990600"/>
                <a:gd name="connsiteY8" fmla="*/ 228600 h 317091"/>
                <a:gd name="connsiteX9" fmla="*/ 0 w 990600"/>
                <a:gd name="connsiteY9" fmla="*/ 190499 h 317091"/>
                <a:gd name="connsiteX10" fmla="*/ 0 w 990600"/>
                <a:gd name="connsiteY10" fmla="*/ 38101 h 317091"/>
                <a:gd name="connsiteX11" fmla="*/ 38101 w 990600"/>
                <a:gd name="connsiteY11" fmla="*/ 0 h 317091"/>
                <a:gd name="connsiteX0" fmla="*/ 38101 w 990600"/>
                <a:gd name="connsiteY0" fmla="*/ 0 h 330435"/>
                <a:gd name="connsiteX1" fmla="*/ 952499 w 990600"/>
                <a:gd name="connsiteY1" fmla="*/ 0 h 330435"/>
                <a:gd name="connsiteX2" fmla="*/ 990600 w 990600"/>
                <a:gd name="connsiteY2" fmla="*/ 38101 h 330435"/>
                <a:gd name="connsiteX3" fmla="*/ 990600 w 990600"/>
                <a:gd name="connsiteY3" fmla="*/ 190499 h 330435"/>
                <a:gd name="connsiteX4" fmla="*/ 952499 w 990600"/>
                <a:gd name="connsiteY4" fmla="*/ 228600 h 330435"/>
                <a:gd name="connsiteX5" fmla="*/ 755166 w 990600"/>
                <a:gd name="connsiteY5" fmla="*/ 228600 h 330435"/>
                <a:gd name="connsiteX6" fmla="*/ 828716 w 990600"/>
                <a:gd name="connsiteY6" fmla="*/ 330435 h 330435"/>
                <a:gd name="connsiteX7" fmla="*/ 680729 w 990600"/>
                <a:gd name="connsiteY7" fmla="*/ 228600 h 330435"/>
                <a:gd name="connsiteX8" fmla="*/ 38101 w 990600"/>
                <a:gd name="connsiteY8" fmla="*/ 228600 h 330435"/>
                <a:gd name="connsiteX9" fmla="*/ 0 w 990600"/>
                <a:gd name="connsiteY9" fmla="*/ 190499 h 330435"/>
                <a:gd name="connsiteX10" fmla="*/ 0 w 990600"/>
                <a:gd name="connsiteY10" fmla="*/ 38101 h 330435"/>
                <a:gd name="connsiteX11" fmla="*/ 38101 w 990600"/>
                <a:gd name="connsiteY11" fmla="*/ 0 h 330435"/>
                <a:gd name="connsiteX0" fmla="*/ 38101 w 990600"/>
                <a:gd name="connsiteY0" fmla="*/ 0 h 333104"/>
                <a:gd name="connsiteX1" fmla="*/ 952499 w 990600"/>
                <a:gd name="connsiteY1" fmla="*/ 0 h 333104"/>
                <a:gd name="connsiteX2" fmla="*/ 990600 w 990600"/>
                <a:gd name="connsiteY2" fmla="*/ 38101 h 333104"/>
                <a:gd name="connsiteX3" fmla="*/ 990600 w 990600"/>
                <a:gd name="connsiteY3" fmla="*/ 190499 h 333104"/>
                <a:gd name="connsiteX4" fmla="*/ 952499 w 990600"/>
                <a:gd name="connsiteY4" fmla="*/ 228600 h 333104"/>
                <a:gd name="connsiteX5" fmla="*/ 755166 w 990600"/>
                <a:gd name="connsiteY5" fmla="*/ 228600 h 333104"/>
                <a:gd name="connsiteX6" fmla="*/ 798698 w 990600"/>
                <a:gd name="connsiteY6" fmla="*/ 333104 h 333104"/>
                <a:gd name="connsiteX7" fmla="*/ 680729 w 990600"/>
                <a:gd name="connsiteY7" fmla="*/ 228600 h 333104"/>
                <a:gd name="connsiteX8" fmla="*/ 38101 w 990600"/>
                <a:gd name="connsiteY8" fmla="*/ 228600 h 333104"/>
                <a:gd name="connsiteX9" fmla="*/ 0 w 990600"/>
                <a:gd name="connsiteY9" fmla="*/ 190499 h 333104"/>
                <a:gd name="connsiteX10" fmla="*/ 0 w 990600"/>
                <a:gd name="connsiteY10" fmla="*/ 38101 h 333104"/>
                <a:gd name="connsiteX11" fmla="*/ 38101 w 990600"/>
                <a:gd name="connsiteY11" fmla="*/ 0 h 333104"/>
                <a:gd name="connsiteX0" fmla="*/ 38101 w 990600"/>
                <a:gd name="connsiteY0" fmla="*/ 0 h 358162"/>
                <a:gd name="connsiteX1" fmla="*/ 952499 w 990600"/>
                <a:gd name="connsiteY1" fmla="*/ 0 h 358162"/>
                <a:gd name="connsiteX2" fmla="*/ 990600 w 990600"/>
                <a:gd name="connsiteY2" fmla="*/ 38101 h 358162"/>
                <a:gd name="connsiteX3" fmla="*/ 990600 w 990600"/>
                <a:gd name="connsiteY3" fmla="*/ 190499 h 358162"/>
                <a:gd name="connsiteX4" fmla="*/ 952499 w 990600"/>
                <a:gd name="connsiteY4" fmla="*/ 228600 h 358162"/>
                <a:gd name="connsiteX5" fmla="*/ 755166 w 990600"/>
                <a:gd name="connsiteY5" fmla="*/ 228600 h 358162"/>
                <a:gd name="connsiteX6" fmla="*/ 879787 w 990600"/>
                <a:gd name="connsiteY6" fmla="*/ 358162 h 358162"/>
                <a:gd name="connsiteX7" fmla="*/ 680729 w 990600"/>
                <a:gd name="connsiteY7" fmla="*/ 228600 h 358162"/>
                <a:gd name="connsiteX8" fmla="*/ 38101 w 990600"/>
                <a:gd name="connsiteY8" fmla="*/ 228600 h 358162"/>
                <a:gd name="connsiteX9" fmla="*/ 0 w 990600"/>
                <a:gd name="connsiteY9" fmla="*/ 190499 h 358162"/>
                <a:gd name="connsiteX10" fmla="*/ 0 w 990600"/>
                <a:gd name="connsiteY10" fmla="*/ 38101 h 358162"/>
                <a:gd name="connsiteX11" fmla="*/ 38101 w 990600"/>
                <a:gd name="connsiteY11" fmla="*/ 0 h 358162"/>
                <a:gd name="connsiteX0" fmla="*/ 38101 w 990600"/>
                <a:gd name="connsiteY0" fmla="*/ 0 h 358162"/>
                <a:gd name="connsiteX1" fmla="*/ 952499 w 990600"/>
                <a:gd name="connsiteY1" fmla="*/ 0 h 358162"/>
                <a:gd name="connsiteX2" fmla="*/ 990600 w 990600"/>
                <a:gd name="connsiteY2" fmla="*/ 38101 h 358162"/>
                <a:gd name="connsiteX3" fmla="*/ 990600 w 990600"/>
                <a:gd name="connsiteY3" fmla="*/ 190499 h 358162"/>
                <a:gd name="connsiteX4" fmla="*/ 952499 w 990600"/>
                <a:gd name="connsiteY4" fmla="*/ 228600 h 358162"/>
                <a:gd name="connsiteX5" fmla="*/ 807764 w 990600"/>
                <a:gd name="connsiteY5" fmla="*/ 230913 h 358162"/>
                <a:gd name="connsiteX6" fmla="*/ 879787 w 990600"/>
                <a:gd name="connsiteY6" fmla="*/ 358162 h 358162"/>
                <a:gd name="connsiteX7" fmla="*/ 680729 w 990600"/>
                <a:gd name="connsiteY7" fmla="*/ 228600 h 358162"/>
                <a:gd name="connsiteX8" fmla="*/ 38101 w 990600"/>
                <a:gd name="connsiteY8" fmla="*/ 228600 h 358162"/>
                <a:gd name="connsiteX9" fmla="*/ 0 w 990600"/>
                <a:gd name="connsiteY9" fmla="*/ 190499 h 358162"/>
                <a:gd name="connsiteX10" fmla="*/ 0 w 990600"/>
                <a:gd name="connsiteY10" fmla="*/ 38101 h 358162"/>
                <a:gd name="connsiteX11" fmla="*/ 38101 w 990600"/>
                <a:gd name="connsiteY11" fmla="*/ 0 h 358162"/>
                <a:gd name="connsiteX0" fmla="*/ 38101 w 990600"/>
                <a:gd name="connsiteY0" fmla="*/ 0 h 327804"/>
                <a:gd name="connsiteX1" fmla="*/ 952499 w 990600"/>
                <a:gd name="connsiteY1" fmla="*/ 0 h 327804"/>
                <a:gd name="connsiteX2" fmla="*/ 990600 w 990600"/>
                <a:gd name="connsiteY2" fmla="*/ 38101 h 327804"/>
                <a:gd name="connsiteX3" fmla="*/ 990600 w 990600"/>
                <a:gd name="connsiteY3" fmla="*/ 190499 h 327804"/>
                <a:gd name="connsiteX4" fmla="*/ 952499 w 990600"/>
                <a:gd name="connsiteY4" fmla="*/ 228600 h 327804"/>
                <a:gd name="connsiteX5" fmla="*/ 807764 w 990600"/>
                <a:gd name="connsiteY5" fmla="*/ 230913 h 327804"/>
                <a:gd name="connsiteX6" fmla="*/ 896224 w 990600"/>
                <a:gd name="connsiteY6" fmla="*/ 327804 h 327804"/>
                <a:gd name="connsiteX7" fmla="*/ 680729 w 990600"/>
                <a:gd name="connsiteY7" fmla="*/ 228600 h 327804"/>
                <a:gd name="connsiteX8" fmla="*/ 38101 w 990600"/>
                <a:gd name="connsiteY8" fmla="*/ 228600 h 327804"/>
                <a:gd name="connsiteX9" fmla="*/ 0 w 990600"/>
                <a:gd name="connsiteY9" fmla="*/ 190499 h 327804"/>
                <a:gd name="connsiteX10" fmla="*/ 0 w 990600"/>
                <a:gd name="connsiteY10" fmla="*/ 38101 h 327804"/>
                <a:gd name="connsiteX11" fmla="*/ 38101 w 990600"/>
                <a:gd name="connsiteY11" fmla="*/ 0 h 327804"/>
                <a:gd name="connsiteX0" fmla="*/ 38101 w 990600"/>
                <a:gd name="connsiteY0" fmla="*/ 0 h 327804"/>
                <a:gd name="connsiteX1" fmla="*/ 952499 w 990600"/>
                <a:gd name="connsiteY1" fmla="*/ 0 h 327804"/>
                <a:gd name="connsiteX2" fmla="*/ 990600 w 990600"/>
                <a:gd name="connsiteY2" fmla="*/ 38101 h 327804"/>
                <a:gd name="connsiteX3" fmla="*/ 990600 w 990600"/>
                <a:gd name="connsiteY3" fmla="*/ 190499 h 327804"/>
                <a:gd name="connsiteX4" fmla="*/ 952499 w 990600"/>
                <a:gd name="connsiteY4" fmla="*/ 228600 h 327804"/>
                <a:gd name="connsiteX5" fmla="*/ 807764 w 990600"/>
                <a:gd name="connsiteY5" fmla="*/ 230913 h 327804"/>
                <a:gd name="connsiteX6" fmla="*/ 896224 w 990600"/>
                <a:gd name="connsiteY6" fmla="*/ 327804 h 327804"/>
                <a:gd name="connsiteX7" fmla="*/ 763736 w 990600"/>
                <a:gd name="connsiteY7" fmla="*/ 230046 h 327804"/>
                <a:gd name="connsiteX8" fmla="*/ 38101 w 990600"/>
                <a:gd name="connsiteY8" fmla="*/ 228600 h 327804"/>
                <a:gd name="connsiteX9" fmla="*/ 0 w 990600"/>
                <a:gd name="connsiteY9" fmla="*/ 190499 h 327804"/>
                <a:gd name="connsiteX10" fmla="*/ 0 w 990600"/>
                <a:gd name="connsiteY10" fmla="*/ 38101 h 327804"/>
                <a:gd name="connsiteX11" fmla="*/ 38101 w 990600"/>
                <a:gd name="connsiteY11" fmla="*/ 0 h 327804"/>
                <a:gd name="connsiteX0" fmla="*/ 38101 w 990600"/>
                <a:gd name="connsiteY0" fmla="*/ 0 h 327804"/>
                <a:gd name="connsiteX1" fmla="*/ 952499 w 990600"/>
                <a:gd name="connsiteY1" fmla="*/ 0 h 327804"/>
                <a:gd name="connsiteX2" fmla="*/ 990600 w 990600"/>
                <a:gd name="connsiteY2" fmla="*/ 38101 h 327804"/>
                <a:gd name="connsiteX3" fmla="*/ 990600 w 990600"/>
                <a:gd name="connsiteY3" fmla="*/ 190499 h 327804"/>
                <a:gd name="connsiteX4" fmla="*/ 952499 w 990600"/>
                <a:gd name="connsiteY4" fmla="*/ 228600 h 327804"/>
                <a:gd name="connsiteX5" fmla="*/ 853788 w 990600"/>
                <a:gd name="connsiteY5" fmla="*/ 230190 h 327804"/>
                <a:gd name="connsiteX6" fmla="*/ 896224 w 990600"/>
                <a:gd name="connsiteY6" fmla="*/ 327804 h 327804"/>
                <a:gd name="connsiteX7" fmla="*/ 763736 w 990600"/>
                <a:gd name="connsiteY7" fmla="*/ 230046 h 327804"/>
                <a:gd name="connsiteX8" fmla="*/ 38101 w 990600"/>
                <a:gd name="connsiteY8" fmla="*/ 228600 h 327804"/>
                <a:gd name="connsiteX9" fmla="*/ 0 w 990600"/>
                <a:gd name="connsiteY9" fmla="*/ 190499 h 327804"/>
                <a:gd name="connsiteX10" fmla="*/ 0 w 990600"/>
                <a:gd name="connsiteY10" fmla="*/ 38101 h 327804"/>
                <a:gd name="connsiteX11" fmla="*/ 38101 w 990600"/>
                <a:gd name="connsiteY11" fmla="*/ 0 h 327804"/>
                <a:gd name="connsiteX0" fmla="*/ 38101 w 990600"/>
                <a:gd name="connsiteY0" fmla="*/ 0 h 312384"/>
                <a:gd name="connsiteX1" fmla="*/ 952499 w 990600"/>
                <a:gd name="connsiteY1" fmla="*/ 0 h 312384"/>
                <a:gd name="connsiteX2" fmla="*/ 990600 w 990600"/>
                <a:gd name="connsiteY2" fmla="*/ 38101 h 312384"/>
                <a:gd name="connsiteX3" fmla="*/ 990600 w 990600"/>
                <a:gd name="connsiteY3" fmla="*/ 190499 h 312384"/>
                <a:gd name="connsiteX4" fmla="*/ 952499 w 990600"/>
                <a:gd name="connsiteY4" fmla="*/ 228600 h 312384"/>
                <a:gd name="connsiteX5" fmla="*/ 853788 w 990600"/>
                <a:gd name="connsiteY5" fmla="*/ 230190 h 312384"/>
                <a:gd name="connsiteX6" fmla="*/ 920332 w 990600"/>
                <a:gd name="connsiteY6" fmla="*/ 312384 h 312384"/>
                <a:gd name="connsiteX7" fmla="*/ 763736 w 990600"/>
                <a:gd name="connsiteY7" fmla="*/ 230046 h 312384"/>
                <a:gd name="connsiteX8" fmla="*/ 38101 w 990600"/>
                <a:gd name="connsiteY8" fmla="*/ 228600 h 312384"/>
                <a:gd name="connsiteX9" fmla="*/ 0 w 990600"/>
                <a:gd name="connsiteY9" fmla="*/ 190499 h 312384"/>
                <a:gd name="connsiteX10" fmla="*/ 0 w 990600"/>
                <a:gd name="connsiteY10" fmla="*/ 38101 h 312384"/>
                <a:gd name="connsiteX11" fmla="*/ 38101 w 990600"/>
                <a:gd name="connsiteY11" fmla="*/ 0 h 31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0600" h="312384">
                  <a:moveTo>
                    <a:pt x="38101" y="0"/>
                  </a:moveTo>
                  <a:lnTo>
                    <a:pt x="952499" y="0"/>
                  </a:lnTo>
                  <a:cubicBezTo>
                    <a:pt x="973542" y="0"/>
                    <a:pt x="990600" y="17058"/>
                    <a:pt x="990600" y="38101"/>
                  </a:cubicBezTo>
                  <a:lnTo>
                    <a:pt x="990600" y="190499"/>
                  </a:lnTo>
                  <a:cubicBezTo>
                    <a:pt x="990600" y="211542"/>
                    <a:pt x="973542" y="228600"/>
                    <a:pt x="952499" y="228600"/>
                  </a:cubicBezTo>
                  <a:lnTo>
                    <a:pt x="853788" y="230190"/>
                  </a:lnTo>
                  <a:lnTo>
                    <a:pt x="920332" y="312384"/>
                  </a:lnTo>
                  <a:lnTo>
                    <a:pt x="763736" y="230046"/>
                  </a:lnTo>
                  <a:lnTo>
                    <a:pt x="38101" y="228600"/>
                  </a:lnTo>
                  <a:cubicBezTo>
                    <a:pt x="17058" y="228600"/>
                    <a:pt x="0" y="211542"/>
                    <a:pt x="0" y="190499"/>
                  </a:cubicBezTo>
                  <a:lnTo>
                    <a:pt x="0" y="38101"/>
                  </a:lnTo>
                  <a:cubicBezTo>
                    <a:pt x="0" y="17058"/>
                    <a:pt x="17058" y="0"/>
                    <a:pt x="3810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87000">
                  <a:schemeClr val="accent4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04B535-6D01-4B97-95F1-84D454A8C506}"/>
                </a:ext>
              </a:extLst>
            </p:cNvPr>
            <p:cNvSpPr txBox="1"/>
            <p:nvPr/>
          </p:nvSpPr>
          <p:spPr>
            <a:xfrm>
              <a:off x="708230" y="2483161"/>
              <a:ext cx="39094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</a:rPr>
                <a:t>Giảm số thỏ đi 3 lần.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8A84080-1BD1-4EC6-BCEF-4E54D42FAE13}"/>
              </a:ext>
            </a:extLst>
          </p:cNvPr>
          <p:cNvGrpSpPr/>
          <p:nvPr/>
        </p:nvGrpSpPr>
        <p:grpSpPr>
          <a:xfrm>
            <a:off x="1447800" y="4008076"/>
            <a:ext cx="2895600" cy="335324"/>
            <a:chOff x="1447800" y="4008076"/>
            <a:chExt cx="2895600" cy="335324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4C328A3-A706-4179-9D00-CC6D03CBA536}"/>
                </a:ext>
              </a:extLst>
            </p:cNvPr>
            <p:cNvCxnSpPr>
              <a:cxnSpLocks/>
            </p:cNvCxnSpPr>
            <p:nvPr/>
          </p:nvCxnSpPr>
          <p:spPr>
            <a:xfrm>
              <a:off x="1447800" y="4008076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CF46CB6-FA80-4972-B10C-A8744FA250A1}"/>
                </a:ext>
              </a:extLst>
            </p:cNvPr>
            <p:cNvCxnSpPr>
              <a:cxnSpLocks/>
            </p:cNvCxnSpPr>
            <p:nvPr/>
          </p:nvCxnSpPr>
          <p:spPr>
            <a:xfrm>
              <a:off x="1447800" y="4175738"/>
              <a:ext cx="2895600" cy="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5C66E88-D58C-4D95-A4A8-B2B343CC40F5}"/>
                </a:ext>
              </a:extLst>
            </p:cNvPr>
            <p:cNvCxnSpPr>
              <a:cxnSpLocks/>
            </p:cNvCxnSpPr>
            <p:nvPr/>
          </p:nvCxnSpPr>
          <p:spPr>
            <a:xfrm>
              <a:off x="2413000" y="4008076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2CB85E7-AACE-4892-B6E6-2BCA6FA8782B}"/>
                </a:ext>
              </a:extLst>
            </p:cNvPr>
            <p:cNvCxnSpPr>
              <a:cxnSpLocks/>
            </p:cNvCxnSpPr>
            <p:nvPr/>
          </p:nvCxnSpPr>
          <p:spPr>
            <a:xfrm>
              <a:off x="3378200" y="4008076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0D466CD-A7EC-4597-8031-D2C35B0A2A50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4008076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036BB58-75E1-4F53-8AA4-E412051B8B8F}"/>
              </a:ext>
            </a:extLst>
          </p:cNvPr>
          <p:cNvGrpSpPr/>
          <p:nvPr/>
        </p:nvGrpSpPr>
        <p:grpSpPr>
          <a:xfrm>
            <a:off x="7848600" y="4008076"/>
            <a:ext cx="965200" cy="335324"/>
            <a:chOff x="7848600" y="4008076"/>
            <a:chExt cx="965200" cy="335324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723D5E-9709-4360-84EF-3AA602F72E31}"/>
                </a:ext>
              </a:extLst>
            </p:cNvPr>
            <p:cNvCxnSpPr>
              <a:cxnSpLocks/>
            </p:cNvCxnSpPr>
            <p:nvPr/>
          </p:nvCxnSpPr>
          <p:spPr>
            <a:xfrm>
              <a:off x="7848600" y="4008076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2671628-4CFD-411E-9705-23CEB66E7FDB}"/>
                </a:ext>
              </a:extLst>
            </p:cNvPr>
            <p:cNvCxnSpPr>
              <a:cxnSpLocks/>
            </p:cNvCxnSpPr>
            <p:nvPr/>
          </p:nvCxnSpPr>
          <p:spPr>
            <a:xfrm>
              <a:off x="7848600" y="4175738"/>
              <a:ext cx="965200" cy="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2F9AB79-798D-4583-976A-7408B39C4D4E}"/>
                </a:ext>
              </a:extLst>
            </p:cNvPr>
            <p:cNvCxnSpPr>
              <a:cxnSpLocks/>
            </p:cNvCxnSpPr>
            <p:nvPr/>
          </p:nvCxnSpPr>
          <p:spPr>
            <a:xfrm>
              <a:off x="8813800" y="4008076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6410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C781F2-3011-456E-9DC7-5EE2DD7E3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933" y="1201057"/>
            <a:ext cx="7010396" cy="2038606"/>
          </a:xfrm>
          <a:prstGeom prst="roundRect">
            <a:avLst/>
          </a:prstGeom>
          <a:effectLst>
            <a:softEdge rad="127000"/>
          </a:effectLst>
        </p:spPr>
      </p:pic>
      <p:grpSp>
        <p:nvGrpSpPr>
          <p:cNvPr id="8" name="PHẠM DUYÊN 4 - 9Slide.vn">
            <a:extLst>
              <a:ext uri="{FF2B5EF4-FFF2-40B4-BE49-F238E27FC236}">
                <a16:creationId xmlns:a16="http://schemas.microsoft.com/office/drawing/2014/main" id="{5DD4AF9E-8FF6-487D-B9E6-7D32728D13AE}"/>
              </a:ext>
            </a:extLst>
          </p:cNvPr>
          <p:cNvGrpSpPr/>
          <p:nvPr/>
        </p:nvGrpSpPr>
        <p:grpSpPr>
          <a:xfrm>
            <a:off x="6382660" y="609600"/>
            <a:ext cx="2971800" cy="804268"/>
            <a:chOff x="609599" y="2369725"/>
            <a:chExt cx="4106707" cy="99674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49B9343-A155-4A46-8775-559CFCF51299}"/>
                </a:ext>
              </a:extLst>
            </p:cNvPr>
            <p:cNvSpPr/>
            <p:nvPr/>
          </p:nvSpPr>
          <p:spPr>
            <a:xfrm flipH="1">
              <a:off x="609599" y="2369725"/>
              <a:ext cx="4106707" cy="996742"/>
            </a:xfrm>
            <a:custGeom>
              <a:avLst/>
              <a:gdLst>
                <a:gd name="connsiteX0" fmla="*/ 38101 w 990600"/>
                <a:gd name="connsiteY0" fmla="*/ 0 h 317091"/>
                <a:gd name="connsiteX1" fmla="*/ 952499 w 990600"/>
                <a:gd name="connsiteY1" fmla="*/ 0 h 317091"/>
                <a:gd name="connsiteX2" fmla="*/ 990600 w 990600"/>
                <a:gd name="connsiteY2" fmla="*/ 38101 h 317091"/>
                <a:gd name="connsiteX3" fmla="*/ 990600 w 990600"/>
                <a:gd name="connsiteY3" fmla="*/ 190499 h 317091"/>
                <a:gd name="connsiteX4" fmla="*/ 952499 w 990600"/>
                <a:gd name="connsiteY4" fmla="*/ 228600 h 317091"/>
                <a:gd name="connsiteX5" fmla="*/ 755166 w 990600"/>
                <a:gd name="connsiteY5" fmla="*/ 228600 h 317091"/>
                <a:gd name="connsiteX6" fmla="*/ 641102 w 990600"/>
                <a:gd name="connsiteY6" fmla="*/ 317091 h 317091"/>
                <a:gd name="connsiteX7" fmla="*/ 680729 w 990600"/>
                <a:gd name="connsiteY7" fmla="*/ 228600 h 317091"/>
                <a:gd name="connsiteX8" fmla="*/ 38101 w 990600"/>
                <a:gd name="connsiteY8" fmla="*/ 228600 h 317091"/>
                <a:gd name="connsiteX9" fmla="*/ 0 w 990600"/>
                <a:gd name="connsiteY9" fmla="*/ 190499 h 317091"/>
                <a:gd name="connsiteX10" fmla="*/ 0 w 990600"/>
                <a:gd name="connsiteY10" fmla="*/ 38101 h 317091"/>
                <a:gd name="connsiteX11" fmla="*/ 38101 w 990600"/>
                <a:gd name="connsiteY11" fmla="*/ 0 h 317091"/>
                <a:gd name="connsiteX0" fmla="*/ 38101 w 990600"/>
                <a:gd name="connsiteY0" fmla="*/ 0 h 330435"/>
                <a:gd name="connsiteX1" fmla="*/ 952499 w 990600"/>
                <a:gd name="connsiteY1" fmla="*/ 0 h 330435"/>
                <a:gd name="connsiteX2" fmla="*/ 990600 w 990600"/>
                <a:gd name="connsiteY2" fmla="*/ 38101 h 330435"/>
                <a:gd name="connsiteX3" fmla="*/ 990600 w 990600"/>
                <a:gd name="connsiteY3" fmla="*/ 190499 h 330435"/>
                <a:gd name="connsiteX4" fmla="*/ 952499 w 990600"/>
                <a:gd name="connsiteY4" fmla="*/ 228600 h 330435"/>
                <a:gd name="connsiteX5" fmla="*/ 755166 w 990600"/>
                <a:gd name="connsiteY5" fmla="*/ 228600 h 330435"/>
                <a:gd name="connsiteX6" fmla="*/ 828716 w 990600"/>
                <a:gd name="connsiteY6" fmla="*/ 330435 h 330435"/>
                <a:gd name="connsiteX7" fmla="*/ 680729 w 990600"/>
                <a:gd name="connsiteY7" fmla="*/ 228600 h 330435"/>
                <a:gd name="connsiteX8" fmla="*/ 38101 w 990600"/>
                <a:gd name="connsiteY8" fmla="*/ 228600 h 330435"/>
                <a:gd name="connsiteX9" fmla="*/ 0 w 990600"/>
                <a:gd name="connsiteY9" fmla="*/ 190499 h 330435"/>
                <a:gd name="connsiteX10" fmla="*/ 0 w 990600"/>
                <a:gd name="connsiteY10" fmla="*/ 38101 h 330435"/>
                <a:gd name="connsiteX11" fmla="*/ 38101 w 990600"/>
                <a:gd name="connsiteY11" fmla="*/ 0 h 330435"/>
                <a:gd name="connsiteX0" fmla="*/ 38101 w 990600"/>
                <a:gd name="connsiteY0" fmla="*/ 0 h 333104"/>
                <a:gd name="connsiteX1" fmla="*/ 952499 w 990600"/>
                <a:gd name="connsiteY1" fmla="*/ 0 h 333104"/>
                <a:gd name="connsiteX2" fmla="*/ 990600 w 990600"/>
                <a:gd name="connsiteY2" fmla="*/ 38101 h 333104"/>
                <a:gd name="connsiteX3" fmla="*/ 990600 w 990600"/>
                <a:gd name="connsiteY3" fmla="*/ 190499 h 333104"/>
                <a:gd name="connsiteX4" fmla="*/ 952499 w 990600"/>
                <a:gd name="connsiteY4" fmla="*/ 228600 h 333104"/>
                <a:gd name="connsiteX5" fmla="*/ 755166 w 990600"/>
                <a:gd name="connsiteY5" fmla="*/ 228600 h 333104"/>
                <a:gd name="connsiteX6" fmla="*/ 798698 w 990600"/>
                <a:gd name="connsiteY6" fmla="*/ 333104 h 333104"/>
                <a:gd name="connsiteX7" fmla="*/ 680729 w 990600"/>
                <a:gd name="connsiteY7" fmla="*/ 228600 h 333104"/>
                <a:gd name="connsiteX8" fmla="*/ 38101 w 990600"/>
                <a:gd name="connsiteY8" fmla="*/ 228600 h 333104"/>
                <a:gd name="connsiteX9" fmla="*/ 0 w 990600"/>
                <a:gd name="connsiteY9" fmla="*/ 190499 h 333104"/>
                <a:gd name="connsiteX10" fmla="*/ 0 w 990600"/>
                <a:gd name="connsiteY10" fmla="*/ 38101 h 333104"/>
                <a:gd name="connsiteX11" fmla="*/ 38101 w 990600"/>
                <a:gd name="connsiteY11" fmla="*/ 0 h 333104"/>
                <a:gd name="connsiteX0" fmla="*/ 38101 w 990600"/>
                <a:gd name="connsiteY0" fmla="*/ 0 h 358162"/>
                <a:gd name="connsiteX1" fmla="*/ 952499 w 990600"/>
                <a:gd name="connsiteY1" fmla="*/ 0 h 358162"/>
                <a:gd name="connsiteX2" fmla="*/ 990600 w 990600"/>
                <a:gd name="connsiteY2" fmla="*/ 38101 h 358162"/>
                <a:gd name="connsiteX3" fmla="*/ 990600 w 990600"/>
                <a:gd name="connsiteY3" fmla="*/ 190499 h 358162"/>
                <a:gd name="connsiteX4" fmla="*/ 952499 w 990600"/>
                <a:gd name="connsiteY4" fmla="*/ 228600 h 358162"/>
                <a:gd name="connsiteX5" fmla="*/ 755166 w 990600"/>
                <a:gd name="connsiteY5" fmla="*/ 228600 h 358162"/>
                <a:gd name="connsiteX6" fmla="*/ 879787 w 990600"/>
                <a:gd name="connsiteY6" fmla="*/ 358162 h 358162"/>
                <a:gd name="connsiteX7" fmla="*/ 680729 w 990600"/>
                <a:gd name="connsiteY7" fmla="*/ 228600 h 358162"/>
                <a:gd name="connsiteX8" fmla="*/ 38101 w 990600"/>
                <a:gd name="connsiteY8" fmla="*/ 228600 h 358162"/>
                <a:gd name="connsiteX9" fmla="*/ 0 w 990600"/>
                <a:gd name="connsiteY9" fmla="*/ 190499 h 358162"/>
                <a:gd name="connsiteX10" fmla="*/ 0 w 990600"/>
                <a:gd name="connsiteY10" fmla="*/ 38101 h 358162"/>
                <a:gd name="connsiteX11" fmla="*/ 38101 w 990600"/>
                <a:gd name="connsiteY11" fmla="*/ 0 h 358162"/>
                <a:gd name="connsiteX0" fmla="*/ 38101 w 990600"/>
                <a:gd name="connsiteY0" fmla="*/ 0 h 358162"/>
                <a:gd name="connsiteX1" fmla="*/ 952499 w 990600"/>
                <a:gd name="connsiteY1" fmla="*/ 0 h 358162"/>
                <a:gd name="connsiteX2" fmla="*/ 990600 w 990600"/>
                <a:gd name="connsiteY2" fmla="*/ 38101 h 358162"/>
                <a:gd name="connsiteX3" fmla="*/ 990600 w 990600"/>
                <a:gd name="connsiteY3" fmla="*/ 190499 h 358162"/>
                <a:gd name="connsiteX4" fmla="*/ 952499 w 990600"/>
                <a:gd name="connsiteY4" fmla="*/ 228600 h 358162"/>
                <a:gd name="connsiteX5" fmla="*/ 807764 w 990600"/>
                <a:gd name="connsiteY5" fmla="*/ 230913 h 358162"/>
                <a:gd name="connsiteX6" fmla="*/ 879787 w 990600"/>
                <a:gd name="connsiteY6" fmla="*/ 358162 h 358162"/>
                <a:gd name="connsiteX7" fmla="*/ 680729 w 990600"/>
                <a:gd name="connsiteY7" fmla="*/ 228600 h 358162"/>
                <a:gd name="connsiteX8" fmla="*/ 38101 w 990600"/>
                <a:gd name="connsiteY8" fmla="*/ 228600 h 358162"/>
                <a:gd name="connsiteX9" fmla="*/ 0 w 990600"/>
                <a:gd name="connsiteY9" fmla="*/ 190499 h 358162"/>
                <a:gd name="connsiteX10" fmla="*/ 0 w 990600"/>
                <a:gd name="connsiteY10" fmla="*/ 38101 h 358162"/>
                <a:gd name="connsiteX11" fmla="*/ 38101 w 990600"/>
                <a:gd name="connsiteY11" fmla="*/ 0 h 358162"/>
                <a:gd name="connsiteX0" fmla="*/ 38101 w 990600"/>
                <a:gd name="connsiteY0" fmla="*/ 0 h 327804"/>
                <a:gd name="connsiteX1" fmla="*/ 952499 w 990600"/>
                <a:gd name="connsiteY1" fmla="*/ 0 h 327804"/>
                <a:gd name="connsiteX2" fmla="*/ 990600 w 990600"/>
                <a:gd name="connsiteY2" fmla="*/ 38101 h 327804"/>
                <a:gd name="connsiteX3" fmla="*/ 990600 w 990600"/>
                <a:gd name="connsiteY3" fmla="*/ 190499 h 327804"/>
                <a:gd name="connsiteX4" fmla="*/ 952499 w 990600"/>
                <a:gd name="connsiteY4" fmla="*/ 228600 h 327804"/>
                <a:gd name="connsiteX5" fmla="*/ 807764 w 990600"/>
                <a:gd name="connsiteY5" fmla="*/ 230913 h 327804"/>
                <a:gd name="connsiteX6" fmla="*/ 896224 w 990600"/>
                <a:gd name="connsiteY6" fmla="*/ 327804 h 327804"/>
                <a:gd name="connsiteX7" fmla="*/ 680729 w 990600"/>
                <a:gd name="connsiteY7" fmla="*/ 228600 h 327804"/>
                <a:gd name="connsiteX8" fmla="*/ 38101 w 990600"/>
                <a:gd name="connsiteY8" fmla="*/ 228600 h 327804"/>
                <a:gd name="connsiteX9" fmla="*/ 0 w 990600"/>
                <a:gd name="connsiteY9" fmla="*/ 190499 h 327804"/>
                <a:gd name="connsiteX10" fmla="*/ 0 w 990600"/>
                <a:gd name="connsiteY10" fmla="*/ 38101 h 327804"/>
                <a:gd name="connsiteX11" fmla="*/ 38101 w 990600"/>
                <a:gd name="connsiteY11" fmla="*/ 0 h 327804"/>
                <a:gd name="connsiteX0" fmla="*/ 38101 w 990600"/>
                <a:gd name="connsiteY0" fmla="*/ 0 h 327804"/>
                <a:gd name="connsiteX1" fmla="*/ 952499 w 990600"/>
                <a:gd name="connsiteY1" fmla="*/ 0 h 327804"/>
                <a:gd name="connsiteX2" fmla="*/ 990600 w 990600"/>
                <a:gd name="connsiteY2" fmla="*/ 38101 h 327804"/>
                <a:gd name="connsiteX3" fmla="*/ 990600 w 990600"/>
                <a:gd name="connsiteY3" fmla="*/ 190499 h 327804"/>
                <a:gd name="connsiteX4" fmla="*/ 952499 w 990600"/>
                <a:gd name="connsiteY4" fmla="*/ 228600 h 327804"/>
                <a:gd name="connsiteX5" fmla="*/ 807764 w 990600"/>
                <a:gd name="connsiteY5" fmla="*/ 230913 h 327804"/>
                <a:gd name="connsiteX6" fmla="*/ 896224 w 990600"/>
                <a:gd name="connsiteY6" fmla="*/ 327804 h 327804"/>
                <a:gd name="connsiteX7" fmla="*/ 763736 w 990600"/>
                <a:gd name="connsiteY7" fmla="*/ 230046 h 327804"/>
                <a:gd name="connsiteX8" fmla="*/ 38101 w 990600"/>
                <a:gd name="connsiteY8" fmla="*/ 228600 h 327804"/>
                <a:gd name="connsiteX9" fmla="*/ 0 w 990600"/>
                <a:gd name="connsiteY9" fmla="*/ 190499 h 327804"/>
                <a:gd name="connsiteX10" fmla="*/ 0 w 990600"/>
                <a:gd name="connsiteY10" fmla="*/ 38101 h 327804"/>
                <a:gd name="connsiteX11" fmla="*/ 38101 w 990600"/>
                <a:gd name="connsiteY11" fmla="*/ 0 h 327804"/>
                <a:gd name="connsiteX0" fmla="*/ 38101 w 990600"/>
                <a:gd name="connsiteY0" fmla="*/ 0 h 327804"/>
                <a:gd name="connsiteX1" fmla="*/ 952499 w 990600"/>
                <a:gd name="connsiteY1" fmla="*/ 0 h 327804"/>
                <a:gd name="connsiteX2" fmla="*/ 990600 w 990600"/>
                <a:gd name="connsiteY2" fmla="*/ 38101 h 327804"/>
                <a:gd name="connsiteX3" fmla="*/ 990600 w 990600"/>
                <a:gd name="connsiteY3" fmla="*/ 190499 h 327804"/>
                <a:gd name="connsiteX4" fmla="*/ 952499 w 990600"/>
                <a:gd name="connsiteY4" fmla="*/ 228600 h 327804"/>
                <a:gd name="connsiteX5" fmla="*/ 853788 w 990600"/>
                <a:gd name="connsiteY5" fmla="*/ 230190 h 327804"/>
                <a:gd name="connsiteX6" fmla="*/ 896224 w 990600"/>
                <a:gd name="connsiteY6" fmla="*/ 327804 h 327804"/>
                <a:gd name="connsiteX7" fmla="*/ 763736 w 990600"/>
                <a:gd name="connsiteY7" fmla="*/ 230046 h 327804"/>
                <a:gd name="connsiteX8" fmla="*/ 38101 w 990600"/>
                <a:gd name="connsiteY8" fmla="*/ 228600 h 327804"/>
                <a:gd name="connsiteX9" fmla="*/ 0 w 990600"/>
                <a:gd name="connsiteY9" fmla="*/ 190499 h 327804"/>
                <a:gd name="connsiteX10" fmla="*/ 0 w 990600"/>
                <a:gd name="connsiteY10" fmla="*/ 38101 h 327804"/>
                <a:gd name="connsiteX11" fmla="*/ 38101 w 990600"/>
                <a:gd name="connsiteY11" fmla="*/ 0 h 327804"/>
                <a:gd name="connsiteX0" fmla="*/ 38101 w 990600"/>
                <a:gd name="connsiteY0" fmla="*/ 0 h 312384"/>
                <a:gd name="connsiteX1" fmla="*/ 952499 w 990600"/>
                <a:gd name="connsiteY1" fmla="*/ 0 h 312384"/>
                <a:gd name="connsiteX2" fmla="*/ 990600 w 990600"/>
                <a:gd name="connsiteY2" fmla="*/ 38101 h 312384"/>
                <a:gd name="connsiteX3" fmla="*/ 990600 w 990600"/>
                <a:gd name="connsiteY3" fmla="*/ 190499 h 312384"/>
                <a:gd name="connsiteX4" fmla="*/ 952499 w 990600"/>
                <a:gd name="connsiteY4" fmla="*/ 228600 h 312384"/>
                <a:gd name="connsiteX5" fmla="*/ 853788 w 990600"/>
                <a:gd name="connsiteY5" fmla="*/ 230190 h 312384"/>
                <a:gd name="connsiteX6" fmla="*/ 920332 w 990600"/>
                <a:gd name="connsiteY6" fmla="*/ 312384 h 312384"/>
                <a:gd name="connsiteX7" fmla="*/ 763736 w 990600"/>
                <a:gd name="connsiteY7" fmla="*/ 230046 h 312384"/>
                <a:gd name="connsiteX8" fmla="*/ 38101 w 990600"/>
                <a:gd name="connsiteY8" fmla="*/ 228600 h 312384"/>
                <a:gd name="connsiteX9" fmla="*/ 0 w 990600"/>
                <a:gd name="connsiteY9" fmla="*/ 190499 h 312384"/>
                <a:gd name="connsiteX10" fmla="*/ 0 w 990600"/>
                <a:gd name="connsiteY10" fmla="*/ 38101 h 312384"/>
                <a:gd name="connsiteX11" fmla="*/ 38101 w 990600"/>
                <a:gd name="connsiteY11" fmla="*/ 0 h 31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0600" h="312384">
                  <a:moveTo>
                    <a:pt x="38101" y="0"/>
                  </a:moveTo>
                  <a:lnTo>
                    <a:pt x="952499" y="0"/>
                  </a:lnTo>
                  <a:cubicBezTo>
                    <a:pt x="973542" y="0"/>
                    <a:pt x="990600" y="17058"/>
                    <a:pt x="990600" y="38101"/>
                  </a:cubicBezTo>
                  <a:lnTo>
                    <a:pt x="990600" y="190499"/>
                  </a:lnTo>
                  <a:cubicBezTo>
                    <a:pt x="990600" y="211542"/>
                    <a:pt x="973542" y="228600"/>
                    <a:pt x="952499" y="228600"/>
                  </a:cubicBezTo>
                  <a:lnTo>
                    <a:pt x="853788" y="230190"/>
                  </a:lnTo>
                  <a:lnTo>
                    <a:pt x="920332" y="312384"/>
                  </a:lnTo>
                  <a:lnTo>
                    <a:pt x="763736" y="230046"/>
                  </a:lnTo>
                  <a:lnTo>
                    <a:pt x="38101" y="228600"/>
                  </a:lnTo>
                  <a:cubicBezTo>
                    <a:pt x="17058" y="228600"/>
                    <a:pt x="0" y="211542"/>
                    <a:pt x="0" y="190499"/>
                  </a:cubicBezTo>
                  <a:lnTo>
                    <a:pt x="0" y="38101"/>
                  </a:lnTo>
                  <a:cubicBezTo>
                    <a:pt x="0" y="17058"/>
                    <a:pt x="17058" y="0"/>
                    <a:pt x="3810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87000">
                  <a:schemeClr val="accent4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04B535-6D01-4B97-95F1-84D454A8C506}"/>
                </a:ext>
              </a:extLst>
            </p:cNvPr>
            <p:cNvSpPr txBox="1"/>
            <p:nvPr/>
          </p:nvSpPr>
          <p:spPr>
            <a:xfrm>
              <a:off x="972769" y="2483161"/>
              <a:ext cx="33803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</a:rPr>
                <a:t>Giảm số thỏ đi 3 lần.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67D243-E0FB-4687-B5DC-75C600BDA54A}"/>
              </a:ext>
            </a:extLst>
          </p:cNvPr>
          <p:cNvGrpSpPr/>
          <p:nvPr/>
        </p:nvGrpSpPr>
        <p:grpSpPr>
          <a:xfrm>
            <a:off x="2793057" y="3412055"/>
            <a:ext cx="2895600" cy="335324"/>
            <a:chOff x="2793057" y="3473947"/>
            <a:chExt cx="2895600" cy="335324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4C328A3-A706-4179-9D00-CC6D03CBA536}"/>
                </a:ext>
              </a:extLst>
            </p:cNvPr>
            <p:cNvCxnSpPr>
              <a:cxnSpLocks/>
            </p:cNvCxnSpPr>
            <p:nvPr/>
          </p:nvCxnSpPr>
          <p:spPr>
            <a:xfrm>
              <a:off x="2793057" y="3473947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CF46CB6-FA80-4972-B10C-A8744FA250A1}"/>
                </a:ext>
              </a:extLst>
            </p:cNvPr>
            <p:cNvCxnSpPr>
              <a:cxnSpLocks/>
            </p:cNvCxnSpPr>
            <p:nvPr/>
          </p:nvCxnSpPr>
          <p:spPr>
            <a:xfrm>
              <a:off x="2793057" y="3641609"/>
              <a:ext cx="2895600" cy="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5C66E88-D58C-4D95-A4A8-B2B343CC40F5}"/>
                </a:ext>
              </a:extLst>
            </p:cNvPr>
            <p:cNvCxnSpPr>
              <a:cxnSpLocks/>
            </p:cNvCxnSpPr>
            <p:nvPr/>
          </p:nvCxnSpPr>
          <p:spPr>
            <a:xfrm>
              <a:off x="3758257" y="3473947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2CB85E7-AACE-4892-B6E6-2BCA6FA8782B}"/>
                </a:ext>
              </a:extLst>
            </p:cNvPr>
            <p:cNvCxnSpPr>
              <a:cxnSpLocks/>
            </p:cNvCxnSpPr>
            <p:nvPr/>
          </p:nvCxnSpPr>
          <p:spPr>
            <a:xfrm>
              <a:off x="4723457" y="3473947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0D466CD-A7EC-4597-8031-D2C35B0A2A50}"/>
                </a:ext>
              </a:extLst>
            </p:cNvPr>
            <p:cNvCxnSpPr>
              <a:cxnSpLocks/>
            </p:cNvCxnSpPr>
            <p:nvPr/>
          </p:nvCxnSpPr>
          <p:spPr>
            <a:xfrm>
              <a:off x="5688657" y="3473947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441855E-33DF-4D85-8CCF-C542E48D8F4C}"/>
              </a:ext>
            </a:extLst>
          </p:cNvPr>
          <p:cNvGrpSpPr/>
          <p:nvPr/>
        </p:nvGrpSpPr>
        <p:grpSpPr>
          <a:xfrm>
            <a:off x="2788752" y="4095136"/>
            <a:ext cx="969505" cy="335324"/>
            <a:chOff x="2788752" y="4157028"/>
            <a:chExt cx="969505" cy="335324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723D5E-9709-4360-84EF-3AA602F72E31}"/>
                </a:ext>
              </a:extLst>
            </p:cNvPr>
            <p:cNvCxnSpPr>
              <a:cxnSpLocks/>
            </p:cNvCxnSpPr>
            <p:nvPr/>
          </p:nvCxnSpPr>
          <p:spPr>
            <a:xfrm>
              <a:off x="2793057" y="4157028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2671628-4CFD-411E-9705-23CEB66E7FDB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52" y="4324690"/>
              <a:ext cx="965200" cy="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2F9AB79-798D-4583-976A-7408B39C4D4E}"/>
                </a:ext>
              </a:extLst>
            </p:cNvPr>
            <p:cNvCxnSpPr>
              <a:cxnSpLocks/>
            </p:cNvCxnSpPr>
            <p:nvPr/>
          </p:nvCxnSpPr>
          <p:spPr>
            <a:xfrm>
              <a:off x="3758257" y="4157028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HẠM DUYÊN 2 - 9Slide.vn">
            <a:extLst>
              <a:ext uri="{FF2B5EF4-FFF2-40B4-BE49-F238E27FC236}">
                <a16:creationId xmlns:a16="http://schemas.microsoft.com/office/drawing/2014/main" id="{A47F4AF4-A321-47B3-BE27-4FF7695DE5E9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940931" y="3215358"/>
            <a:ext cx="1828771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spc="-40">
                <a:solidFill>
                  <a:schemeClr val="accent5"/>
                </a:solidFill>
                <a:latin typeface="+mj-lt"/>
              </a:rPr>
              <a:t>Lúc đầu:</a:t>
            </a:r>
            <a:endParaRPr lang="vi-VN" sz="3200" spc="-4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0" name="PHẠM DUYÊN 2 - 9Slide.vn">
            <a:extLst>
              <a:ext uri="{FF2B5EF4-FFF2-40B4-BE49-F238E27FC236}">
                <a16:creationId xmlns:a16="http://schemas.microsoft.com/office/drawing/2014/main" id="{FD351ACB-705F-4CF0-9689-07D5DAF1C589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940931" y="3862344"/>
            <a:ext cx="1828771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spc="-40">
                <a:solidFill>
                  <a:schemeClr val="accent5"/>
                </a:solidFill>
                <a:latin typeface="+mj-lt"/>
              </a:rPr>
              <a:t>Lúc sau:</a:t>
            </a:r>
            <a:endParaRPr lang="vi-VN" sz="3200" spc="-40">
              <a:solidFill>
                <a:schemeClr val="accent5"/>
              </a:solidFill>
              <a:latin typeface="+mj-lt"/>
            </a:endParaRPr>
          </a:p>
        </p:txBody>
      </p:sp>
      <p:cxnSp>
        <p:nvCxnSpPr>
          <p:cNvPr id="21" name="PHẠM DUYÊN 2 11 - 9Slide.vn">
            <a:extLst>
              <a:ext uri="{FF2B5EF4-FFF2-40B4-BE49-F238E27FC236}">
                <a16:creationId xmlns:a16="http://schemas.microsoft.com/office/drawing/2014/main" id="{A212AC94-0E96-4E0F-8B7A-CCFAFF0693E7}"/>
              </a:ext>
            </a:extLst>
          </p:cNvPr>
          <p:cNvCxnSpPr>
            <a:cxnSpLocks/>
          </p:cNvCxnSpPr>
          <p:nvPr/>
        </p:nvCxnSpPr>
        <p:spPr>
          <a:xfrm>
            <a:off x="2790977" y="3747317"/>
            <a:ext cx="0" cy="347819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HẠM DUYÊN 2 12 - 9Slide.vn">
            <a:extLst>
              <a:ext uri="{FF2B5EF4-FFF2-40B4-BE49-F238E27FC236}">
                <a16:creationId xmlns:a16="http://schemas.microsoft.com/office/drawing/2014/main" id="{437C16C7-4BFE-463A-9127-22EC97E141D6}"/>
              </a:ext>
            </a:extLst>
          </p:cNvPr>
          <p:cNvCxnSpPr>
            <a:cxnSpLocks/>
          </p:cNvCxnSpPr>
          <p:nvPr/>
        </p:nvCxnSpPr>
        <p:spPr>
          <a:xfrm>
            <a:off x="3760331" y="3747317"/>
            <a:ext cx="0" cy="347819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HẠM DUYÊN 2 5 - 9Slide.vn">
            <a:extLst>
              <a:ext uri="{FF2B5EF4-FFF2-40B4-BE49-F238E27FC236}">
                <a16:creationId xmlns:a16="http://schemas.microsoft.com/office/drawing/2014/main" id="{E69E9418-76A8-4C12-8827-9E93B8684526}"/>
              </a:ext>
            </a:extLst>
          </p:cNvPr>
          <p:cNvSpPr txBox="1"/>
          <p:nvPr/>
        </p:nvSpPr>
        <p:spPr>
          <a:xfrm>
            <a:off x="3812355" y="3062308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con</a:t>
            </a:r>
          </a:p>
        </p:txBody>
      </p:sp>
      <p:sp>
        <p:nvSpPr>
          <p:cNvPr id="24" name="PHẠM DUYÊN 2 9 - 9Slide.vn">
            <a:extLst>
              <a:ext uri="{FF2B5EF4-FFF2-40B4-BE49-F238E27FC236}">
                <a16:creationId xmlns:a16="http://schemas.microsoft.com/office/drawing/2014/main" id="{63370B0F-E32F-487B-87FA-92DE5A6C19D1}"/>
              </a:ext>
            </a:extLst>
          </p:cNvPr>
          <p:cNvSpPr txBox="1"/>
          <p:nvPr/>
        </p:nvSpPr>
        <p:spPr>
          <a:xfrm>
            <a:off x="2720668" y="4262735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...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con?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4524D7-3FCE-49DE-BF69-B3446CB22359}"/>
              </a:ext>
            </a:extLst>
          </p:cNvPr>
          <p:cNvGrpSpPr/>
          <p:nvPr/>
        </p:nvGrpSpPr>
        <p:grpSpPr>
          <a:xfrm>
            <a:off x="1026651" y="4797990"/>
            <a:ext cx="7124697" cy="1526610"/>
            <a:chOff x="800101" y="4874190"/>
            <a:chExt cx="3581401" cy="4328175"/>
          </a:xfrm>
        </p:grpSpPr>
        <p:sp>
          <p:nvSpPr>
            <p:cNvPr id="25" name="Rounded Rectangle 1261">
              <a:extLst>
                <a:ext uri="{FF2B5EF4-FFF2-40B4-BE49-F238E27FC236}">
                  <a16:creationId xmlns:a16="http://schemas.microsoft.com/office/drawing/2014/main" id="{4795CE9F-23F0-4AF4-9255-831C7DC1CE83}"/>
                </a:ext>
              </a:extLst>
            </p:cNvPr>
            <p:cNvSpPr/>
            <p:nvPr/>
          </p:nvSpPr>
          <p:spPr>
            <a:xfrm>
              <a:off x="800101" y="4874190"/>
              <a:ext cx="3581401" cy="4328175"/>
            </a:xfrm>
            <a:prstGeom prst="roundRect">
              <a:avLst/>
            </a:prstGeom>
            <a:pattFill prst="wdUpDiag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19050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HP-211" panose="020B0803050302020204" pitchFamily="34" charset="0"/>
              </a:endParaRPr>
            </a:p>
          </p:txBody>
        </p:sp>
        <p:sp>
          <p:nvSpPr>
            <p:cNvPr id="26" name="Rounded Rectangle 1262">
              <a:extLst>
                <a:ext uri="{FF2B5EF4-FFF2-40B4-BE49-F238E27FC236}">
                  <a16:creationId xmlns:a16="http://schemas.microsoft.com/office/drawing/2014/main" id="{80FFB6EB-D4D7-493D-B934-79C61369F94F}"/>
                </a:ext>
              </a:extLst>
            </p:cNvPr>
            <p:cNvSpPr/>
            <p:nvPr/>
          </p:nvSpPr>
          <p:spPr>
            <a:xfrm>
              <a:off x="839019" y="5059467"/>
              <a:ext cx="3503564" cy="3957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HP-211" panose="020B0803050302020204" pitchFamily="34" charset="0"/>
              </a:endParaRPr>
            </a:p>
          </p:txBody>
        </p:sp>
      </p:grpSp>
      <p:sp>
        <p:nvSpPr>
          <p:cNvPr id="30" name="PHẠM DUYÊN 2 - 9Slide.vn">
            <a:extLst>
              <a:ext uri="{FF2B5EF4-FFF2-40B4-BE49-F238E27FC236}">
                <a16:creationId xmlns:a16="http://schemas.microsoft.com/office/drawing/2014/main" id="{3494E3E7-D690-4D72-81E6-C388BFCACA8F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3674614" y="4915614"/>
            <a:ext cx="1828771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pc="-4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6 : 3 = 2</a:t>
            </a:r>
            <a:endParaRPr lang="vi-VN" sz="3200" spc="-4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1" name="PHẠM DUYÊN 2 - 9Slide.vn">
            <a:extLst>
              <a:ext uri="{FF2B5EF4-FFF2-40B4-BE49-F238E27FC236}">
                <a16:creationId xmlns:a16="http://schemas.microsoft.com/office/drawing/2014/main" id="{94647A75-AFF6-44DD-8AF1-1D56D1DF8193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864731" y="5531610"/>
            <a:ext cx="7448536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pc="-40">
                <a:solidFill>
                  <a:schemeClr val="tx1">
                    <a:lumMod val="75000"/>
                    <a:lumOff val="25000"/>
                  </a:schemeClr>
                </a:solidFill>
              </a:rPr>
              <a:t>6 con thỏ giảm đi 3 lần còn 2 con thỏ.</a:t>
            </a:r>
            <a:endParaRPr lang="vi-VN" sz="3200" spc="-4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175060-B6D9-4B0C-83A8-7FECD61694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105" y="3910986"/>
            <a:ext cx="1379095" cy="2507446"/>
          </a:xfrm>
          <a:prstGeom prst="rect">
            <a:avLst/>
          </a:prstGeom>
        </p:spPr>
      </p:pic>
      <p:grpSp>
        <p:nvGrpSpPr>
          <p:cNvPr id="32" name="PHẠM DUYÊN 4 - 9Slide.vn">
            <a:extLst>
              <a:ext uri="{FF2B5EF4-FFF2-40B4-BE49-F238E27FC236}">
                <a16:creationId xmlns:a16="http://schemas.microsoft.com/office/drawing/2014/main" id="{6C828307-105C-45BC-9C9D-FDD89556458A}"/>
              </a:ext>
            </a:extLst>
          </p:cNvPr>
          <p:cNvGrpSpPr/>
          <p:nvPr/>
        </p:nvGrpSpPr>
        <p:grpSpPr>
          <a:xfrm flipH="1">
            <a:off x="6579734" y="3124200"/>
            <a:ext cx="3730072" cy="1555826"/>
            <a:chOff x="-964561" y="1869797"/>
            <a:chExt cx="5154558" cy="192816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BB3CACF-F7A8-4C48-8635-467182E541D8}"/>
                </a:ext>
              </a:extLst>
            </p:cNvPr>
            <p:cNvSpPr/>
            <p:nvPr/>
          </p:nvSpPr>
          <p:spPr>
            <a:xfrm flipH="1">
              <a:off x="-964561" y="1906005"/>
              <a:ext cx="5154558" cy="1891952"/>
            </a:xfrm>
            <a:custGeom>
              <a:avLst/>
              <a:gdLst>
                <a:gd name="connsiteX0" fmla="*/ 38101 w 990600"/>
                <a:gd name="connsiteY0" fmla="*/ 0 h 317091"/>
                <a:gd name="connsiteX1" fmla="*/ 952499 w 990600"/>
                <a:gd name="connsiteY1" fmla="*/ 0 h 317091"/>
                <a:gd name="connsiteX2" fmla="*/ 990600 w 990600"/>
                <a:gd name="connsiteY2" fmla="*/ 38101 h 317091"/>
                <a:gd name="connsiteX3" fmla="*/ 990600 w 990600"/>
                <a:gd name="connsiteY3" fmla="*/ 190499 h 317091"/>
                <a:gd name="connsiteX4" fmla="*/ 952499 w 990600"/>
                <a:gd name="connsiteY4" fmla="*/ 228600 h 317091"/>
                <a:gd name="connsiteX5" fmla="*/ 755166 w 990600"/>
                <a:gd name="connsiteY5" fmla="*/ 228600 h 317091"/>
                <a:gd name="connsiteX6" fmla="*/ 641102 w 990600"/>
                <a:gd name="connsiteY6" fmla="*/ 317091 h 317091"/>
                <a:gd name="connsiteX7" fmla="*/ 680729 w 990600"/>
                <a:gd name="connsiteY7" fmla="*/ 228600 h 317091"/>
                <a:gd name="connsiteX8" fmla="*/ 38101 w 990600"/>
                <a:gd name="connsiteY8" fmla="*/ 228600 h 317091"/>
                <a:gd name="connsiteX9" fmla="*/ 0 w 990600"/>
                <a:gd name="connsiteY9" fmla="*/ 190499 h 317091"/>
                <a:gd name="connsiteX10" fmla="*/ 0 w 990600"/>
                <a:gd name="connsiteY10" fmla="*/ 38101 h 317091"/>
                <a:gd name="connsiteX11" fmla="*/ 38101 w 990600"/>
                <a:gd name="connsiteY11" fmla="*/ 0 h 317091"/>
                <a:gd name="connsiteX0" fmla="*/ 38101 w 990600"/>
                <a:gd name="connsiteY0" fmla="*/ 0 h 330435"/>
                <a:gd name="connsiteX1" fmla="*/ 952499 w 990600"/>
                <a:gd name="connsiteY1" fmla="*/ 0 h 330435"/>
                <a:gd name="connsiteX2" fmla="*/ 990600 w 990600"/>
                <a:gd name="connsiteY2" fmla="*/ 38101 h 330435"/>
                <a:gd name="connsiteX3" fmla="*/ 990600 w 990600"/>
                <a:gd name="connsiteY3" fmla="*/ 190499 h 330435"/>
                <a:gd name="connsiteX4" fmla="*/ 952499 w 990600"/>
                <a:gd name="connsiteY4" fmla="*/ 228600 h 330435"/>
                <a:gd name="connsiteX5" fmla="*/ 755166 w 990600"/>
                <a:gd name="connsiteY5" fmla="*/ 228600 h 330435"/>
                <a:gd name="connsiteX6" fmla="*/ 828716 w 990600"/>
                <a:gd name="connsiteY6" fmla="*/ 330435 h 330435"/>
                <a:gd name="connsiteX7" fmla="*/ 680729 w 990600"/>
                <a:gd name="connsiteY7" fmla="*/ 228600 h 330435"/>
                <a:gd name="connsiteX8" fmla="*/ 38101 w 990600"/>
                <a:gd name="connsiteY8" fmla="*/ 228600 h 330435"/>
                <a:gd name="connsiteX9" fmla="*/ 0 w 990600"/>
                <a:gd name="connsiteY9" fmla="*/ 190499 h 330435"/>
                <a:gd name="connsiteX10" fmla="*/ 0 w 990600"/>
                <a:gd name="connsiteY10" fmla="*/ 38101 h 330435"/>
                <a:gd name="connsiteX11" fmla="*/ 38101 w 990600"/>
                <a:gd name="connsiteY11" fmla="*/ 0 h 330435"/>
                <a:gd name="connsiteX0" fmla="*/ 38101 w 990600"/>
                <a:gd name="connsiteY0" fmla="*/ 0 h 333104"/>
                <a:gd name="connsiteX1" fmla="*/ 952499 w 990600"/>
                <a:gd name="connsiteY1" fmla="*/ 0 h 333104"/>
                <a:gd name="connsiteX2" fmla="*/ 990600 w 990600"/>
                <a:gd name="connsiteY2" fmla="*/ 38101 h 333104"/>
                <a:gd name="connsiteX3" fmla="*/ 990600 w 990600"/>
                <a:gd name="connsiteY3" fmla="*/ 190499 h 333104"/>
                <a:gd name="connsiteX4" fmla="*/ 952499 w 990600"/>
                <a:gd name="connsiteY4" fmla="*/ 228600 h 333104"/>
                <a:gd name="connsiteX5" fmla="*/ 755166 w 990600"/>
                <a:gd name="connsiteY5" fmla="*/ 228600 h 333104"/>
                <a:gd name="connsiteX6" fmla="*/ 798698 w 990600"/>
                <a:gd name="connsiteY6" fmla="*/ 333104 h 333104"/>
                <a:gd name="connsiteX7" fmla="*/ 680729 w 990600"/>
                <a:gd name="connsiteY7" fmla="*/ 228600 h 333104"/>
                <a:gd name="connsiteX8" fmla="*/ 38101 w 990600"/>
                <a:gd name="connsiteY8" fmla="*/ 228600 h 333104"/>
                <a:gd name="connsiteX9" fmla="*/ 0 w 990600"/>
                <a:gd name="connsiteY9" fmla="*/ 190499 h 333104"/>
                <a:gd name="connsiteX10" fmla="*/ 0 w 990600"/>
                <a:gd name="connsiteY10" fmla="*/ 38101 h 333104"/>
                <a:gd name="connsiteX11" fmla="*/ 38101 w 990600"/>
                <a:gd name="connsiteY11" fmla="*/ 0 h 333104"/>
                <a:gd name="connsiteX0" fmla="*/ 38101 w 990600"/>
                <a:gd name="connsiteY0" fmla="*/ 0 h 358162"/>
                <a:gd name="connsiteX1" fmla="*/ 952499 w 990600"/>
                <a:gd name="connsiteY1" fmla="*/ 0 h 358162"/>
                <a:gd name="connsiteX2" fmla="*/ 990600 w 990600"/>
                <a:gd name="connsiteY2" fmla="*/ 38101 h 358162"/>
                <a:gd name="connsiteX3" fmla="*/ 990600 w 990600"/>
                <a:gd name="connsiteY3" fmla="*/ 190499 h 358162"/>
                <a:gd name="connsiteX4" fmla="*/ 952499 w 990600"/>
                <a:gd name="connsiteY4" fmla="*/ 228600 h 358162"/>
                <a:gd name="connsiteX5" fmla="*/ 755166 w 990600"/>
                <a:gd name="connsiteY5" fmla="*/ 228600 h 358162"/>
                <a:gd name="connsiteX6" fmla="*/ 879787 w 990600"/>
                <a:gd name="connsiteY6" fmla="*/ 358162 h 358162"/>
                <a:gd name="connsiteX7" fmla="*/ 680729 w 990600"/>
                <a:gd name="connsiteY7" fmla="*/ 228600 h 358162"/>
                <a:gd name="connsiteX8" fmla="*/ 38101 w 990600"/>
                <a:gd name="connsiteY8" fmla="*/ 228600 h 358162"/>
                <a:gd name="connsiteX9" fmla="*/ 0 w 990600"/>
                <a:gd name="connsiteY9" fmla="*/ 190499 h 358162"/>
                <a:gd name="connsiteX10" fmla="*/ 0 w 990600"/>
                <a:gd name="connsiteY10" fmla="*/ 38101 h 358162"/>
                <a:gd name="connsiteX11" fmla="*/ 38101 w 990600"/>
                <a:gd name="connsiteY11" fmla="*/ 0 h 358162"/>
                <a:gd name="connsiteX0" fmla="*/ 38101 w 990600"/>
                <a:gd name="connsiteY0" fmla="*/ 0 h 358162"/>
                <a:gd name="connsiteX1" fmla="*/ 952499 w 990600"/>
                <a:gd name="connsiteY1" fmla="*/ 0 h 358162"/>
                <a:gd name="connsiteX2" fmla="*/ 990600 w 990600"/>
                <a:gd name="connsiteY2" fmla="*/ 38101 h 358162"/>
                <a:gd name="connsiteX3" fmla="*/ 990600 w 990600"/>
                <a:gd name="connsiteY3" fmla="*/ 190499 h 358162"/>
                <a:gd name="connsiteX4" fmla="*/ 952499 w 990600"/>
                <a:gd name="connsiteY4" fmla="*/ 228600 h 358162"/>
                <a:gd name="connsiteX5" fmla="*/ 807764 w 990600"/>
                <a:gd name="connsiteY5" fmla="*/ 230913 h 358162"/>
                <a:gd name="connsiteX6" fmla="*/ 879787 w 990600"/>
                <a:gd name="connsiteY6" fmla="*/ 358162 h 358162"/>
                <a:gd name="connsiteX7" fmla="*/ 680729 w 990600"/>
                <a:gd name="connsiteY7" fmla="*/ 228600 h 358162"/>
                <a:gd name="connsiteX8" fmla="*/ 38101 w 990600"/>
                <a:gd name="connsiteY8" fmla="*/ 228600 h 358162"/>
                <a:gd name="connsiteX9" fmla="*/ 0 w 990600"/>
                <a:gd name="connsiteY9" fmla="*/ 190499 h 358162"/>
                <a:gd name="connsiteX10" fmla="*/ 0 w 990600"/>
                <a:gd name="connsiteY10" fmla="*/ 38101 h 358162"/>
                <a:gd name="connsiteX11" fmla="*/ 38101 w 990600"/>
                <a:gd name="connsiteY11" fmla="*/ 0 h 358162"/>
                <a:gd name="connsiteX0" fmla="*/ 38101 w 990600"/>
                <a:gd name="connsiteY0" fmla="*/ 0 h 327804"/>
                <a:gd name="connsiteX1" fmla="*/ 952499 w 990600"/>
                <a:gd name="connsiteY1" fmla="*/ 0 h 327804"/>
                <a:gd name="connsiteX2" fmla="*/ 990600 w 990600"/>
                <a:gd name="connsiteY2" fmla="*/ 38101 h 327804"/>
                <a:gd name="connsiteX3" fmla="*/ 990600 w 990600"/>
                <a:gd name="connsiteY3" fmla="*/ 190499 h 327804"/>
                <a:gd name="connsiteX4" fmla="*/ 952499 w 990600"/>
                <a:gd name="connsiteY4" fmla="*/ 228600 h 327804"/>
                <a:gd name="connsiteX5" fmla="*/ 807764 w 990600"/>
                <a:gd name="connsiteY5" fmla="*/ 230913 h 327804"/>
                <a:gd name="connsiteX6" fmla="*/ 896224 w 990600"/>
                <a:gd name="connsiteY6" fmla="*/ 327804 h 327804"/>
                <a:gd name="connsiteX7" fmla="*/ 680729 w 990600"/>
                <a:gd name="connsiteY7" fmla="*/ 228600 h 327804"/>
                <a:gd name="connsiteX8" fmla="*/ 38101 w 990600"/>
                <a:gd name="connsiteY8" fmla="*/ 228600 h 327804"/>
                <a:gd name="connsiteX9" fmla="*/ 0 w 990600"/>
                <a:gd name="connsiteY9" fmla="*/ 190499 h 327804"/>
                <a:gd name="connsiteX10" fmla="*/ 0 w 990600"/>
                <a:gd name="connsiteY10" fmla="*/ 38101 h 327804"/>
                <a:gd name="connsiteX11" fmla="*/ 38101 w 990600"/>
                <a:gd name="connsiteY11" fmla="*/ 0 h 327804"/>
                <a:gd name="connsiteX0" fmla="*/ 38101 w 990600"/>
                <a:gd name="connsiteY0" fmla="*/ 0 h 327804"/>
                <a:gd name="connsiteX1" fmla="*/ 952499 w 990600"/>
                <a:gd name="connsiteY1" fmla="*/ 0 h 327804"/>
                <a:gd name="connsiteX2" fmla="*/ 990600 w 990600"/>
                <a:gd name="connsiteY2" fmla="*/ 38101 h 327804"/>
                <a:gd name="connsiteX3" fmla="*/ 990600 w 990600"/>
                <a:gd name="connsiteY3" fmla="*/ 190499 h 327804"/>
                <a:gd name="connsiteX4" fmla="*/ 952499 w 990600"/>
                <a:gd name="connsiteY4" fmla="*/ 228600 h 327804"/>
                <a:gd name="connsiteX5" fmla="*/ 807764 w 990600"/>
                <a:gd name="connsiteY5" fmla="*/ 230913 h 327804"/>
                <a:gd name="connsiteX6" fmla="*/ 896224 w 990600"/>
                <a:gd name="connsiteY6" fmla="*/ 327804 h 327804"/>
                <a:gd name="connsiteX7" fmla="*/ 763736 w 990600"/>
                <a:gd name="connsiteY7" fmla="*/ 230046 h 327804"/>
                <a:gd name="connsiteX8" fmla="*/ 38101 w 990600"/>
                <a:gd name="connsiteY8" fmla="*/ 228600 h 327804"/>
                <a:gd name="connsiteX9" fmla="*/ 0 w 990600"/>
                <a:gd name="connsiteY9" fmla="*/ 190499 h 327804"/>
                <a:gd name="connsiteX10" fmla="*/ 0 w 990600"/>
                <a:gd name="connsiteY10" fmla="*/ 38101 h 327804"/>
                <a:gd name="connsiteX11" fmla="*/ 38101 w 990600"/>
                <a:gd name="connsiteY11" fmla="*/ 0 h 327804"/>
                <a:gd name="connsiteX0" fmla="*/ 38101 w 990600"/>
                <a:gd name="connsiteY0" fmla="*/ 0 h 327804"/>
                <a:gd name="connsiteX1" fmla="*/ 952499 w 990600"/>
                <a:gd name="connsiteY1" fmla="*/ 0 h 327804"/>
                <a:gd name="connsiteX2" fmla="*/ 990600 w 990600"/>
                <a:gd name="connsiteY2" fmla="*/ 38101 h 327804"/>
                <a:gd name="connsiteX3" fmla="*/ 990600 w 990600"/>
                <a:gd name="connsiteY3" fmla="*/ 190499 h 327804"/>
                <a:gd name="connsiteX4" fmla="*/ 952499 w 990600"/>
                <a:gd name="connsiteY4" fmla="*/ 228600 h 327804"/>
                <a:gd name="connsiteX5" fmla="*/ 853788 w 990600"/>
                <a:gd name="connsiteY5" fmla="*/ 230190 h 327804"/>
                <a:gd name="connsiteX6" fmla="*/ 896224 w 990600"/>
                <a:gd name="connsiteY6" fmla="*/ 327804 h 327804"/>
                <a:gd name="connsiteX7" fmla="*/ 763736 w 990600"/>
                <a:gd name="connsiteY7" fmla="*/ 230046 h 327804"/>
                <a:gd name="connsiteX8" fmla="*/ 38101 w 990600"/>
                <a:gd name="connsiteY8" fmla="*/ 228600 h 327804"/>
                <a:gd name="connsiteX9" fmla="*/ 0 w 990600"/>
                <a:gd name="connsiteY9" fmla="*/ 190499 h 327804"/>
                <a:gd name="connsiteX10" fmla="*/ 0 w 990600"/>
                <a:gd name="connsiteY10" fmla="*/ 38101 h 327804"/>
                <a:gd name="connsiteX11" fmla="*/ 38101 w 990600"/>
                <a:gd name="connsiteY11" fmla="*/ 0 h 327804"/>
                <a:gd name="connsiteX0" fmla="*/ 38101 w 990600"/>
                <a:gd name="connsiteY0" fmla="*/ 0 h 312384"/>
                <a:gd name="connsiteX1" fmla="*/ 952499 w 990600"/>
                <a:gd name="connsiteY1" fmla="*/ 0 h 312384"/>
                <a:gd name="connsiteX2" fmla="*/ 990600 w 990600"/>
                <a:gd name="connsiteY2" fmla="*/ 38101 h 312384"/>
                <a:gd name="connsiteX3" fmla="*/ 990600 w 990600"/>
                <a:gd name="connsiteY3" fmla="*/ 190499 h 312384"/>
                <a:gd name="connsiteX4" fmla="*/ 952499 w 990600"/>
                <a:gd name="connsiteY4" fmla="*/ 228600 h 312384"/>
                <a:gd name="connsiteX5" fmla="*/ 853788 w 990600"/>
                <a:gd name="connsiteY5" fmla="*/ 230190 h 312384"/>
                <a:gd name="connsiteX6" fmla="*/ 920332 w 990600"/>
                <a:gd name="connsiteY6" fmla="*/ 312384 h 312384"/>
                <a:gd name="connsiteX7" fmla="*/ 763736 w 990600"/>
                <a:gd name="connsiteY7" fmla="*/ 230046 h 312384"/>
                <a:gd name="connsiteX8" fmla="*/ 38101 w 990600"/>
                <a:gd name="connsiteY8" fmla="*/ 228600 h 312384"/>
                <a:gd name="connsiteX9" fmla="*/ 0 w 990600"/>
                <a:gd name="connsiteY9" fmla="*/ 190499 h 312384"/>
                <a:gd name="connsiteX10" fmla="*/ 0 w 990600"/>
                <a:gd name="connsiteY10" fmla="*/ 38101 h 312384"/>
                <a:gd name="connsiteX11" fmla="*/ 38101 w 990600"/>
                <a:gd name="connsiteY11" fmla="*/ 0 h 31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0600" h="312384">
                  <a:moveTo>
                    <a:pt x="38101" y="0"/>
                  </a:moveTo>
                  <a:lnTo>
                    <a:pt x="952499" y="0"/>
                  </a:lnTo>
                  <a:cubicBezTo>
                    <a:pt x="973542" y="0"/>
                    <a:pt x="990600" y="17058"/>
                    <a:pt x="990600" y="38101"/>
                  </a:cubicBezTo>
                  <a:lnTo>
                    <a:pt x="990600" y="190499"/>
                  </a:lnTo>
                  <a:cubicBezTo>
                    <a:pt x="990600" y="211542"/>
                    <a:pt x="973542" y="228600"/>
                    <a:pt x="952499" y="228600"/>
                  </a:cubicBezTo>
                  <a:lnTo>
                    <a:pt x="853788" y="230190"/>
                  </a:lnTo>
                  <a:lnTo>
                    <a:pt x="920332" y="312384"/>
                  </a:lnTo>
                  <a:lnTo>
                    <a:pt x="763736" y="230046"/>
                  </a:lnTo>
                  <a:lnTo>
                    <a:pt x="38101" y="228600"/>
                  </a:lnTo>
                  <a:cubicBezTo>
                    <a:pt x="17058" y="228600"/>
                    <a:pt x="0" y="211542"/>
                    <a:pt x="0" y="190499"/>
                  </a:cubicBezTo>
                  <a:lnTo>
                    <a:pt x="0" y="38101"/>
                  </a:lnTo>
                  <a:cubicBezTo>
                    <a:pt x="0" y="17058"/>
                    <a:pt x="17058" y="0"/>
                    <a:pt x="3810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87000">
                  <a:schemeClr val="accent4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B30530-3AC5-4434-AB50-BDDABA71853C}"/>
                </a:ext>
              </a:extLst>
            </p:cNvPr>
            <p:cNvSpPr txBox="1"/>
            <p:nvPr/>
          </p:nvSpPr>
          <p:spPr>
            <a:xfrm>
              <a:off x="-736699" y="1869797"/>
              <a:ext cx="4698835" cy="1487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</a:rPr>
                <a:t>Muốn giảm một số đi</a:t>
              </a:r>
              <a:br>
                <a:rPr lang="en-US" sz="2400">
                  <a:solidFill>
                    <a:schemeClr val="bg1"/>
                  </a:solidFill>
                </a:rPr>
              </a:br>
              <a:r>
                <a:rPr lang="en-US" sz="2400">
                  <a:solidFill>
                    <a:schemeClr val="bg1"/>
                  </a:solidFill>
                </a:rPr>
                <a:t>một số lần, ta lấy số đó</a:t>
              </a:r>
              <a:br>
                <a:rPr lang="en-US" sz="2400">
                  <a:solidFill>
                    <a:schemeClr val="bg1"/>
                  </a:solidFill>
                </a:rPr>
              </a:br>
              <a:r>
                <a:rPr lang="en-US" sz="2400">
                  <a:solidFill>
                    <a:schemeClr val="bg1"/>
                  </a:solidFill>
                </a:rPr>
                <a:t>chia cho số lần.</a:t>
              </a:r>
            </a:p>
          </p:txBody>
        </p:sp>
      </p:grpSp>
      <p:pic>
        <p:nvPicPr>
          <p:cNvPr id="35" name="PHẠM DUYÊN 2 - 9Slide.vn">
            <a:extLst>
              <a:ext uri="{FF2B5EF4-FFF2-40B4-BE49-F238E27FC236}">
                <a16:creationId xmlns:a16="http://schemas.microsoft.com/office/drawing/2014/main" id="{AD39A03B-46E6-418B-A3B8-360BCD10411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623" y="367480"/>
            <a:ext cx="1580068" cy="79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37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5" dur="1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1" dur="1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12000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3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3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7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5" dur="1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1" dur="1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1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7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1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A9C534-2167-408A-9BB6-685F2A818C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620" y="1752600"/>
            <a:ext cx="5862780" cy="293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06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34000" fill="hold" nodeType="withEffect" p14:presetBounceEnd="68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34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PHẠM DUYÊN 1 1 - 9Slide.vn">
            <a:extLst>
              <a:ext uri="{FF2B5EF4-FFF2-40B4-BE49-F238E27FC236}">
                <a16:creationId xmlns:a16="http://schemas.microsoft.com/office/drawing/2014/main" id="{4242C897-BF47-4B29-A3C4-00BCE3CFDF08}"/>
              </a:ext>
            </a:extLst>
          </p:cNvPr>
          <p:cNvGrpSpPr/>
          <p:nvPr/>
        </p:nvGrpSpPr>
        <p:grpSpPr>
          <a:xfrm>
            <a:off x="475457" y="462119"/>
            <a:ext cx="529493" cy="769441"/>
            <a:chOff x="1806355" y="2799296"/>
            <a:chExt cx="745981" cy="1084033"/>
          </a:xfrm>
        </p:grpSpPr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BF784D9D-4998-4CE5-9CC5-EFC03A958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86C0B4"/>
                </a:gs>
                <a:gs pos="87000">
                  <a:schemeClr val="accent4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16" name="91">
              <a:extLst>
                <a:ext uri="{FF2B5EF4-FFF2-40B4-BE49-F238E27FC236}">
                  <a16:creationId xmlns:a16="http://schemas.microsoft.com/office/drawing/2014/main" id="{B61F6705-DBAA-4E53-9796-BF7BF58FD717}"/>
                </a:ext>
              </a:extLst>
            </p:cNvPr>
            <p:cNvSpPr txBox="1"/>
            <p:nvPr/>
          </p:nvSpPr>
          <p:spPr>
            <a:xfrm>
              <a:off x="1824314" y="2799296"/>
              <a:ext cx="656379" cy="1084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spc="20">
                  <a:solidFill>
                    <a:schemeClr val="bg1"/>
                  </a:solidFill>
                  <a:effectLst>
                    <a:outerShdw blurRad="25400" dist="38100" dir="2700000" sx="101000" sy="101000" algn="tl" rotWithShape="0">
                      <a:schemeClr val="accent5">
                        <a:lumMod val="60000"/>
                        <a:lumOff val="40000"/>
                        <a:alpha val="49000"/>
                      </a:schemeClr>
                    </a:outerShdw>
                  </a:effectLst>
                  <a:latin typeface="#9Slide07 SVNUT Triumph Press" panose="00000500000000000000" pitchFamily="2" charset="0"/>
                  <a:ea typeface="字魂229号-云瑶体" panose="00000500000000000000" charset="-122"/>
                </a:rPr>
                <a:t>1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9166395-7AD1-4550-918B-F26AAF8D827D}"/>
              </a:ext>
            </a:extLst>
          </p:cNvPr>
          <p:cNvGrpSpPr/>
          <p:nvPr/>
        </p:nvGrpSpPr>
        <p:grpSpPr>
          <a:xfrm>
            <a:off x="1138193" y="499507"/>
            <a:ext cx="1198607" cy="783193"/>
            <a:chOff x="930039" y="409881"/>
            <a:chExt cx="1198607" cy="78319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93CAEF3B-26CB-4B88-817F-F8A7E1B073CB}"/>
                </a:ext>
              </a:extLst>
            </p:cNvPr>
            <p:cNvSpPr/>
            <p:nvPr/>
          </p:nvSpPr>
          <p:spPr>
            <a:xfrm>
              <a:off x="987315" y="511161"/>
              <a:ext cx="723056" cy="533599"/>
            </a:xfrm>
            <a:prstGeom prst="roundRect">
              <a:avLst/>
            </a:prstGeom>
            <a:solidFill>
              <a:srgbClr val="FF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9" name="PHẠM DUYÊN 3 - 9Slide.vn">
              <a:extLst>
                <a:ext uri="{FF2B5EF4-FFF2-40B4-BE49-F238E27FC236}">
                  <a16:creationId xmlns:a16="http://schemas.microsoft.com/office/drawing/2014/main" id="{A4D6A5EC-A7AC-4D25-B8F6-C12D35458091}"/>
                </a:ext>
              </a:extLst>
            </p:cNvPr>
            <p:cNvSpPr txBox="1"/>
            <p:nvPr/>
          </p:nvSpPr>
          <p:spPr>
            <a:xfrm>
              <a:off x="1647662" y="431313"/>
              <a:ext cx="480984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50" name="PHẠM DUYÊN 3 - 9Slide.vn">
              <a:extLst>
                <a:ext uri="{FF2B5EF4-FFF2-40B4-BE49-F238E27FC236}">
                  <a16:creationId xmlns:a16="http://schemas.microsoft.com/office/drawing/2014/main" id="{25C162CB-346F-41E1-8573-A5D54925A46D}"/>
                </a:ext>
              </a:extLst>
            </p:cNvPr>
            <p:cNvSpPr txBox="1"/>
            <p:nvPr/>
          </p:nvSpPr>
          <p:spPr>
            <a:xfrm>
              <a:off x="930039" y="409881"/>
              <a:ext cx="840692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Số</a:t>
              </a:r>
            </a:p>
          </p:txBody>
        </p: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2AD6AE70-0CE0-4F8B-96EE-D2A1F318B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" t="1694" r="66860" b="51009"/>
          <a:stretch>
            <a:fillRect/>
          </a:stretch>
        </p:blipFill>
        <p:spPr>
          <a:xfrm>
            <a:off x="800100" y="1970430"/>
            <a:ext cx="3467100" cy="1428091"/>
          </a:xfrm>
          <a:custGeom>
            <a:avLst/>
            <a:gdLst>
              <a:gd name="connsiteX0" fmla="*/ 238020 w 3467100"/>
              <a:gd name="connsiteY0" fmla="*/ 0 h 1428091"/>
              <a:gd name="connsiteX1" fmla="*/ 3229080 w 3467100"/>
              <a:gd name="connsiteY1" fmla="*/ 0 h 1428091"/>
              <a:gd name="connsiteX2" fmla="*/ 3467100 w 3467100"/>
              <a:gd name="connsiteY2" fmla="*/ 238020 h 1428091"/>
              <a:gd name="connsiteX3" fmla="*/ 3467100 w 3467100"/>
              <a:gd name="connsiteY3" fmla="*/ 1190071 h 1428091"/>
              <a:gd name="connsiteX4" fmla="*/ 3229080 w 3467100"/>
              <a:gd name="connsiteY4" fmla="*/ 1428091 h 1428091"/>
              <a:gd name="connsiteX5" fmla="*/ 238020 w 3467100"/>
              <a:gd name="connsiteY5" fmla="*/ 1428091 h 1428091"/>
              <a:gd name="connsiteX6" fmla="*/ 0 w 3467100"/>
              <a:gd name="connsiteY6" fmla="*/ 1190071 h 1428091"/>
              <a:gd name="connsiteX7" fmla="*/ 0 w 3467100"/>
              <a:gd name="connsiteY7" fmla="*/ 238020 h 1428091"/>
              <a:gd name="connsiteX8" fmla="*/ 238020 w 3467100"/>
              <a:gd name="connsiteY8" fmla="*/ 0 h 142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7100" h="1428091">
                <a:moveTo>
                  <a:pt x="238020" y="0"/>
                </a:moveTo>
                <a:lnTo>
                  <a:pt x="3229080" y="0"/>
                </a:lnTo>
                <a:cubicBezTo>
                  <a:pt x="3360535" y="0"/>
                  <a:pt x="3467100" y="106565"/>
                  <a:pt x="3467100" y="238020"/>
                </a:cubicBezTo>
                <a:lnTo>
                  <a:pt x="3467100" y="1190071"/>
                </a:lnTo>
                <a:cubicBezTo>
                  <a:pt x="3467100" y="1321526"/>
                  <a:pt x="3360535" y="1428091"/>
                  <a:pt x="3229080" y="1428091"/>
                </a:cubicBezTo>
                <a:lnTo>
                  <a:pt x="238020" y="1428091"/>
                </a:lnTo>
                <a:cubicBezTo>
                  <a:pt x="106565" y="1428091"/>
                  <a:pt x="0" y="1321526"/>
                  <a:pt x="0" y="1190071"/>
                </a:cubicBezTo>
                <a:lnTo>
                  <a:pt x="0" y="238020"/>
                </a:lnTo>
                <a:cubicBezTo>
                  <a:pt x="0" y="106565"/>
                  <a:pt x="106565" y="0"/>
                  <a:pt x="238020" y="0"/>
                </a:cubicBezTo>
                <a:close/>
              </a:path>
            </a:pathLst>
          </a:custGeom>
          <a:effectLst>
            <a:softEdge rad="127000"/>
          </a:effec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B359219-35EE-4250-9B86-B41D121F8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8" t="1694" r="34018" b="51009"/>
          <a:stretch>
            <a:fillRect/>
          </a:stretch>
        </p:blipFill>
        <p:spPr>
          <a:xfrm>
            <a:off x="4362450" y="1970430"/>
            <a:ext cx="3467100" cy="1428091"/>
          </a:xfrm>
          <a:custGeom>
            <a:avLst/>
            <a:gdLst>
              <a:gd name="connsiteX0" fmla="*/ 238020 w 3467100"/>
              <a:gd name="connsiteY0" fmla="*/ 0 h 1428091"/>
              <a:gd name="connsiteX1" fmla="*/ 3229080 w 3467100"/>
              <a:gd name="connsiteY1" fmla="*/ 0 h 1428091"/>
              <a:gd name="connsiteX2" fmla="*/ 3467100 w 3467100"/>
              <a:gd name="connsiteY2" fmla="*/ 238020 h 1428091"/>
              <a:gd name="connsiteX3" fmla="*/ 3467100 w 3467100"/>
              <a:gd name="connsiteY3" fmla="*/ 1190071 h 1428091"/>
              <a:gd name="connsiteX4" fmla="*/ 3229080 w 3467100"/>
              <a:gd name="connsiteY4" fmla="*/ 1428091 h 1428091"/>
              <a:gd name="connsiteX5" fmla="*/ 238020 w 3467100"/>
              <a:gd name="connsiteY5" fmla="*/ 1428091 h 1428091"/>
              <a:gd name="connsiteX6" fmla="*/ 0 w 3467100"/>
              <a:gd name="connsiteY6" fmla="*/ 1190071 h 1428091"/>
              <a:gd name="connsiteX7" fmla="*/ 0 w 3467100"/>
              <a:gd name="connsiteY7" fmla="*/ 238020 h 1428091"/>
              <a:gd name="connsiteX8" fmla="*/ 238020 w 3467100"/>
              <a:gd name="connsiteY8" fmla="*/ 0 h 142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7100" h="1428091">
                <a:moveTo>
                  <a:pt x="238020" y="0"/>
                </a:moveTo>
                <a:lnTo>
                  <a:pt x="3229080" y="0"/>
                </a:lnTo>
                <a:cubicBezTo>
                  <a:pt x="3360535" y="0"/>
                  <a:pt x="3467100" y="106565"/>
                  <a:pt x="3467100" y="238020"/>
                </a:cubicBezTo>
                <a:lnTo>
                  <a:pt x="3467100" y="1190071"/>
                </a:lnTo>
                <a:cubicBezTo>
                  <a:pt x="3467100" y="1321526"/>
                  <a:pt x="3360535" y="1428091"/>
                  <a:pt x="3229080" y="1428091"/>
                </a:cubicBezTo>
                <a:lnTo>
                  <a:pt x="238020" y="1428091"/>
                </a:lnTo>
                <a:cubicBezTo>
                  <a:pt x="106565" y="1428091"/>
                  <a:pt x="0" y="1321526"/>
                  <a:pt x="0" y="1190071"/>
                </a:cubicBezTo>
                <a:lnTo>
                  <a:pt x="0" y="238020"/>
                </a:lnTo>
                <a:cubicBezTo>
                  <a:pt x="0" y="106565"/>
                  <a:pt x="106565" y="0"/>
                  <a:pt x="238020" y="0"/>
                </a:cubicBezTo>
                <a:close/>
              </a:path>
            </a:pathLst>
          </a:custGeom>
          <a:effectLst>
            <a:softEdge rad="127000"/>
          </a:effec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738786F-6C9B-4D35-925E-0E765A0D8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0" t="1694" r="1177" b="51009"/>
          <a:stretch>
            <a:fillRect/>
          </a:stretch>
        </p:blipFill>
        <p:spPr>
          <a:xfrm>
            <a:off x="7924800" y="1970430"/>
            <a:ext cx="3467100" cy="1428091"/>
          </a:xfrm>
          <a:custGeom>
            <a:avLst/>
            <a:gdLst>
              <a:gd name="connsiteX0" fmla="*/ 238020 w 3467100"/>
              <a:gd name="connsiteY0" fmla="*/ 0 h 1428091"/>
              <a:gd name="connsiteX1" fmla="*/ 3229080 w 3467100"/>
              <a:gd name="connsiteY1" fmla="*/ 0 h 1428091"/>
              <a:gd name="connsiteX2" fmla="*/ 3467100 w 3467100"/>
              <a:gd name="connsiteY2" fmla="*/ 238020 h 1428091"/>
              <a:gd name="connsiteX3" fmla="*/ 3467100 w 3467100"/>
              <a:gd name="connsiteY3" fmla="*/ 1190071 h 1428091"/>
              <a:gd name="connsiteX4" fmla="*/ 3229080 w 3467100"/>
              <a:gd name="connsiteY4" fmla="*/ 1428091 h 1428091"/>
              <a:gd name="connsiteX5" fmla="*/ 238020 w 3467100"/>
              <a:gd name="connsiteY5" fmla="*/ 1428091 h 1428091"/>
              <a:gd name="connsiteX6" fmla="*/ 0 w 3467100"/>
              <a:gd name="connsiteY6" fmla="*/ 1190071 h 1428091"/>
              <a:gd name="connsiteX7" fmla="*/ 0 w 3467100"/>
              <a:gd name="connsiteY7" fmla="*/ 238020 h 1428091"/>
              <a:gd name="connsiteX8" fmla="*/ 238020 w 3467100"/>
              <a:gd name="connsiteY8" fmla="*/ 0 h 142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7100" h="1428091">
                <a:moveTo>
                  <a:pt x="238020" y="0"/>
                </a:moveTo>
                <a:lnTo>
                  <a:pt x="3229080" y="0"/>
                </a:lnTo>
                <a:cubicBezTo>
                  <a:pt x="3360535" y="0"/>
                  <a:pt x="3467100" y="106565"/>
                  <a:pt x="3467100" y="238020"/>
                </a:cubicBezTo>
                <a:lnTo>
                  <a:pt x="3467100" y="1190071"/>
                </a:lnTo>
                <a:cubicBezTo>
                  <a:pt x="3467100" y="1321526"/>
                  <a:pt x="3360535" y="1428091"/>
                  <a:pt x="3229080" y="1428091"/>
                </a:cubicBezTo>
                <a:lnTo>
                  <a:pt x="238020" y="1428091"/>
                </a:lnTo>
                <a:cubicBezTo>
                  <a:pt x="106565" y="1428091"/>
                  <a:pt x="0" y="1321526"/>
                  <a:pt x="0" y="1190071"/>
                </a:cubicBezTo>
                <a:lnTo>
                  <a:pt x="0" y="238020"/>
                </a:lnTo>
                <a:cubicBezTo>
                  <a:pt x="0" y="106565"/>
                  <a:pt x="106565" y="0"/>
                  <a:pt x="238020" y="0"/>
                </a:cubicBezTo>
                <a:close/>
              </a:path>
            </a:pathLst>
          </a:custGeom>
          <a:effectLst>
            <a:softEdge rad="127000"/>
          </a:effec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1658D65-6957-426E-BF21-BCDE4C1EB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" t="51694" r="66860" b="1009"/>
          <a:stretch>
            <a:fillRect/>
          </a:stretch>
        </p:blipFill>
        <p:spPr>
          <a:xfrm>
            <a:off x="800100" y="3480141"/>
            <a:ext cx="3467100" cy="1428091"/>
          </a:xfrm>
          <a:custGeom>
            <a:avLst/>
            <a:gdLst>
              <a:gd name="connsiteX0" fmla="*/ 238020 w 3467100"/>
              <a:gd name="connsiteY0" fmla="*/ 0 h 1428091"/>
              <a:gd name="connsiteX1" fmla="*/ 3229080 w 3467100"/>
              <a:gd name="connsiteY1" fmla="*/ 0 h 1428091"/>
              <a:gd name="connsiteX2" fmla="*/ 3467100 w 3467100"/>
              <a:gd name="connsiteY2" fmla="*/ 238020 h 1428091"/>
              <a:gd name="connsiteX3" fmla="*/ 3467100 w 3467100"/>
              <a:gd name="connsiteY3" fmla="*/ 1190071 h 1428091"/>
              <a:gd name="connsiteX4" fmla="*/ 3229080 w 3467100"/>
              <a:gd name="connsiteY4" fmla="*/ 1428091 h 1428091"/>
              <a:gd name="connsiteX5" fmla="*/ 238020 w 3467100"/>
              <a:gd name="connsiteY5" fmla="*/ 1428091 h 1428091"/>
              <a:gd name="connsiteX6" fmla="*/ 0 w 3467100"/>
              <a:gd name="connsiteY6" fmla="*/ 1190071 h 1428091"/>
              <a:gd name="connsiteX7" fmla="*/ 0 w 3467100"/>
              <a:gd name="connsiteY7" fmla="*/ 238020 h 1428091"/>
              <a:gd name="connsiteX8" fmla="*/ 238020 w 3467100"/>
              <a:gd name="connsiteY8" fmla="*/ 0 h 142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7100" h="1428091">
                <a:moveTo>
                  <a:pt x="238020" y="0"/>
                </a:moveTo>
                <a:lnTo>
                  <a:pt x="3229080" y="0"/>
                </a:lnTo>
                <a:cubicBezTo>
                  <a:pt x="3360535" y="0"/>
                  <a:pt x="3467100" y="106565"/>
                  <a:pt x="3467100" y="238020"/>
                </a:cubicBezTo>
                <a:lnTo>
                  <a:pt x="3467100" y="1190071"/>
                </a:lnTo>
                <a:cubicBezTo>
                  <a:pt x="3467100" y="1321526"/>
                  <a:pt x="3360535" y="1428091"/>
                  <a:pt x="3229080" y="1428091"/>
                </a:cubicBezTo>
                <a:lnTo>
                  <a:pt x="238020" y="1428091"/>
                </a:lnTo>
                <a:cubicBezTo>
                  <a:pt x="106565" y="1428091"/>
                  <a:pt x="0" y="1321526"/>
                  <a:pt x="0" y="1190071"/>
                </a:cubicBezTo>
                <a:lnTo>
                  <a:pt x="0" y="238020"/>
                </a:lnTo>
                <a:cubicBezTo>
                  <a:pt x="0" y="106565"/>
                  <a:pt x="106565" y="0"/>
                  <a:pt x="238020" y="0"/>
                </a:cubicBezTo>
                <a:close/>
              </a:path>
            </a:pathLst>
          </a:custGeom>
          <a:effectLst>
            <a:softEdge rad="127000"/>
          </a:effec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715F18B-900E-4EF0-BC70-A732B1BE4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8" t="51694" r="34018" b="1009"/>
          <a:stretch>
            <a:fillRect/>
          </a:stretch>
        </p:blipFill>
        <p:spPr>
          <a:xfrm>
            <a:off x="4362450" y="3480141"/>
            <a:ext cx="3467100" cy="1428091"/>
          </a:xfrm>
          <a:custGeom>
            <a:avLst/>
            <a:gdLst>
              <a:gd name="connsiteX0" fmla="*/ 238020 w 3467100"/>
              <a:gd name="connsiteY0" fmla="*/ 0 h 1428091"/>
              <a:gd name="connsiteX1" fmla="*/ 3229080 w 3467100"/>
              <a:gd name="connsiteY1" fmla="*/ 0 h 1428091"/>
              <a:gd name="connsiteX2" fmla="*/ 3467100 w 3467100"/>
              <a:gd name="connsiteY2" fmla="*/ 238020 h 1428091"/>
              <a:gd name="connsiteX3" fmla="*/ 3467100 w 3467100"/>
              <a:gd name="connsiteY3" fmla="*/ 1190071 h 1428091"/>
              <a:gd name="connsiteX4" fmla="*/ 3229080 w 3467100"/>
              <a:gd name="connsiteY4" fmla="*/ 1428091 h 1428091"/>
              <a:gd name="connsiteX5" fmla="*/ 238020 w 3467100"/>
              <a:gd name="connsiteY5" fmla="*/ 1428091 h 1428091"/>
              <a:gd name="connsiteX6" fmla="*/ 0 w 3467100"/>
              <a:gd name="connsiteY6" fmla="*/ 1190071 h 1428091"/>
              <a:gd name="connsiteX7" fmla="*/ 0 w 3467100"/>
              <a:gd name="connsiteY7" fmla="*/ 238020 h 1428091"/>
              <a:gd name="connsiteX8" fmla="*/ 238020 w 3467100"/>
              <a:gd name="connsiteY8" fmla="*/ 0 h 142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7100" h="1428091">
                <a:moveTo>
                  <a:pt x="238020" y="0"/>
                </a:moveTo>
                <a:lnTo>
                  <a:pt x="3229080" y="0"/>
                </a:lnTo>
                <a:cubicBezTo>
                  <a:pt x="3360535" y="0"/>
                  <a:pt x="3467100" y="106565"/>
                  <a:pt x="3467100" y="238020"/>
                </a:cubicBezTo>
                <a:lnTo>
                  <a:pt x="3467100" y="1190071"/>
                </a:lnTo>
                <a:cubicBezTo>
                  <a:pt x="3467100" y="1321526"/>
                  <a:pt x="3360535" y="1428091"/>
                  <a:pt x="3229080" y="1428091"/>
                </a:cubicBezTo>
                <a:lnTo>
                  <a:pt x="238020" y="1428091"/>
                </a:lnTo>
                <a:cubicBezTo>
                  <a:pt x="106565" y="1428091"/>
                  <a:pt x="0" y="1321526"/>
                  <a:pt x="0" y="1190071"/>
                </a:cubicBezTo>
                <a:lnTo>
                  <a:pt x="0" y="238020"/>
                </a:lnTo>
                <a:cubicBezTo>
                  <a:pt x="0" y="106565"/>
                  <a:pt x="106565" y="0"/>
                  <a:pt x="238020" y="0"/>
                </a:cubicBezTo>
                <a:close/>
              </a:path>
            </a:pathLst>
          </a:custGeom>
          <a:effectLst>
            <a:softEdge rad="1270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9268254-B6DB-4D06-BB2E-FA0C5C1BA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0" t="51694" r="1177" b="1009"/>
          <a:stretch>
            <a:fillRect/>
          </a:stretch>
        </p:blipFill>
        <p:spPr>
          <a:xfrm>
            <a:off x="7924800" y="3480141"/>
            <a:ext cx="3467100" cy="1428091"/>
          </a:xfrm>
          <a:custGeom>
            <a:avLst/>
            <a:gdLst>
              <a:gd name="connsiteX0" fmla="*/ 238020 w 3467100"/>
              <a:gd name="connsiteY0" fmla="*/ 0 h 1428091"/>
              <a:gd name="connsiteX1" fmla="*/ 3229080 w 3467100"/>
              <a:gd name="connsiteY1" fmla="*/ 0 h 1428091"/>
              <a:gd name="connsiteX2" fmla="*/ 3467100 w 3467100"/>
              <a:gd name="connsiteY2" fmla="*/ 238020 h 1428091"/>
              <a:gd name="connsiteX3" fmla="*/ 3467100 w 3467100"/>
              <a:gd name="connsiteY3" fmla="*/ 1190071 h 1428091"/>
              <a:gd name="connsiteX4" fmla="*/ 3229080 w 3467100"/>
              <a:gd name="connsiteY4" fmla="*/ 1428091 h 1428091"/>
              <a:gd name="connsiteX5" fmla="*/ 238020 w 3467100"/>
              <a:gd name="connsiteY5" fmla="*/ 1428091 h 1428091"/>
              <a:gd name="connsiteX6" fmla="*/ 0 w 3467100"/>
              <a:gd name="connsiteY6" fmla="*/ 1190071 h 1428091"/>
              <a:gd name="connsiteX7" fmla="*/ 0 w 3467100"/>
              <a:gd name="connsiteY7" fmla="*/ 238020 h 1428091"/>
              <a:gd name="connsiteX8" fmla="*/ 238020 w 3467100"/>
              <a:gd name="connsiteY8" fmla="*/ 0 h 142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7100" h="1428091">
                <a:moveTo>
                  <a:pt x="238020" y="0"/>
                </a:moveTo>
                <a:lnTo>
                  <a:pt x="3229080" y="0"/>
                </a:lnTo>
                <a:cubicBezTo>
                  <a:pt x="3360535" y="0"/>
                  <a:pt x="3467100" y="106565"/>
                  <a:pt x="3467100" y="238020"/>
                </a:cubicBezTo>
                <a:lnTo>
                  <a:pt x="3467100" y="1190071"/>
                </a:lnTo>
                <a:cubicBezTo>
                  <a:pt x="3467100" y="1321526"/>
                  <a:pt x="3360535" y="1428091"/>
                  <a:pt x="3229080" y="1428091"/>
                </a:cubicBezTo>
                <a:lnTo>
                  <a:pt x="238020" y="1428091"/>
                </a:lnTo>
                <a:cubicBezTo>
                  <a:pt x="106565" y="1428091"/>
                  <a:pt x="0" y="1321526"/>
                  <a:pt x="0" y="1190071"/>
                </a:cubicBezTo>
                <a:lnTo>
                  <a:pt x="0" y="238020"/>
                </a:lnTo>
                <a:cubicBezTo>
                  <a:pt x="0" y="106565"/>
                  <a:pt x="106565" y="0"/>
                  <a:pt x="238020" y="0"/>
                </a:cubicBezTo>
                <a:close/>
              </a:path>
            </a:pathLst>
          </a:cu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80163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2000" fill="hold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7" dur="1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8" dur="1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22000" fill="hold" nodeType="withEffect" p14:presetBounceEnd="69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1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2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22000" fill="hold" nodeType="withEffect" p14:presetBounceEnd="6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5" dur="1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6" dur="1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22000" fill="hold" nodeType="withEffect" p14:presetBounceEnd="69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9" dur="1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0" dur="1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22000" fill="hold" nodeType="withEffect" p14:presetBounceEnd="69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3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4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22000" fill="hold" nodeType="withEffect" p14:presetBounceEnd="69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7" dur="1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8" dur="1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22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2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22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2200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2200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PHẠM DUYÊN 1 1 - 9Slide.vn">
            <a:extLst>
              <a:ext uri="{FF2B5EF4-FFF2-40B4-BE49-F238E27FC236}">
                <a16:creationId xmlns:a16="http://schemas.microsoft.com/office/drawing/2014/main" id="{4242C897-BF47-4B29-A3C4-00BCE3CFDF08}"/>
              </a:ext>
            </a:extLst>
          </p:cNvPr>
          <p:cNvGrpSpPr/>
          <p:nvPr/>
        </p:nvGrpSpPr>
        <p:grpSpPr>
          <a:xfrm>
            <a:off x="475457" y="462119"/>
            <a:ext cx="529493" cy="769441"/>
            <a:chOff x="1806355" y="2799296"/>
            <a:chExt cx="745981" cy="1084033"/>
          </a:xfrm>
        </p:grpSpPr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BF784D9D-4998-4CE5-9CC5-EFC03A958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86C0B4"/>
                </a:gs>
                <a:gs pos="87000">
                  <a:schemeClr val="accent4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16" name="91">
              <a:extLst>
                <a:ext uri="{FF2B5EF4-FFF2-40B4-BE49-F238E27FC236}">
                  <a16:creationId xmlns:a16="http://schemas.microsoft.com/office/drawing/2014/main" id="{B61F6705-DBAA-4E53-9796-BF7BF58FD717}"/>
                </a:ext>
              </a:extLst>
            </p:cNvPr>
            <p:cNvSpPr txBox="1"/>
            <p:nvPr/>
          </p:nvSpPr>
          <p:spPr>
            <a:xfrm>
              <a:off x="1824314" y="2799296"/>
              <a:ext cx="656379" cy="1084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spc="20">
                  <a:solidFill>
                    <a:schemeClr val="bg1"/>
                  </a:solidFill>
                  <a:effectLst>
                    <a:outerShdw blurRad="25400" dist="38100" dir="2700000" sx="101000" sy="101000" algn="tl" rotWithShape="0">
                      <a:schemeClr val="accent5">
                        <a:lumMod val="60000"/>
                        <a:lumOff val="40000"/>
                        <a:alpha val="49000"/>
                      </a:schemeClr>
                    </a:outerShdw>
                  </a:effectLst>
                  <a:latin typeface="#9Slide07 SVNUT Triumph Press" panose="00000500000000000000" pitchFamily="2" charset="0"/>
                  <a:ea typeface="字魂229号-云瑶体" panose="00000500000000000000" charset="-122"/>
                </a:rPr>
                <a:t>1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9166395-7AD1-4550-918B-F26AAF8D827D}"/>
              </a:ext>
            </a:extLst>
          </p:cNvPr>
          <p:cNvGrpSpPr/>
          <p:nvPr/>
        </p:nvGrpSpPr>
        <p:grpSpPr>
          <a:xfrm>
            <a:off x="1138193" y="499507"/>
            <a:ext cx="1198607" cy="783193"/>
            <a:chOff x="930039" y="409881"/>
            <a:chExt cx="1198607" cy="78319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93CAEF3B-26CB-4B88-817F-F8A7E1B073CB}"/>
                </a:ext>
              </a:extLst>
            </p:cNvPr>
            <p:cNvSpPr/>
            <p:nvPr/>
          </p:nvSpPr>
          <p:spPr>
            <a:xfrm>
              <a:off x="987315" y="511161"/>
              <a:ext cx="723056" cy="533599"/>
            </a:xfrm>
            <a:prstGeom prst="roundRect">
              <a:avLst/>
            </a:prstGeom>
            <a:solidFill>
              <a:srgbClr val="FF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9" name="PHẠM DUYÊN 3 - 9Slide.vn">
              <a:extLst>
                <a:ext uri="{FF2B5EF4-FFF2-40B4-BE49-F238E27FC236}">
                  <a16:creationId xmlns:a16="http://schemas.microsoft.com/office/drawing/2014/main" id="{A4D6A5EC-A7AC-4D25-B8F6-C12D35458091}"/>
                </a:ext>
              </a:extLst>
            </p:cNvPr>
            <p:cNvSpPr txBox="1"/>
            <p:nvPr/>
          </p:nvSpPr>
          <p:spPr>
            <a:xfrm>
              <a:off x="1647662" y="431313"/>
              <a:ext cx="480984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50" name="PHẠM DUYÊN 3 - 9Slide.vn">
              <a:extLst>
                <a:ext uri="{FF2B5EF4-FFF2-40B4-BE49-F238E27FC236}">
                  <a16:creationId xmlns:a16="http://schemas.microsoft.com/office/drawing/2014/main" id="{25C162CB-346F-41E1-8573-A5D54925A46D}"/>
                </a:ext>
              </a:extLst>
            </p:cNvPr>
            <p:cNvSpPr txBox="1"/>
            <p:nvPr/>
          </p:nvSpPr>
          <p:spPr>
            <a:xfrm>
              <a:off x="930039" y="409881"/>
              <a:ext cx="840692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Số</a:t>
              </a:r>
            </a:p>
          </p:txBody>
        </p: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2AD6AE70-0CE0-4F8B-96EE-D2A1F318B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" t="1694" r="66860" b="51009"/>
          <a:stretch>
            <a:fillRect/>
          </a:stretch>
        </p:blipFill>
        <p:spPr>
          <a:xfrm>
            <a:off x="4048125" y="1589570"/>
            <a:ext cx="4095750" cy="1687030"/>
          </a:xfrm>
          <a:custGeom>
            <a:avLst/>
            <a:gdLst>
              <a:gd name="connsiteX0" fmla="*/ 238020 w 3467100"/>
              <a:gd name="connsiteY0" fmla="*/ 0 h 1428091"/>
              <a:gd name="connsiteX1" fmla="*/ 3229080 w 3467100"/>
              <a:gd name="connsiteY1" fmla="*/ 0 h 1428091"/>
              <a:gd name="connsiteX2" fmla="*/ 3467100 w 3467100"/>
              <a:gd name="connsiteY2" fmla="*/ 238020 h 1428091"/>
              <a:gd name="connsiteX3" fmla="*/ 3467100 w 3467100"/>
              <a:gd name="connsiteY3" fmla="*/ 1190071 h 1428091"/>
              <a:gd name="connsiteX4" fmla="*/ 3229080 w 3467100"/>
              <a:gd name="connsiteY4" fmla="*/ 1428091 h 1428091"/>
              <a:gd name="connsiteX5" fmla="*/ 238020 w 3467100"/>
              <a:gd name="connsiteY5" fmla="*/ 1428091 h 1428091"/>
              <a:gd name="connsiteX6" fmla="*/ 0 w 3467100"/>
              <a:gd name="connsiteY6" fmla="*/ 1190071 h 1428091"/>
              <a:gd name="connsiteX7" fmla="*/ 0 w 3467100"/>
              <a:gd name="connsiteY7" fmla="*/ 238020 h 1428091"/>
              <a:gd name="connsiteX8" fmla="*/ 238020 w 3467100"/>
              <a:gd name="connsiteY8" fmla="*/ 0 h 142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7100" h="1428091">
                <a:moveTo>
                  <a:pt x="238020" y="0"/>
                </a:moveTo>
                <a:lnTo>
                  <a:pt x="3229080" y="0"/>
                </a:lnTo>
                <a:cubicBezTo>
                  <a:pt x="3360535" y="0"/>
                  <a:pt x="3467100" y="106565"/>
                  <a:pt x="3467100" y="238020"/>
                </a:cubicBezTo>
                <a:lnTo>
                  <a:pt x="3467100" y="1190071"/>
                </a:lnTo>
                <a:cubicBezTo>
                  <a:pt x="3467100" y="1321526"/>
                  <a:pt x="3360535" y="1428091"/>
                  <a:pt x="3229080" y="1428091"/>
                </a:cubicBezTo>
                <a:lnTo>
                  <a:pt x="238020" y="1428091"/>
                </a:lnTo>
                <a:cubicBezTo>
                  <a:pt x="106565" y="1428091"/>
                  <a:pt x="0" y="1321526"/>
                  <a:pt x="0" y="1190071"/>
                </a:cubicBezTo>
                <a:lnTo>
                  <a:pt x="0" y="238020"/>
                </a:lnTo>
                <a:cubicBezTo>
                  <a:pt x="0" y="106565"/>
                  <a:pt x="106565" y="0"/>
                  <a:pt x="238020" y="0"/>
                </a:cubicBezTo>
                <a:close/>
              </a:path>
            </a:pathLst>
          </a:custGeom>
          <a:effectLst>
            <a:softEdge rad="127000"/>
          </a:effec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B359219-35EE-4250-9B86-B41D121F8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8" t="1694" r="34018" b="51009"/>
          <a:stretch>
            <a:fillRect/>
          </a:stretch>
        </p:blipFill>
        <p:spPr>
          <a:xfrm>
            <a:off x="12553950" y="1970430"/>
            <a:ext cx="3467100" cy="1428091"/>
          </a:xfrm>
          <a:custGeom>
            <a:avLst/>
            <a:gdLst>
              <a:gd name="connsiteX0" fmla="*/ 238020 w 3467100"/>
              <a:gd name="connsiteY0" fmla="*/ 0 h 1428091"/>
              <a:gd name="connsiteX1" fmla="*/ 3229080 w 3467100"/>
              <a:gd name="connsiteY1" fmla="*/ 0 h 1428091"/>
              <a:gd name="connsiteX2" fmla="*/ 3467100 w 3467100"/>
              <a:gd name="connsiteY2" fmla="*/ 238020 h 1428091"/>
              <a:gd name="connsiteX3" fmla="*/ 3467100 w 3467100"/>
              <a:gd name="connsiteY3" fmla="*/ 1190071 h 1428091"/>
              <a:gd name="connsiteX4" fmla="*/ 3229080 w 3467100"/>
              <a:gd name="connsiteY4" fmla="*/ 1428091 h 1428091"/>
              <a:gd name="connsiteX5" fmla="*/ 238020 w 3467100"/>
              <a:gd name="connsiteY5" fmla="*/ 1428091 h 1428091"/>
              <a:gd name="connsiteX6" fmla="*/ 0 w 3467100"/>
              <a:gd name="connsiteY6" fmla="*/ 1190071 h 1428091"/>
              <a:gd name="connsiteX7" fmla="*/ 0 w 3467100"/>
              <a:gd name="connsiteY7" fmla="*/ 238020 h 1428091"/>
              <a:gd name="connsiteX8" fmla="*/ 238020 w 3467100"/>
              <a:gd name="connsiteY8" fmla="*/ 0 h 142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7100" h="1428091">
                <a:moveTo>
                  <a:pt x="238020" y="0"/>
                </a:moveTo>
                <a:lnTo>
                  <a:pt x="3229080" y="0"/>
                </a:lnTo>
                <a:cubicBezTo>
                  <a:pt x="3360535" y="0"/>
                  <a:pt x="3467100" y="106565"/>
                  <a:pt x="3467100" y="238020"/>
                </a:cubicBezTo>
                <a:lnTo>
                  <a:pt x="3467100" y="1190071"/>
                </a:lnTo>
                <a:cubicBezTo>
                  <a:pt x="3467100" y="1321526"/>
                  <a:pt x="3360535" y="1428091"/>
                  <a:pt x="3229080" y="1428091"/>
                </a:cubicBezTo>
                <a:lnTo>
                  <a:pt x="238020" y="1428091"/>
                </a:lnTo>
                <a:cubicBezTo>
                  <a:pt x="106565" y="1428091"/>
                  <a:pt x="0" y="1321526"/>
                  <a:pt x="0" y="1190071"/>
                </a:cubicBezTo>
                <a:lnTo>
                  <a:pt x="0" y="238020"/>
                </a:lnTo>
                <a:cubicBezTo>
                  <a:pt x="0" y="106565"/>
                  <a:pt x="106565" y="0"/>
                  <a:pt x="238020" y="0"/>
                </a:cubicBezTo>
                <a:close/>
              </a:path>
            </a:pathLst>
          </a:custGeom>
          <a:effectLst>
            <a:softEdge rad="127000"/>
          </a:effec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738786F-6C9B-4D35-925E-0E765A0D8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0" t="1694" r="1177" b="51009"/>
          <a:stretch>
            <a:fillRect/>
          </a:stretch>
        </p:blipFill>
        <p:spPr>
          <a:xfrm>
            <a:off x="16116300" y="1970430"/>
            <a:ext cx="3467100" cy="1428091"/>
          </a:xfrm>
          <a:custGeom>
            <a:avLst/>
            <a:gdLst>
              <a:gd name="connsiteX0" fmla="*/ 238020 w 3467100"/>
              <a:gd name="connsiteY0" fmla="*/ 0 h 1428091"/>
              <a:gd name="connsiteX1" fmla="*/ 3229080 w 3467100"/>
              <a:gd name="connsiteY1" fmla="*/ 0 h 1428091"/>
              <a:gd name="connsiteX2" fmla="*/ 3467100 w 3467100"/>
              <a:gd name="connsiteY2" fmla="*/ 238020 h 1428091"/>
              <a:gd name="connsiteX3" fmla="*/ 3467100 w 3467100"/>
              <a:gd name="connsiteY3" fmla="*/ 1190071 h 1428091"/>
              <a:gd name="connsiteX4" fmla="*/ 3229080 w 3467100"/>
              <a:gd name="connsiteY4" fmla="*/ 1428091 h 1428091"/>
              <a:gd name="connsiteX5" fmla="*/ 238020 w 3467100"/>
              <a:gd name="connsiteY5" fmla="*/ 1428091 h 1428091"/>
              <a:gd name="connsiteX6" fmla="*/ 0 w 3467100"/>
              <a:gd name="connsiteY6" fmla="*/ 1190071 h 1428091"/>
              <a:gd name="connsiteX7" fmla="*/ 0 w 3467100"/>
              <a:gd name="connsiteY7" fmla="*/ 238020 h 1428091"/>
              <a:gd name="connsiteX8" fmla="*/ 238020 w 3467100"/>
              <a:gd name="connsiteY8" fmla="*/ 0 h 142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7100" h="1428091">
                <a:moveTo>
                  <a:pt x="238020" y="0"/>
                </a:moveTo>
                <a:lnTo>
                  <a:pt x="3229080" y="0"/>
                </a:lnTo>
                <a:cubicBezTo>
                  <a:pt x="3360535" y="0"/>
                  <a:pt x="3467100" y="106565"/>
                  <a:pt x="3467100" y="238020"/>
                </a:cubicBezTo>
                <a:lnTo>
                  <a:pt x="3467100" y="1190071"/>
                </a:lnTo>
                <a:cubicBezTo>
                  <a:pt x="3467100" y="1321526"/>
                  <a:pt x="3360535" y="1428091"/>
                  <a:pt x="3229080" y="1428091"/>
                </a:cubicBezTo>
                <a:lnTo>
                  <a:pt x="238020" y="1428091"/>
                </a:lnTo>
                <a:cubicBezTo>
                  <a:pt x="106565" y="1428091"/>
                  <a:pt x="0" y="1321526"/>
                  <a:pt x="0" y="1190071"/>
                </a:cubicBezTo>
                <a:lnTo>
                  <a:pt x="0" y="238020"/>
                </a:lnTo>
                <a:cubicBezTo>
                  <a:pt x="0" y="106565"/>
                  <a:pt x="106565" y="0"/>
                  <a:pt x="238020" y="0"/>
                </a:cubicBezTo>
                <a:close/>
              </a:path>
            </a:pathLst>
          </a:custGeom>
          <a:effectLst>
            <a:softEdge rad="127000"/>
          </a:effec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1658D65-6957-426E-BF21-BCDE4C1EB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" t="51694" r="66860" b="1009"/>
          <a:stretch>
            <a:fillRect/>
          </a:stretch>
        </p:blipFill>
        <p:spPr>
          <a:xfrm>
            <a:off x="-4114800" y="3886200"/>
            <a:ext cx="3467100" cy="1428091"/>
          </a:xfrm>
          <a:custGeom>
            <a:avLst/>
            <a:gdLst>
              <a:gd name="connsiteX0" fmla="*/ 238020 w 3467100"/>
              <a:gd name="connsiteY0" fmla="*/ 0 h 1428091"/>
              <a:gd name="connsiteX1" fmla="*/ 3229080 w 3467100"/>
              <a:gd name="connsiteY1" fmla="*/ 0 h 1428091"/>
              <a:gd name="connsiteX2" fmla="*/ 3467100 w 3467100"/>
              <a:gd name="connsiteY2" fmla="*/ 238020 h 1428091"/>
              <a:gd name="connsiteX3" fmla="*/ 3467100 w 3467100"/>
              <a:gd name="connsiteY3" fmla="*/ 1190071 h 1428091"/>
              <a:gd name="connsiteX4" fmla="*/ 3229080 w 3467100"/>
              <a:gd name="connsiteY4" fmla="*/ 1428091 h 1428091"/>
              <a:gd name="connsiteX5" fmla="*/ 238020 w 3467100"/>
              <a:gd name="connsiteY5" fmla="*/ 1428091 h 1428091"/>
              <a:gd name="connsiteX6" fmla="*/ 0 w 3467100"/>
              <a:gd name="connsiteY6" fmla="*/ 1190071 h 1428091"/>
              <a:gd name="connsiteX7" fmla="*/ 0 w 3467100"/>
              <a:gd name="connsiteY7" fmla="*/ 238020 h 1428091"/>
              <a:gd name="connsiteX8" fmla="*/ 238020 w 3467100"/>
              <a:gd name="connsiteY8" fmla="*/ 0 h 142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7100" h="1428091">
                <a:moveTo>
                  <a:pt x="238020" y="0"/>
                </a:moveTo>
                <a:lnTo>
                  <a:pt x="3229080" y="0"/>
                </a:lnTo>
                <a:cubicBezTo>
                  <a:pt x="3360535" y="0"/>
                  <a:pt x="3467100" y="106565"/>
                  <a:pt x="3467100" y="238020"/>
                </a:cubicBezTo>
                <a:lnTo>
                  <a:pt x="3467100" y="1190071"/>
                </a:lnTo>
                <a:cubicBezTo>
                  <a:pt x="3467100" y="1321526"/>
                  <a:pt x="3360535" y="1428091"/>
                  <a:pt x="3229080" y="1428091"/>
                </a:cubicBezTo>
                <a:lnTo>
                  <a:pt x="238020" y="1428091"/>
                </a:lnTo>
                <a:cubicBezTo>
                  <a:pt x="106565" y="1428091"/>
                  <a:pt x="0" y="1321526"/>
                  <a:pt x="0" y="1190071"/>
                </a:cubicBezTo>
                <a:lnTo>
                  <a:pt x="0" y="238020"/>
                </a:lnTo>
                <a:cubicBezTo>
                  <a:pt x="0" y="106565"/>
                  <a:pt x="106565" y="0"/>
                  <a:pt x="238020" y="0"/>
                </a:cubicBezTo>
                <a:close/>
              </a:path>
            </a:pathLst>
          </a:custGeom>
          <a:effectLst>
            <a:softEdge rad="127000"/>
          </a:effec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715F18B-900E-4EF0-BC70-A732B1BE4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8" t="51694" r="34018" b="1009"/>
          <a:stretch>
            <a:fillRect/>
          </a:stretch>
        </p:blipFill>
        <p:spPr>
          <a:xfrm>
            <a:off x="2533650" y="7162800"/>
            <a:ext cx="3467100" cy="1428091"/>
          </a:xfrm>
          <a:custGeom>
            <a:avLst/>
            <a:gdLst>
              <a:gd name="connsiteX0" fmla="*/ 238020 w 3467100"/>
              <a:gd name="connsiteY0" fmla="*/ 0 h 1428091"/>
              <a:gd name="connsiteX1" fmla="*/ 3229080 w 3467100"/>
              <a:gd name="connsiteY1" fmla="*/ 0 h 1428091"/>
              <a:gd name="connsiteX2" fmla="*/ 3467100 w 3467100"/>
              <a:gd name="connsiteY2" fmla="*/ 238020 h 1428091"/>
              <a:gd name="connsiteX3" fmla="*/ 3467100 w 3467100"/>
              <a:gd name="connsiteY3" fmla="*/ 1190071 h 1428091"/>
              <a:gd name="connsiteX4" fmla="*/ 3229080 w 3467100"/>
              <a:gd name="connsiteY4" fmla="*/ 1428091 h 1428091"/>
              <a:gd name="connsiteX5" fmla="*/ 238020 w 3467100"/>
              <a:gd name="connsiteY5" fmla="*/ 1428091 h 1428091"/>
              <a:gd name="connsiteX6" fmla="*/ 0 w 3467100"/>
              <a:gd name="connsiteY6" fmla="*/ 1190071 h 1428091"/>
              <a:gd name="connsiteX7" fmla="*/ 0 w 3467100"/>
              <a:gd name="connsiteY7" fmla="*/ 238020 h 1428091"/>
              <a:gd name="connsiteX8" fmla="*/ 238020 w 3467100"/>
              <a:gd name="connsiteY8" fmla="*/ 0 h 142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7100" h="1428091">
                <a:moveTo>
                  <a:pt x="238020" y="0"/>
                </a:moveTo>
                <a:lnTo>
                  <a:pt x="3229080" y="0"/>
                </a:lnTo>
                <a:cubicBezTo>
                  <a:pt x="3360535" y="0"/>
                  <a:pt x="3467100" y="106565"/>
                  <a:pt x="3467100" y="238020"/>
                </a:cubicBezTo>
                <a:lnTo>
                  <a:pt x="3467100" y="1190071"/>
                </a:lnTo>
                <a:cubicBezTo>
                  <a:pt x="3467100" y="1321526"/>
                  <a:pt x="3360535" y="1428091"/>
                  <a:pt x="3229080" y="1428091"/>
                </a:cubicBezTo>
                <a:lnTo>
                  <a:pt x="238020" y="1428091"/>
                </a:lnTo>
                <a:cubicBezTo>
                  <a:pt x="106565" y="1428091"/>
                  <a:pt x="0" y="1321526"/>
                  <a:pt x="0" y="1190071"/>
                </a:cubicBezTo>
                <a:lnTo>
                  <a:pt x="0" y="238020"/>
                </a:lnTo>
                <a:cubicBezTo>
                  <a:pt x="0" y="106565"/>
                  <a:pt x="106565" y="0"/>
                  <a:pt x="238020" y="0"/>
                </a:cubicBezTo>
                <a:close/>
              </a:path>
            </a:pathLst>
          </a:custGeom>
          <a:effectLst>
            <a:softEdge rad="1270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9268254-B6DB-4D06-BB2E-FA0C5C1BA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0" t="51694" r="1177" b="1009"/>
          <a:stretch>
            <a:fillRect/>
          </a:stretch>
        </p:blipFill>
        <p:spPr>
          <a:xfrm>
            <a:off x="6096000" y="7162800"/>
            <a:ext cx="3467100" cy="1428091"/>
          </a:xfrm>
          <a:custGeom>
            <a:avLst/>
            <a:gdLst>
              <a:gd name="connsiteX0" fmla="*/ 238020 w 3467100"/>
              <a:gd name="connsiteY0" fmla="*/ 0 h 1428091"/>
              <a:gd name="connsiteX1" fmla="*/ 3229080 w 3467100"/>
              <a:gd name="connsiteY1" fmla="*/ 0 h 1428091"/>
              <a:gd name="connsiteX2" fmla="*/ 3467100 w 3467100"/>
              <a:gd name="connsiteY2" fmla="*/ 238020 h 1428091"/>
              <a:gd name="connsiteX3" fmla="*/ 3467100 w 3467100"/>
              <a:gd name="connsiteY3" fmla="*/ 1190071 h 1428091"/>
              <a:gd name="connsiteX4" fmla="*/ 3229080 w 3467100"/>
              <a:gd name="connsiteY4" fmla="*/ 1428091 h 1428091"/>
              <a:gd name="connsiteX5" fmla="*/ 238020 w 3467100"/>
              <a:gd name="connsiteY5" fmla="*/ 1428091 h 1428091"/>
              <a:gd name="connsiteX6" fmla="*/ 0 w 3467100"/>
              <a:gd name="connsiteY6" fmla="*/ 1190071 h 1428091"/>
              <a:gd name="connsiteX7" fmla="*/ 0 w 3467100"/>
              <a:gd name="connsiteY7" fmla="*/ 238020 h 1428091"/>
              <a:gd name="connsiteX8" fmla="*/ 238020 w 3467100"/>
              <a:gd name="connsiteY8" fmla="*/ 0 h 142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7100" h="1428091">
                <a:moveTo>
                  <a:pt x="238020" y="0"/>
                </a:moveTo>
                <a:lnTo>
                  <a:pt x="3229080" y="0"/>
                </a:lnTo>
                <a:cubicBezTo>
                  <a:pt x="3360535" y="0"/>
                  <a:pt x="3467100" y="106565"/>
                  <a:pt x="3467100" y="238020"/>
                </a:cubicBezTo>
                <a:lnTo>
                  <a:pt x="3467100" y="1190071"/>
                </a:lnTo>
                <a:cubicBezTo>
                  <a:pt x="3467100" y="1321526"/>
                  <a:pt x="3360535" y="1428091"/>
                  <a:pt x="3229080" y="1428091"/>
                </a:cubicBezTo>
                <a:lnTo>
                  <a:pt x="238020" y="1428091"/>
                </a:lnTo>
                <a:cubicBezTo>
                  <a:pt x="106565" y="1428091"/>
                  <a:pt x="0" y="1321526"/>
                  <a:pt x="0" y="1190071"/>
                </a:cubicBezTo>
                <a:lnTo>
                  <a:pt x="0" y="238020"/>
                </a:lnTo>
                <a:cubicBezTo>
                  <a:pt x="0" y="106565"/>
                  <a:pt x="106565" y="0"/>
                  <a:pt x="238020" y="0"/>
                </a:cubicBezTo>
                <a:close/>
              </a:path>
            </a:pathLst>
          </a:custGeom>
          <a:effectLst>
            <a:softEdge rad="127000"/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E7AA71E-D557-42FB-B157-0C36498CA429}"/>
              </a:ext>
            </a:extLst>
          </p:cNvPr>
          <p:cNvGrpSpPr/>
          <p:nvPr/>
        </p:nvGrpSpPr>
        <p:grpSpPr>
          <a:xfrm>
            <a:off x="3857626" y="3765166"/>
            <a:ext cx="4476748" cy="959234"/>
            <a:chOff x="800101" y="4874190"/>
            <a:chExt cx="3581401" cy="4328175"/>
          </a:xfrm>
        </p:grpSpPr>
        <p:sp>
          <p:nvSpPr>
            <p:cNvPr id="18" name="Rounded Rectangle 1261">
              <a:extLst>
                <a:ext uri="{FF2B5EF4-FFF2-40B4-BE49-F238E27FC236}">
                  <a16:creationId xmlns:a16="http://schemas.microsoft.com/office/drawing/2014/main" id="{B898863C-2B10-43D6-A32D-23F4BF67F8E5}"/>
                </a:ext>
              </a:extLst>
            </p:cNvPr>
            <p:cNvSpPr/>
            <p:nvPr/>
          </p:nvSpPr>
          <p:spPr>
            <a:xfrm>
              <a:off x="800101" y="4874190"/>
              <a:ext cx="3581401" cy="4328175"/>
            </a:xfrm>
            <a:prstGeom prst="roundRect">
              <a:avLst/>
            </a:prstGeom>
            <a:pattFill prst="wdUpDiag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19050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HP-211" panose="020B0803050302020204" pitchFamily="34" charset="0"/>
              </a:endParaRPr>
            </a:p>
          </p:txBody>
        </p:sp>
        <p:sp>
          <p:nvSpPr>
            <p:cNvPr id="19" name="Rounded Rectangle 1262">
              <a:extLst>
                <a:ext uri="{FF2B5EF4-FFF2-40B4-BE49-F238E27FC236}">
                  <a16:creationId xmlns:a16="http://schemas.microsoft.com/office/drawing/2014/main" id="{F763D59F-654C-4911-895B-34CFBB4B0A15}"/>
                </a:ext>
              </a:extLst>
            </p:cNvPr>
            <p:cNvSpPr/>
            <p:nvPr/>
          </p:nvSpPr>
          <p:spPr>
            <a:xfrm>
              <a:off x="839019" y="5059467"/>
              <a:ext cx="3503564" cy="3957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HP-211" panose="020B0803050302020204" pitchFamily="34" charset="0"/>
              </a:endParaRPr>
            </a:p>
          </p:txBody>
        </p:sp>
      </p:grpSp>
      <p:sp>
        <p:nvSpPr>
          <p:cNvPr id="20" name="PHẠM DUYÊN 2 - 9Slide.vn">
            <a:extLst>
              <a:ext uri="{FF2B5EF4-FFF2-40B4-BE49-F238E27FC236}">
                <a16:creationId xmlns:a16="http://schemas.microsoft.com/office/drawing/2014/main" id="{7F6FAE0E-7934-421B-8E9A-5983DC2FC1CA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953007" y="3886200"/>
            <a:ext cx="2285987" cy="783193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pc="-4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27 : 3 = </a:t>
            </a:r>
            <a:r>
              <a:rPr lang="en-US" sz="4000" spc="-40">
                <a:solidFill>
                  <a:schemeClr val="accent6"/>
                </a:solidFill>
                <a:latin typeface="+mj-lt"/>
              </a:rPr>
              <a:t>9</a:t>
            </a:r>
            <a:endParaRPr lang="vi-VN" sz="4000" spc="-4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0227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PHẠM DUYÊN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306EBB"/>
      </a:accent1>
      <a:accent2>
        <a:srgbClr val="81B2EA"/>
      </a:accent2>
      <a:accent3>
        <a:srgbClr val="7DAED9"/>
      </a:accent3>
      <a:accent4>
        <a:srgbClr val="8178C3"/>
      </a:accent4>
      <a:accent5>
        <a:srgbClr val="D97D3D"/>
      </a:accent5>
      <a:accent6>
        <a:srgbClr val="F05945"/>
      </a:accent6>
      <a:hlink>
        <a:srgbClr val="6C4706"/>
      </a:hlink>
      <a:folHlink>
        <a:srgbClr val="262626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2487</TotalTime>
  <Words>311</Words>
  <Application>Microsoft Office PowerPoint</Application>
  <PresentationFormat>Widescreen</PresentationFormat>
  <Paragraphs>77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HP-211</vt:lpstr>
      <vt:lpstr>Times New Roman</vt:lpstr>
      <vt:lpstr>Cambria Math</vt:lpstr>
      <vt:lpstr>Arial</vt:lpstr>
      <vt:lpstr>#9Slide03 Quicksand</vt:lpstr>
      <vt:lpstr>Calibri</vt:lpstr>
      <vt:lpstr>#9Slide03 Sofia Pro Soft</vt:lpstr>
      <vt:lpstr>#9Slide03 Sofia Pro Soft Bold</vt:lpstr>
      <vt:lpstr>#9Slide03 Encode SeEx Black</vt:lpstr>
      <vt:lpstr>#9Slide07 SVNUT Triumph Press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yenlyly0109@gmail.com</cp:lastModifiedBy>
  <cp:revision>1226</cp:revision>
  <dcterms:created xsi:type="dcterms:W3CDTF">2022-02-22T13:22:10Z</dcterms:created>
  <dcterms:modified xsi:type="dcterms:W3CDTF">2023-11-09T09:46:30Z</dcterms:modified>
  <cp:category>9Slide.vn</cp:category>
</cp:coreProperties>
</file>