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  <p:sldMasterId id="2147483729" r:id="rId5"/>
  </p:sldMasterIdLst>
  <p:notesMasterIdLst>
    <p:notesMasterId r:id="rId24"/>
  </p:notesMasterIdLst>
  <p:sldIdLst>
    <p:sldId id="379" r:id="rId6"/>
    <p:sldId id="256" r:id="rId7"/>
    <p:sldId id="405" r:id="rId8"/>
    <p:sldId id="370" r:id="rId9"/>
    <p:sldId id="372" r:id="rId10"/>
    <p:sldId id="347" r:id="rId11"/>
    <p:sldId id="375" r:id="rId12"/>
    <p:sldId id="392" r:id="rId13"/>
    <p:sldId id="404" r:id="rId14"/>
    <p:sldId id="394" r:id="rId15"/>
    <p:sldId id="395" r:id="rId16"/>
    <p:sldId id="396" r:id="rId17"/>
    <p:sldId id="397" r:id="rId18"/>
    <p:sldId id="398" r:id="rId19"/>
    <p:sldId id="403" r:id="rId20"/>
    <p:sldId id="399" r:id="rId21"/>
    <p:sldId id="391" r:id="rId22"/>
    <p:sldId id="386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CD868"/>
    <a:srgbClr val="59C030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2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137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25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95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78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7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274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35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514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628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167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31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68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08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843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5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50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096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626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143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254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875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26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150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077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84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44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2686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568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297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5970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448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8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43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386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60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53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90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354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4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55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89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24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066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0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59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50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96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856C-C5CF-4B11-B9D7-E5CB202742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DB259-22D5-4436-BD40-43A98C134F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7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gif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gif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gif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gif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217ECDB3-8FDE-492A-882C-547621B2B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23775"/>
            <a:ext cx="975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EM HỌC SINH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ĐẾN VỚI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7A3701A-B2C6-4E84-A04C-DF07D3445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3584">
            <a:off x="690918" y="227898"/>
            <a:ext cx="2417931" cy="2076303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84BB1044-4E88-4835-A745-2333760D76BE}"/>
              </a:ext>
            </a:extLst>
          </p:cNvPr>
          <p:cNvSpPr txBox="1">
            <a:spLocks/>
          </p:cNvSpPr>
          <p:nvPr/>
        </p:nvSpPr>
        <p:spPr>
          <a:xfrm>
            <a:off x="2467993" y="503936"/>
            <a:ext cx="7688062" cy="76211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088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VN-Cookies" panose="02040603050506020204" pitchFamily="18" charset="0"/>
                <a:cs typeface="Arial"/>
                <a:sym typeface="Arial"/>
              </a:rPr>
              <a:t>TR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VN-Cookies" panose="02040603050506020204" pitchFamily="18" charset="0"/>
                <a:cs typeface="Arial"/>
                <a:sym typeface="Arial"/>
              </a:rPr>
              <a:t>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VN-Cookies" panose="02040603050506020204" pitchFamily="18" charset="0"/>
                <a:cs typeface="Arial"/>
                <a:sym typeface="Arial"/>
              </a:rPr>
              <a:t>ỜNG TIỂU HỌC PHÚC ĐỒNG</a:t>
            </a:r>
          </a:p>
        </p:txBody>
      </p:sp>
    </p:spTree>
    <p:extLst>
      <p:ext uri="{BB962C8B-B14F-4D97-AF65-F5344CB8AC3E}">
        <p14:creationId xmlns:p14="http://schemas.microsoft.com/office/powerpoint/2010/main" val="2846277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766" y="198118"/>
            <a:ext cx="2846937" cy="3066779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4948" y="792177"/>
            <a:ext cx="7840345" cy="1607820"/>
          </a:xfrm>
          <a:prstGeom prst="wedgeRoundRectCallout">
            <a:avLst>
              <a:gd name="adj1" fmla="val 69658"/>
              <a:gd name="adj2" fmla="val 1942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4870" y="5747067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58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38" y="2812731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001273" y="2795132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30096" y="2824643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3217" y="2812731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B</a:t>
            </a:r>
          </a:p>
        </p:txBody>
      </p:sp>
      <p:sp>
        <p:nvSpPr>
          <p:cNvPr id="34" name="WordArt 33">
            <a:extLst>
              <a:ext uri="{FF2B5EF4-FFF2-40B4-BE49-F238E27FC236}">
                <a16:creationId xmlns:a16="http://schemas.microsoft.com/office/drawing/2014/main" id="{32B437C8-DD6A-E124-FCD2-7223D4B9A8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204" y="52074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5" name="WordArt 34">
            <a:extLst>
              <a:ext uri="{FF2B5EF4-FFF2-40B4-BE49-F238E27FC236}">
                <a16:creationId xmlns:a16="http://schemas.microsoft.com/office/drawing/2014/main" id="{D42071D6-FDF0-3E5B-3D7B-4C2B1C29FC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76052" y="3866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6" name="WordArt 35">
            <a:extLst>
              <a:ext uri="{FF2B5EF4-FFF2-40B4-BE49-F238E27FC236}">
                <a16:creationId xmlns:a16="http://schemas.microsoft.com/office/drawing/2014/main" id="{B71E5547-308E-302D-EBE8-0C50B78F14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88762" y="507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7" name="WordArt 36">
            <a:extLst>
              <a:ext uri="{FF2B5EF4-FFF2-40B4-BE49-F238E27FC236}">
                <a16:creationId xmlns:a16="http://schemas.microsoft.com/office/drawing/2014/main" id="{971F67D1-FD6D-B8E8-CBDE-11EB12E306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30230" y="5299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8" name="WordArt 37">
            <a:extLst>
              <a:ext uri="{FF2B5EF4-FFF2-40B4-BE49-F238E27FC236}">
                <a16:creationId xmlns:a16="http://schemas.microsoft.com/office/drawing/2014/main" id="{A4AAAE5E-C06D-9BF8-F701-87DB5FB8B8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72341" y="4286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9" name="WordArt 38">
            <a:extLst>
              <a:ext uri="{FF2B5EF4-FFF2-40B4-BE49-F238E27FC236}">
                <a16:creationId xmlns:a16="http://schemas.microsoft.com/office/drawing/2014/main" id="{17D61423-C854-B0D1-4311-EA7FFADE66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76553" y="31992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40" name="Group 49">
            <a:extLst>
              <a:ext uri="{FF2B5EF4-FFF2-40B4-BE49-F238E27FC236}">
                <a16:creationId xmlns:a16="http://schemas.microsoft.com/office/drawing/2014/main" id="{DB4CA251-9BBB-14B5-7565-FE5E0D4C605F}"/>
              </a:ext>
            </a:extLst>
          </p:cNvPr>
          <p:cNvGrpSpPr>
            <a:grpSpLocks/>
          </p:cNvGrpSpPr>
          <p:nvPr/>
        </p:nvGrpSpPr>
        <p:grpSpPr bwMode="auto">
          <a:xfrm>
            <a:off x="8221244" y="177552"/>
            <a:ext cx="1752600" cy="1179513"/>
            <a:chOff x="4320" y="2928"/>
            <a:chExt cx="1104" cy="1104"/>
          </a:xfrm>
        </p:grpSpPr>
        <p:sp>
          <p:nvSpPr>
            <p:cNvPr id="41" name="AutoShape 50">
              <a:extLst>
                <a:ext uri="{FF2B5EF4-FFF2-40B4-BE49-F238E27FC236}">
                  <a16:creationId xmlns:a16="http://schemas.microsoft.com/office/drawing/2014/main" id="{BEBC642F-DABF-4349-DCEA-45FAC56D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" name="WordArt 51">
              <a:extLst>
                <a:ext uri="{FF2B5EF4-FFF2-40B4-BE49-F238E27FC236}">
                  <a16:creationId xmlns:a16="http://schemas.microsoft.com/office/drawing/2014/main" id="{29FC86ED-ABB9-8BF8-D25E-D560E78D3AF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o, ô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ê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ô, 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ă,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60938" y="2812731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123330" y="2795132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05512" y="2805023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95274" y="2812731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B</a:t>
            </a:r>
          </a:p>
        </p:txBody>
      </p:sp>
      <p:sp>
        <p:nvSpPr>
          <p:cNvPr id="43" name="WordArt 33">
            <a:extLst>
              <a:ext uri="{FF2B5EF4-FFF2-40B4-BE49-F238E27FC236}">
                <a16:creationId xmlns:a16="http://schemas.microsoft.com/office/drawing/2014/main" id="{92F67118-5154-1F43-17EC-C219D8B462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23437" y="464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4" name="WordArt 34">
            <a:extLst>
              <a:ext uri="{FF2B5EF4-FFF2-40B4-BE49-F238E27FC236}">
                <a16:creationId xmlns:a16="http://schemas.microsoft.com/office/drawing/2014/main" id="{EE11666C-F5C2-79B7-1808-B7C7B2C3DD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57111" y="47960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5" name="WordArt 35">
            <a:extLst>
              <a:ext uri="{FF2B5EF4-FFF2-40B4-BE49-F238E27FC236}">
                <a16:creationId xmlns:a16="http://schemas.microsoft.com/office/drawing/2014/main" id="{B88E70B4-F6DC-01AE-FB8D-6364BFC462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51240" y="47782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6" name="WordArt 36">
            <a:extLst>
              <a:ext uri="{FF2B5EF4-FFF2-40B4-BE49-F238E27FC236}">
                <a16:creationId xmlns:a16="http://schemas.microsoft.com/office/drawing/2014/main" id="{FD44D325-2763-81C8-21C2-18E82D544B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51240" y="41028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7" name="WordArt 37">
            <a:extLst>
              <a:ext uri="{FF2B5EF4-FFF2-40B4-BE49-F238E27FC236}">
                <a16:creationId xmlns:a16="http://schemas.microsoft.com/office/drawing/2014/main" id="{CDECA1E0-2C6E-6FCC-845E-1E7800D7D4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80457" y="48473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8" name="WordArt 38">
            <a:extLst>
              <a:ext uri="{FF2B5EF4-FFF2-40B4-BE49-F238E27FC236}">
                <a16:creationId xmlns:a16="http://schemas.microsoft.com/office/drawing/2014/main" id="{AD8ED080-4817-EC02-16B8-0FB538415A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00091" y="4829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49" name="Group 49">
            <a:extLst>
              <a:ext uri="{FF2B5EF4-FFF2-40B4-BE49-F238E27FC236}">
                <a16:creationId xmlns:a16="http://schemas.microsoft.com/office/drawing/2014/main" id="{45912103-B451-27D5-97D4-B426A86297F8}"/>
              </a:ext>
            </a:extLst>
          </p:cNvPr>
          <p:cNvGrpSpPr>
            <a:grpSpLocks/>
          </p:cNvGrpSpPr>
          <p:nvPr/>
        </p:nvGrpSpPr>
        <p:grpSpPr bwMode="auto">
          <a:xfrm>
            <a:off x="7848533" y="250047"/>
            <a:ext cx="1752600" cy="1179513"/>
            <a:chOff x="4320" y="2928"/>
            <a:chExt cx="1104" cy="1104"/>
          </a:xfrm>
        </p:grpSpPr>
        <p:sp>
          <p:nvSpPr>
            <p:cNvPr id="50" name="AutoShape 50">
              <a:extLst>
                <a:ext uri="{FF2B5EF4-FFF2-40B4-BE49-F238E27FC236}">
                  <a16:creationId xmlns:a16="http://schemas.microsoft.com/office/drawing/2014/main" id="{828B35A6-6DC8-79C2-CDB5-5E57411F5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1" name="WordArt 51">
              <a:extLst>
                <a:ext uri="{FF2B5EF4-FFF2-40B4-BE49-F238E27FC236}">
                  <a16:creationId xmlns:a16="http://schemas.microsoft.com/office/drawing/2014/main" id="{19D23264-DA3B-5B20-1910-C83E2B4E7B0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13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72985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3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5953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60938" y="2812731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053825" y="2832450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3535" y="2856174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25769" y="2812731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B</a:t>
            </a:r>
          </a:p>
        </p:txBody>
      </p:sp>
      <p:sp>
        <p:nvSpPr>
          <p:cNvPr id="13" name="WordArt 33">
            <a:extLst>
              <a:ext uri="{FF2B5EF4-FFF2-40B4-BE49-F238E27FC236}">
                <a16:creationId xmlns:a16="http://schemas.microsoft.com/office/drawing/2014/main" id="{1BBE40D9-F0FA-AF95-E7F0-E38932DE62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24782" y="5531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4" name="WordArt 34">
            <a:extLst>
              <a:ext uri="{FF2B5EF4-FFF2-40B4-BE49-F238E27FC236}">
                <a16:creationId xmlns:a16="http://schemas.microsoft.com/office/drawing/2014/main" id="{9DA45304-FCD7-8D49-0DDA-6070FF92A7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36365" y="451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7" name="WordArt 35">
            <a:extLst>
              <a:ext uri="{FF2B5EF4-FFF2-40B4-BE49-F238E27FC236}">
                <a16:creationId xmlns:a16="http://schemas.microsoft.com/office/drawing/2014/main" id="{55430478-78BB-286D-3DFC-B0196DC17B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09263" y="50240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8" name="WordArt 36">
            <a:extLst>
              <a:ext uri="{FF2B5EF4-FFF2-40B4-BE49-F238E27FC236}">
                <a16:creationId xmlns:a16="http://schemas.microsoft.com/office/drawing/2014/main" id="{3F2508E2-5B9E-7FD1-5410-E642EA9DC8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71896" y="5092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9" name="WordArt 37">
            <a:extLst>
              <a:ext uri="{FF2B5EF4-FFF2-40B4-BE49-F238E27FC236}">
                <a16:creationId xmlns:a16="http://schemas.microsoft.com/office/drawing/2014/main" id="{3F39C46C-5F69-124F-F707-5285D9542A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63973" y="47710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0" name="WordArt 38">
            <a:extLst>
              <a:ext uri="{FF2B5EF4-FFF2-40B4-BE49-F238E27FC236}">
                <a16:creationId xmlns:a16="http://schemas.microsoft.com/office/drawing/2014/main" id="{D3943940-FD2B-81CA-58B9-14FF874540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49631" y="5036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31" name="Group 49">
            <a:extLst>
              <a:ext uri="{FF2B5EF4-FFF2-40B4-BE49-F238E27FC236}">
                <a16:creationId xmlns:a16="http://schemas.microsoft.com/office/drawing/2014/main" id="{428D1C9E-9D95-D2F2-F04F-477AB1855B7B}"/>
              </a:ext>
            </a:extLst>
          </p:cNvPr>
          <p:cNvGrpSpPr>
            <a:grpSpLocks/>
          </p:cNvGrpSpPr>
          <p:nvPr/>
        </p:nvGrpSpPr>
        <p:grpSpPr bwMode="auto">
          <a:xfrm>
            <a:off x="10335281" y="-87353"/>
            <a:ext cx="1752600" cy="1179513"/>
            <a:chOff x="4320" y="2928"/>
            <a:chExt cx="1104" cy="1104"/>
          </a:xfrm>
        </p:grpSpPr>
        <p:sp>
          <p:nvSpPr>
            <p:cNvPr id="32" name="AutoShape 50">
              <a:extLst>
                <a:ext uri="{FF2B5EF4-FFF2-40B4-BE49-F238E27FC236}">
                  <a16:creationId xmlns:a16="http://schemas.microsoft.com/office/drawing/2014/main" id="{266F5F47-06F2-9798-D431-7F97B16A3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3" name="WordArt 51">
              <a:extLst>
                <a:ext uri="{FF2B5EF4-FFF2-40B4-BE49-F238E27FC236}">
                  <a16:creationId xmlns:a16="http://schemas.microsoft.com/office/drawing/2014/main" id="{A717DD78-50DA-FDA8-238A-BAF7364BCF9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31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o,ô,ơ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3" y="277809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902815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e, 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3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09024" y="571243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ư,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42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48683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e, 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60938" y="2812731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73996" y="2774124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17872" y="2778096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40441" y="2812730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B</a:t>
            </a:r>
          </a:p>
        </p:txBody>
      </p:sp>
      <p:sp>
        <p:nvSpPr>
          <p:cNvPr id="13" name="WordArt 33">
            <a:extLst>
              <a:ext uri="{FF2B5EF4-FFF2-40B4-BE49-F238E27FC236}">
                <a16:creationId xmlns:a16="http://schemas.microsoft.com/office/drawing/2014/main" id="{96876723-853F-248F-5225-390F35D1BA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29597" y="5706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4" name="WordArt 34">
            <a:extLst>
              <a:ext uri="{FF2B5EF4-FFF2-40B4-BE49-F238E27FC236}">
                <a16:creationId xmlns:a16="http://schemas.microsoft.com/office/drawing/2014/main" id="{FAB6DA70-D0D2-0E17-DCB5-F4F972A240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5303" y="464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7" name="WordArt 35">
            <a:extLst>
              <a:ext uri="{FF2B5EF4-FFF2-40B4-BE49-F238E27FC236}">
                <a16:creationId xmlns:a16="http://schemas.microsoft.com/office/drawing/2014/main" id="{BB5939F8-696B-E679-A2FE-D848E4B88E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85172" y="4584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8" name="WordArt 36">
            <a:extLst>
              <a:ext uri="{FF2B5EF4-FFF2-40B4-BE49-F238E27FC236}">
                <a16:creationId xmlns:a16="http://schemas.microsoft.com/office/drawing/2014/main" id="{DE91AB8C-23AF-6D9F-0704-64DEE534A7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30629" y="50788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9" name="WordArt 37">
            <a:extLst>
              <a:ext uri="{FF2B5EF4-FFF2-40B4-BE49-F238E27FC236}">
                <a16:creationId xmlns:a16="http://schemas.microsoft.com/office/drawing/2014/main" id="{8B1D2D1C-0A8E-DB92-49A1-2F485F22E1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72531" y="53308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0" name="WordArt 38">
            <a:extLst>
              <a:ext uri="{FF2B5EF4-FFF2-40B4-BE49-F238E27FC236}">
                <a16:creationId xmlns:a16="http://schemas.microsoft.com/office/drawing/2014/main" id="{E007E77D-F1D5-A513-B730-DA0B2C9D33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92568" y="466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31" name="Group 49">
            <a:extLst>
              <a:ext uri="{FF2B5EF4-FFF2-40B4-BE49-F238E27FC236}">
                <a16:creationId xmlns:a16="http://schemas.microsoft.com/office/drawing/2014/main" id="{1E0F8A84-B300-EFF4-B7A6-F0A6F392C64D}"/>
              </a:ext>
            </a:extLst>
          </p:cNvPr>
          <p:cNvGrpSpPr>
            <a:grpSpLocks/>
          </p:cNvGrpSpPr>
          <p:nvPr/>
        </p:nvGrpSpPr>
        <p:grpSpPr bwMode="auto">
          <a:xfrm>
            <a:off x="10353622" y="-56676"/>
            <a:ext cx="1752600" cy="1179513"/>
            <a:chOff x="4320" y="2928"/>
            <a:chExt cx="1104" cy="1104"/>
          </a:xfrm>
        </p:grpSpPr>
        <p:sp>
          <p:nvSpPr>
            <p:cNvPr id="32" name="AutoShape 50">
              <a:extLst>
                <a:ext uri="{FF2B5EF4-FFF2-40B4-BE49-F238E27FC236}">
                  <a16:creationId xmlns:a16="http://schemas.microsoft.com/office/drawing/2014/main" id="{B397621F-61D4-EEDE-62DF-C4B01527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3" name="WordArt 51">
              <a:extLst>
                <a:ext uri="{FF2B5EF4-FFF2-40B4-BE49-F238E27FC236}">
                  <a16:creationId xmlns:a16="http://schemas.microsoft.com/office/drawing/2014/main" id="{80EB7E47-3F85-25B6-363E-22E26377128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3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WATCHING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298" y="0"/>
            <a:ext cx="2846937" cy="30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5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1597906"/>
            <a:ext cx="1056730" cy="10567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180106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200508"/>
            <a:ext cx="1056730" cy="105673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617151" y="41540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597906"/>
            <a:ext cx="1056730" cy="105673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92" y="164569"/>
            <a:ext cx="1056730" cy="1056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612177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ngệ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80502" y="5915160"/>
            <a:ext cx="2005853" cy="620486"/>
            <a:chOff x="3056004" y="4114800"/>
            <a:chExt cx="2005853" cy="620486"/>
          </a:xfrm>
        </p:grpSpPr>
        <p:sp>
          <p:nvSpPr>
            <p:cNvPr id="13" name="Oval 12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hlinkClick r:id="rId8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Tiếp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6008" y="1760969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3416" y="444048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05040" y="1760969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05040" y="365092"/>
            <a:ext cx="704193" cy="655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B</a:t>
            </a:r>
          </a:p>
        </p:txBody>
      </p:sp>
      <p:sp>
        <p:nvSpPr>
          <p:cNvPr id="2" name="WordArt 33">
            <a:extLst>
              <a:ext uri="{FF2B5EF4-FFF2-40B4-BE49-F238E27FC236}">
                <a16:creationId xmlns:a16="http://schemas.microsoft.com/office/drawing/2014/main" id="{0D8FF055-48C6-0A21-4E6F-4A79BBBF95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81692" y="58248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" name="WordArt 34">
            <a:extLst>
              <a:ext uri="{FF2B5EF4-FFF2-40B4-BE49-F238E27FC236}">
                <a16:creationId xmlns:a16="http://schemas.microsoft.com/office/drawing/2014/main" id="{842C02B3-C852-9617-E473-A7645D5C87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56191" y="57353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" name="WordArt 35">
            <a:extLst>
              <a:ext uri="{FF2B5EF4-FFF2-40B4-BE49-F238E27FC236}">
                <a16:creationId xmlns:a16="http://schemas.microsoft.com/office/drawing/2014/main" id="{E077EEF6-3A1D-9966-F056-A78C9EEA0C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0666" y="58083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WordArt 36">
            <a:extLst>
              <a:ext uri="{FF2B5EF4-FFF2-40B4-BE49-F238E27FC236}">
                <a16:creationId xmlns:a16="http://schemas.microsoft.com/office/drawing/2014/main" id="{8CD8EFD0-E346-984B-7D93-1BCA5C350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1136" y="58412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" name="WordArt 37">
            <a:extLst>
              <a:ext uri="{FF2B5EF4-FFF2-40B4-BE49-F238E27FC236}">
                <a16:creationId xmlns:a16="http://schemas.microsoft.com/office/drawing/2014/main" id="{A1931A8C-B8AB-B01E-304A-485A9C0FDF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89312" y="587115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" name="WordArt 38">
            <a:extLst>
              <a:ext uri="{FF2B5EF4-FFF2-40B4-BE49-F238E27FC236}">
                <a16:creationId xmlns:a16="http://schemas.microsoft.com/office/drawing/2014/main" id="{0947DC6E-27EA-C9C9-8A0C-EC74D52FF5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87144" y="58083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10" name="Group 49">
            <a:extLst>
              <a:ext uri="{FF2B5EF4-FFF2-40B4-BE49-F238E27FC236}">
                <a16:creationId xmlns:a16="http://schemas.microsoft.com/office/drawing/2014/main" id="{FB35C604-E7BD-7F8F-C8C2-1EE8A9BCD3EB}"/>
              </a:ext>
            </a:extLst>
          </p:cNvPr>
          <p:cNvGrpSpPr>
            <a:grpSpLocks/>
          </p:cNvGrpSpPr>
          <p:nvPr/>
        </p:nvGrpSpPr>
        <p:grpSpPr bwMode="auto">
          <a:xfrm>
            <a:off x="2719936" y="5356700"/>
            <a:ext cx="1752600" cy="1179513"/>
            <a:chOff x="4320" y="2928"/>
            <a:chExt cx="1104" cy="1104"/>
          </a:xfrm>
        </p:grpSpPr>
        <p:sp>
          <p:nvSpPr>
            <p:cNvPr id="11" name="AutoShape 50">
              <a:extLst>
                <a:ext uri="{FF2B5EF4-FFF2-40B4-BE49-F238E27FC236}">
                  <a16:creationId xmlns:a16="http://schemas.microsoft.com/office/drawing/2014/main" id="{F3547157-3436-EFCC-91BA-22228DBCC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7" name="WordArt 51">
              <a:extLst>
                <a:ext uri="{FF2B5EF4-FFF2-40B4-BE49-F238E27FC236}">
                  <a16:creationId xmlns:a16="http://schemas.microsoft.com/office/drawing/2014/main" id="{4B045493-43C4-F44F-1C32-D22781E8008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46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8852A-D5E6-4606-95F1-0781FF8F2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1" b="11349"/>
          <a:stretch/>
        </p:blipFill>
        <p:spPr>
          <a:xfrm>
            <a:off x="632113" y="170722"/>
            <a:ext cx="11998037" cy="6821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3DBF8A-05E3-4D95-8D97-619749467B47}"/>
              </a:ext>
            </a:extLst>
          </p:cNvPr>
          <p:cNvSpPr txBox="1"/>
          <p:nvPr/>
        </p:nvSpPr>
        <p:spPr>
          <a:xfrm>
            <a:off x="2540001" y="793597"/>
            <a:ext cx="7890933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HĐ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nối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tiếp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9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84" y="2522416"/>
            <a:ext cx="9753600" cy="13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6000" b="1" dirty="0">
                <a:solidFill>
                  <a:srgbClr val="002060"/>
                </a:solidFill>
              </a:rPr>
              <a:t>Xin </a:t>
            </a:r>
            <a:r>
              <a:rPr lang="en-US" altLang="en-US" sz="6000" b="1" dirty="0" err="1">
                <a:solidFill>
                  <a:srgbClr val="002060"/>
                </a:solidFill>
              </a:rPr>
              <a:t>chào</a:t>
            </a:r>
            <a:r>
              <a:rPr lang="en-US" altLang="en-US" sz="6000" b="1" dirty="0">
                <a:solidFill>
                  <a:srgbClr val="002060"/>
                </a:solidFill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</a:rPr>
              <a:t>và</a:t>
            </a:r>
            <a:r>
              <a:rPr lang="en-US" altLang="en-US" sz="6000" b="1" dirty="0">
                <a:solidFill>
                  <a:srgbClr val="002060"/>
                </a:solidFill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</a:rPr>
              <a:t>hẹn</a:t>
            </a:r>
            <a:r>
              <a:rPr lang="en-US" altLang="en-US" sz="6000" b="1" dirty="0">
                <a:solidFill>
                  <a:srgbClr val="002060"/>
                </a:solidFill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</a:rPr>
              <a:t>gặp</a:t>
            </a:r>
            <a:r>
              <a:rPr lang="en-US" altLang="en-US" sz="6000" b="1" dirty="0">
                <a:solidFill>
                  <a:srgbClr val="002060"/>
                </a:solidFill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</a:rPr>
              <a:t>lại</a:t>
            </a:r>
            <a:r>
              <a:rPr lang="en-US" altLang="en-US" sz="6000" b="1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0708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1D83AEAD-182B-4971-A7E9-5F005649902A}"/>
              </a:ext>
            </a:extLst>
          </p:cNvPr>
          <p:cNvSpPr txBox="1">
            <a:spLocks/>
          </p:cNvSpPr>
          <p:nvPr/>
        </p:nvSpPr>
        <p:spPr>
          <a:xfrm>
            <a:off x="1960187" y="1562362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29: </a:t>
            </a:r>
            <a:b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7310FD-6DA5-4BCC-850B-330579FDB9C7}"/>
              </a:ext>
            </a:extLst>
          </p:cNvPr>
          <p:cNvSpPr txBox="1"/>
          <p:nvPr/>
        </p:nvSpPr>
        <p:spPr>
          <a:xfrm>
            <a:off x="815085" y="118708"/>
            <a:ext cx="6532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Phân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biệt</a:t>
            </a:r>
            <a:r>
              <a:rPr lang="en-US" sz="3600" b="1" i="1" dirty="0">
                <a:latin typeface="UTM Avo" panose="02040603050506020204" pitchFamily="18" charset="0"/>
              </a:rPr>
              <a:t> ng </a:t>
            </a:r>
            <a:r>
              <a:rPr lang="en-US" sz="3600" b="1" dirty="0" err="1">
                <a:latin typeface="UTM Avo" panose="02040603050506020204" pitchFamily="18" charset="0"/>
              </a:rPr>
              <a:t>với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ngh</a:t>
            </a:r>
            <a:endParaRPr lang="en-US" sz="36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19E813B2-84B4-4EA5-8695-F82843D591AD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VNI-Avo" pitchFamily="2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A6A93-7105-456C-914A-F7F9ABB62590}"/>
              </a:ext>
            </a:extLst>
          </p:cNvPr>
          <p:cNvSpPr txBox="1"/>
          <p:nvPr/>
        </p:nvSpPr>
        <p:spPr>
          <a:xfrm>
            <a:off x="928259" y="768495"/>
            <a:ext cx="484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a. </a:t>
            </a:r>
            <a:r>
              <a:rPr lang="en-US" sz="3600" b="1" dirty="0" err="1">
                <a:latin typeface="UTM Avo" panose="02040603050506020204" pitchFamily="18" charset="0"/>
              </a:rPr>
              <a:t>Đọc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53553DC-D0DE-4CA2-ADD6-173C93660167}"/>
              </a:ext>
            </a:extLst>
          </p:cNvPr>
          <p:cNvSpPr/>
          <p:nvPr/>
        </p:nvSpPr>
        <p:spPr>
          <a:xfrm>
            <a:off x="433121" y="1650977"/>
            <a:ext cx="11220064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5FBDE-1EAC-41A1-A97C-DE6A9CC6ED0F}"/>
              </a:ext>
            </a:extLst>
          </p:cNvPr>
          <p:cNvSpPr txBox="1"/>
          <p:nvPr/>
        </p:nvSpPr>
        <p:spPr>
          <a:xfrm>
            <a:off x="671234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ngô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A80C80-45C0-494B-86A3-A93EA8BCF442}"/>
              </a:ext>
            </a:extLst>
          </p:cNvPr>
          <p:cNvSpPr txBox="1"/>
          <p:nvPr/>
        </p:nvSpPr>
        <p:spPr>
          <a:xfrm>
            <a:off x="2336630" y="1808863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ngà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E4AA2-17CF-4988-84AA-01D6C1ED9F03}"/>
              </a:ext>
            </a:extLst>
          </p:cNvPr>
          <p:cNvSpPr txBox="1"/>
          <p:nvPr/>
        </p:nvSpPr>
        <p:spPr>
          <a:xfrm>
            <a:off x="4281979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ngừ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B2694-1A9A-4090-8864-0ED62A888B9C}"/>
              </a:ext>
            </a:extLst>
          </p:cNvPr>
          <p:cNvSpPr txBox="1"/>
          <p:nvPr/>
        </p:nvSpPr>
        <p:spPr>
          <a:xfrm>
            <a:off x="6270859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ngủ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344876-610D-433E-A803-EE825B363829}"/>
              </a:ext>
            </a:extLst>
          </p:cNvPr>
          <p:cNvSpPr txBox="1"/>
          <p:nvPr/>
        </p:nvSpPr>
        <p:spPr>
          <a:xfrm>
            <a:off x="8003526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ngõ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9E063-F232-4A1A-88B9-D5135CB1D581}"/>
              </a:ext>
            </a:extLst>
          </p:cNvPr>
          <p:cNvSpPr txBox="1"/>
          <p:nvPr/>
        </p:nvSpPr>
        <p:spPr>
          <a:xfrm>
            <a:off x="9902321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ngự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79C539-E283-493D-8EFB-ECB53F5166B2}"/>
              </a:ext>
            </a:extLst>
          </p:cNvPr>
          <p:cNvSpPr txBox="1"/>
          <p:nvPr/>
        </p:nvSpPr>
        <p:spPr>
          <a:xfrm>
            <a:off x="246064" y="2996900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nghe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3726C8-8ECF-4C19-B404-29FDD6FD1852}"/>
              </a:ext>
            </a:extLst>
          </p:cNvPr>
          <p:cNvSpPr txBox="1"/>
          <p:nvPr/>
        </p:nvSpPr>
        <p:spPr>
          <a:xfrm>
            <a:off x="2199013" y="2983666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nghề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5EEF3-C488-4E09-B770-6632074DCAAA}"/>
              </a:ext>
            </a:extLst>
          </p:cNvPr>
          <p:cNvSpPr txBox="1"/>
          <p:nvPr/>
        </p:nvSpPr>
        <p:spPr>
          <a:xfrm>
            <a:off x="4146078" y="2996900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nghé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EBCD71-D624-41D1-81AF-722CEF33AC57}"/>
              </a:ext>
            </a:extLst>
          </p:cNvPr>
          <p:cNvSpPr txBox="1"/>
          <p:nvPr/>
        </p:nvSpPr>
        <p:spPr>
          <a:xfrm>
            <a:off x="6091481" y="2970803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nghỉ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81BEB0-8675-433B-9D2C-5BF0A029ACDF}"/>
              </a:ext>
            </a:extLst>
          </p:cNvPr>
          <p:cNvSpPr txBox="1"/>
          <p:nvPr/>
        </p:nvSpPr>
        <p:spPr>
          <a:xfrm>
            <a:off x="7865958" y="2996900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nghĩ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135220-B194-44E1-A7AA-6531C32153B9}"/>
              </a:ext>
            </a:extLst>
          </p:cNvPr>
          <p:cNvSpPr txBox="1"/>
          <p:nvPr/>
        </p:nvSpPr>
        <p:spPr>
          <a:xfrm>
            <a:off x="9749971" y="2996899"/>
            <a:ext cx="20089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00CC"/>
                </a:solidFill>
                <a:latin typeface="UTM Avo" panose="02040603050506020204" pitchFamily="18" charset="0"/>
              </a:rPr>
              <a:t>nghệ</a:t>
            </a:r>
            <a:endParaRPr lang="en-US" sz="45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D9938D-0DEB-42E2-AEC6-6A0D6C0EE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15" y="4445393"/>
            <a:ext cx="2627759" cy="14432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7138B6-9CC6-4CD1-B462-729E3B707757}"/>
              </a:ext>
            </a:extLst>
          </p:cNvPr>
          <p:cNvSpPr txBox="1"/>
          <p:nvPr/>
        </p:nvSpPr>
        <p:spPr>
          <a:xfrm>
            <a:off x="3005082" y="4785032"/>
            <a:ext cx="28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ngừ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EA52F61-C10F-4BB1-ABE5-9751E9133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340" y="3900682"/>
            <a:ext cx="1884012" cy="20106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C798B5-86D2-4FA7-9438-13E0D49AF588}"/>
              </a:ext>
            </a:extLst>
          </p:cNvPr>
          <p:cNvSpPr txBox="1"/>
          <p:nvPr/>
        </p:nvSpPr>
        <p:spPr>
          <a:xfrm>
            <a:off x="8176403" y="4757949"/>
            <a:ext cx="347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nghệ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447612-F9C8-053D-7BE9-CD1D0DAA0166}"/>
              </a:ext>
            </a:extLst>
          </p:cNvPr>
          <p:cNvSpPr txBox="1"/>
          <p:nvPr/>
        </p:nvSpPr>
        <p:spPr>
          <a:xfrm>
            <a:off x="1373072" y="1822097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2BB64B-AF22-1D7A-7A7E-E7F300520529}"/>
              </a:ext>
            </a:extLst>
          </p:cNvPr>
          <p:cNvSpPr txBox="1"/>
          <p:nvPr/>
        </p:nvSpPr>
        <p:spPr>
          <a:xfrm>
            <a:off x="3055177" y="1812055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4C9131-2F83-FF07-5E2B-661B17601E98}"/>
              </a:ext>
            </a:extLst>
          </p:cNvPr>
          <p:cNvSpPr txBox="1"/>
          <p:nvPr/>
        </p:nvSpPr>
        <p:spPr>
          <a:xfrm>
            <a:off x="5006912" y="1828977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1EA1A3-261D-C33F-DA36-EC94354FAE9A}"/>
              </a:ext>
            </a:extLst>
          </p:cNvPr>
          <p:cNvSpPr txBox="1"/>
          <p:nvPr/>
        </p:nvSpPr>
        <p:spPr>
          <a:xfrm>
            <a:off x="6994361" y="1810895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12CF5-FDD9-D224-DB24-24FF1AC67A44}"/>
              </a:ext>
            </a:extLst>
          </p:cNvPr>
          <p:cNvSpPr txBox="1"/>
          <p:nvPr/>
        </p:nvSpPr>
        <p:spPr>
          <a:xfrm>
            <a:off x="8705364" y="1824077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0C0E18-D9CB-5C35-964D-C25EE826F8D6}"/>
              </a:ext>
            </a:extLst>
          </p:cNvPr>
          <p:cNvSpPr txBox="1"/>
          <p:nvPr/>
        </p:nvSpPr>
        <p:spPr>
          <a:xfrm>
            <a:off x="10616890" y="1832433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203C63-6325-2DE1-9AC0-347825A96634}"/>
              </a:ext>
            </a:extLst>
          </p:cNvPr>
          <p:cNvSpPr txBox="1"/>
          <p:nvPr/>
        </p:nvSpPr>
        <p:spPr>
          <a:xfrm>
            <a:off x="1443842" y="2990283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BC2EE2-5E5E-D754-E9C3-4C01BB3D1812}"/>
              </a:ext>
            </a:extLst>
          </p:cNvPr>
          <p:cNvSpPr txBox="1"/>
          <p:nvPr/>
        </p:nvSpPr>
        <p:spPr>
          <a:xfrm>
            <a:off x="3406407" y="2983460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562784-2F51-CEA0-CFE7-D398B6794CEE}"/>
              </a:ext>
            </a:extLst>
          </p:cNvPr>
          <p:cNvSpPr txBox="1"/>
          <p:nvPr/>
        </p:nvSpPr>
        <p:spPr>
          <a:xfrm>
            <a:off x="5358142" y="2990222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BFE653-F9F0-E14F-EBE0-5ADC453691BE}"/>
              </a:ext>
            </a:extLst>
          </p:cNvPr>
          <p:cNvSpPr txBox="1"/>
          <p:nvPr/>
        </p:nvSpPr>
        <p:spPr>
          <a:xfrm>
            <a:off x="7200969" y="2983042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BDEED2-BA3C-B7F0-75C4-C63DB15BA51D}"/>
              </a:ext>
            </a:extLst>
          </p:cNvPr>
          <p:cNvSpPr txBox="1"/>
          <p:nvPr/>
        </p:nvSpPr>
        <p:spPr>
          <a:xfrm>
            <a:off x="8945125" y="3003061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834D4E-D35B-F997-809F-210EC97DB8FD}"/>
              </a:ext>
            </a:extLst>
          </p:cNvPr>
          <p:cNvSpPr txBox="1"/>
          <p:nvPr/>
        </p:nvSpPr>
        <p:spPr>
          <a:xfrm>
            <a:off x="10907160" y="3003838"/>
            <a:ext cx="780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4AFDB8-64F9-934F-71A7-7BD94BE36303}"/>
              </a:ext>
            </a:extLst>
          </p:cNvPr>
          <p:cNvSpPr txBox="1"/>
          <p:nvPr/>
        </p:nvSpPr>
        <p:spPr>
          <a:xfrm>
            <a:off x="5057975" y="4767786"/>
            <a:ext cx="78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B0994B-5D46-BDE7-2D87-A167073217A0}"/>
              </a:ext>
            </a:extLst>
          </p:cNvPr>
          <p:cNvSpPr txBox="1"/>
          <p:nvPr/>
        </p:nvSpPr>
        <p:spPr>
          <a:xfrm>
            <a:off x="10753669" y="4767786"/>
            <a:ext cx="78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</a:p>
        </p:txBody>
      </p:sp>
      <p:sp>
        <p:nvSpPr>
          <p:cNvPr id="36" name="Rounded Rectangle 2">
            <a:extLst>
              <a:ext uri="{FF2B5EF4-FFF2-40B4-BE49-F238E27FC236}">
                <a16:creationId xmlns:a16="http://schemas.microsoft.com/office/drawing/2014/main" id="{639DA3B3-7464-8D63-AB6D-C6ECFEA120BE}"/>
              </a:ext>
            </a:extLst>
          </p:cNvPr>
          <p:cNvSpPr/>
          <p:nvPr/>
        </p:nvSpPr>
        <p:spPr>
          <a:xfrm>
            <a:off x="538815" y="1749635"/>
            <a:ext cx="11220064" cy="10132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F289779A-47D2-9C2D-91EB-7A5FBD078269}"/>
              </a:ext>
            </a:extLst>
          </p:cNvPr>
          <p:cNvSpPr/>
          <p:nvPr/>
        </p:nvSpPr>
        <p:spPr>
          <a:xfrm>
            <a:off x="450408" y="2839858"/>
            <a:ext cx="11220064" cy="10132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CDF3B0F5-6073-02DE-D63D-C90CAE5716E6}"/>
              </a:ext>
            </a:extLst>
          </p:cNvPr>
          <p:cNvSpPr/>
          <p:nvPr/>
        </p:nvSpPr>
        <p:spPr>
          <a:xfrm>
            <a:off x="4170921" y="4738998"/>
            <a:ext cx="1667654" cy="10132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A2FD6611-3FBE-B3E4-13E1-145E2D3E0E64}"/>
              </a:ext>
            </a:extLst>
          </p:cNvPr>
          <p:cNvSpPr/>
          <p:nvPr/>
        </p:nvSpPr>
        <p:spPr>
          <a:xfrm>
            <a:off x="9518044" y="4722850"/>
            <a:ext cx="1904463" cy="10132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16C4EE-1C83-482A-961D-61844B7905B0}"/>
              </a:ext>
            </a:extLst>
          </p:cNvPr>
          <p:cNvSpPr txBox="1"/>
          <p:nvPr/>
        </p:nvSpPr>
        <p:spPr>
          <a:xfrm>
            <a:off x="-286872" y="371886"/>
            <a:ext cx="440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</a:rPr>
              <a:t>b. </a:t>
            </a:r>
            <a:r>
              <a:rPr lang="en-US" sz="3600" b="1" dirty="0" err="1">
                <a:latin typeface="UTM Avo" panose="02040603050506020204" pitchFamily="18" charset="0"/>
              </a:rPr>
              <a:t>Ghi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nhớ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9C7D3-EF30-478C-AE1D-5366E4B81E77}"/>
              </a:ext>
            </a:extLst>
          </p:cNvPr>
          <p:cNvSpPr txBox="1"/>
          <p:nvPr/>
        </p:nvSpPr>
        <p:spPr>
          <a:xfrm>
            <a:off x="282972" y="2749044"/>
            <a:ext cx="16164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5F3BA-69D0-4369-8B3E-15A9430A7468}"/>
              </a:ext>
            </a:extLst>
          </p:cNvPr>
          <p:cNvSpPr txBox="1"/>
          <p:nvPr/>
        </p:nvSpPr>
        <p:spPr>
          <a:xfrm>
            <a:off x="2357142" y="1575692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6B48E-407C-4755-A99A-0589D99CC6D9}"/>
              </a:ext>
            </a:extLst>
          </p:cNvPr>
          <p:cNvSpPr txBox="1"/>
          <p:nvPr/>
        </p:nvSpPr>
        <p:spPr>
          <a:xfrm>
            <a:off x="2357142" y="2796382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6E55A-D4DB-40B1-8468-C2F06F867A3E}"/>
              </a:ext>
            </a:extLst>
          </p:cNvPr>
          <p:cNvSpPr txBox="1"/>
          <p:nvPr/>
        </p:nvSpPr>
        <p:spPr>
          <a:xfrm>
            <a:off x="2357141" y="3981322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7D0988D-04DB-4782-9D11-25B624383AB7}"/>
              </a:ext>
            </a:extLst>
          </p:cNvPr>
          <p:cNvSpPr/>
          <p:nvPr/>
        </p:nvSpPr>
        <p:spPr>
          <a:xfrm>
            <a:off x="3484578" y="1537703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UTM Avo" panose="02040603050506020204" pitchFamily="18" charset="0"/>
              </a:rPr>
              <a:t>nghi</a:t>
            </a:r>
            <a:endParaRPr lang="en-US" sz="5500" b="1" dirty="0">
              <a:latin typeface="UTM Avo" panose="02040603050506020204" pitchFamily="18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D4B10452-4118-4EBA-86EF-1079276EDE12}"/>
              </a:ext>
            </a:extLst>
          </p:cNvPr>
          <p:cNvSpPr/>
          <p:nvPr/>
        </p:nvSpPr>
        <p:spPr>
          <a:xfrm>
            <a:off x="3449936" y="2805312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UTM Avo" panose="02040603050506020204" pitchFamily="18" charset="0"/>
              </a:rPr>
              <a:t>nghe</a:t>
            </a:r>
            <a:endParaRPr lang="en-US" sz="5500" b="1" dirty="0">
              <a:latin typeface="UTM Avo" panose="02040603050506020204" pitchFamily="18" charset="0"/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9E79C4B9-2EA6-4712-99C1-A944CE0EF80E}"/>
              </a:ext>
            </a:extLst>
          </p:cNvPr>
          <p:cNvSpPr/>
          <p:nvPr/>
        </p:nvSpPr>
        <p:spPr>
          <a:xfrm>
            <a:off x="3484578" y="4032456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UTM Avo" panose="02040603050506020204" pitchFamily="18" charset="0"/>
              </a:rPr>
              <a:t>nghê</a:t>
            </a:r>
            <a:endParaRPr lang="en-US" sz="55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D5FBF-D27E-40E8-A59D-B6843D39DC42}"/>
              </a:ext>
            </a:extLst>
          </p:cNvPr>
          <p:cNvSpPr txBox="1"/>
          <p:nvPr/>
        </p:nvSpPr>
        <p:spPr>
          <a:xfrm>
            <a:off x="6063923" y="2701801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UTM Avo" panose="02040603050506020204" pitchFamily="18" charset="0"/>
              </a:rPr>
              <a:t>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D16110-57BD-4EC9-90F7-2A85C38F6098}"/>
              </a:ext>
            </a:extLst>
          </p:cNvPr>
          <p:cNvCxnSpPr/>
          <p:nvPr/>
        </p:nvCxnSpPr>
        <p:spPr>
          <a:xfrm flipV="1">
            <a:off x="1865318" y="209341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B262AC-02F5-4526-A69E-92C48990C345}"/>
              </a:ext>
            </a:extLst>
          </p:cNvPr>
          <p:cNvCxnSpPr/>
          <p:nvPr/>
        </p:nvCxnSpPr>
        <p:spPr>
          <a:xfrm>
            <a:off x="1865318" y="329440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9B7B82-4353-4011-96CD-60E5F59BCD86}"/>
              </a:ext>
            </a:extLst>
          </p:cNvPr>
          <p:cNvCxnSpPr/>
          <p:nvPr/>
        </p:nvCxnSpPr>
        <p:spPr>
          <a:xfrm>
            <a:off x="1865318" y="354768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108F6C2-58A8-47B8-BB95-DF2E0F952FC6}"/>
              </a:ext>
            </a:extLst>
          </p:cNvPr>
          <p:cNvSpPr txBox="1"/>
          <p:nvPr/>
        </p:nvSpPr>
        <p:spPr>
          <a:xfrm>
            <a:off x="7933262" y="1575692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FA54A5-CBED-472E-BC33-3D44A67A4984}"/>
              </a:ext>
            </a:extLst>
          </p:cNvPr>
          <p:cNvSpPr txBox="1"/>
          <p:nvPr/>
        </p:nvSpPr>
        <p:spPr>
          <a:xfrm>
            <a:off x="8045060" y="2750583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BC82C-CD75-4BC8-8BF6-FF0347B9DA82}"/>
              </a:ext>
            </a:extLst>
          </p:cNvPr>
          <p:cNvSpPr txBox="1"/>
          <p:nvPr/>
        </p:nvSpPr>
        <p:spPr>
          <a:xfrm>
            <a:off x="8045805" y="402352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…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20A968-EEB7-47A1-A84A-9E928A3223A7}"/>
              </a:ext>
            </a:extLst>
          </p:cNvPr>
          <p:cNvCxnSpPr/>
          <p:nvPr/>
        </p:nvCxnSpPr>
        <p:spPr>
          <a:xfrm flipV="1">
            <a:off x="7406788" y="207956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BAAD27-09C9-41BE-B890-A6BE945DE732}"/>
              </a:ext>
            </a:extLst>
          </p:cNvPr>
          <p:cNvCxnSpPr/>
          <p:nvPr/>
        </p:nvCxnSpPr>
        <p:spPr>
          <a:xfrm flipV="1">
            <a:off x="7448351" y="3361996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537AD3-FD91-4D7C-8AD5-8A0FE0B3C5AC}"/>
              </a:ext>
            </a:extLst>
          </p:cNvPr>
          <p:cNvCxnSpPr/>
          <p:nvPr/>
        </p:nvCxnSpPr>
        <p:spPr>
          <a:xfrm>
            <a:off x="7406788" y="3761916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FC681DC3-5FE6-4F72-B280-8BC72C7EE7F3}"/>
              </a:ext>
            </a:extLst>
          </p:cNvPr>
          <p:cNvSpPr/>
          <p:nvPr/>
        </p:nvSpPr>
        <p:spPr>
          <a:xfrm>
            <a:off x="9131036" y="1537703"/>
            <a:ext cx="183726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UTM Avo" panose="02040603050506020204" pitchFamily="18" charset="0"/>
              </a:rPr>
              <a:t>ngo</a:t>
            </a:r>
            <a:endParaRPr lang="en-US" sz="5500" b="1" dirty="0">
              <a:latin typeface="UTM Avo" panose="02040603050506020204" pitchFamily="18" charset="0"/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9286D68D-914E-47F9-8C3E-07BFCA0F6648}"/>
              </a:ext>
            </a:extLst>
          </p:cNvPr>
          <p:cNvSpPr/>
          <p:nvPr/>
        </p:nvSpPr>
        <p:spPr>
          <a:xfrm>
            <a:off x="9096394" y="2847516"/>
            <a:ext cx="183726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UTM Avo" panose="02040603050506020204" pitchFamily="18" charset="0"/>
              </a:rPr>
              <a:t>nga</a:t>
            </a:r>
            <a:endParaRPr lang="en-US" sz="5500" b="1" dirty="0">
              <a:latin typeface="UTM Avo" panose="02040603050506020204" pitchFamily="18" charset="0"/>
            </a:endParaRPr>
          </a:p>
        </p:txBody>
      </p:sp>
      <p:sp>
        <p:nvSpPr>
          <p:cNvPr id="22" name="Rounded Rectangle 24">
            <a:extLst>
              <a:ext uri="{FF2B5EF4-FFF2-40B4-BE49-F238E27FC236}">
                <a16:creationId xmlns:a16="http://schemas.microsoft.com/office/drawing/2014/main" id="{4236F526-8DE5-4484-B0D4-8D75FAF4DD16}"/>
              </a:ext>
            </a:extLst>
          </p:cNvPr>
          <p:cNvSpPr/>
          <p:nvPr/>
        </p:nvSpPr>
        <p:spPr>
          <a:xfrm>
            <a:off x="9131036" y="4032456"/>
            <a:ext cx="183726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UTM Avo" panose="0204060305050602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337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4" grpId="0"/>
      <p:bldP spid="15" grpId="0"/>
      <p:bldP spid="16" grpId="0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4DA3A6-3D8A-4222-9E61-38BF4C72EE7D}"/>
              </a:ext>
            </a:extLst>
          </p:cNvPr>
          <p:cNvSpPr txBox="1"/>
          <p:nvPr/>
        </p:nvSpPr>
        <p:spPr>
          <a:xfrm>
            <a:off x="738424" y="234065"/>
            <a:ext cx="4730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c. </a:t>
            </a:r>
            <a:r>
              <a:rPr lang="en-US" sz="4000" b="1" dirty="0" err="1">
                <a:latin typeface="UTM Avo" panose="02040603050506020204" pitchFamily="18" charset="0"/>
              </a:rPr>
              <a:t>Thực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hành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0B38E-1C44-4A84-B0F2-80F9B354D178}"/>
              </a:ext>
            </a:extLst>
          </p:cNvPr>
          <p:cNvSpPr txBox="1"/>
          <p:nvPr/>
        </p:nvSpPr>
        <p:spPr>
          <a:xfrm>
            <a:off x="668747" y="1137912"/>
            <a:ext cx="838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- </a:t>
            </a:r>
            <a:r>
              <a:rPr lang="en-US" sz="4000" b="1" dirty="0" err="1">
                <a:latin typeface="UTM Avo" panose="02040603050506020204" pitchFamily="18" charset="0"/>
              </a:rPr>
              <a:t>Tìm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tiếng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bắt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đầu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bằng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D61C7-ED6B-499F-84C8-CC811053A668}"/>
              </a:ext>
            </a:extLst>
          </p:cNvPr>
          <p:cNvSpPr txBox="1"/>
          <p:nvPr/>
        </p:nvSpPr>
        <p:spPr>
          <a:xfrm>
            <a:off x="628982" y="3623135"/>
            <a:ext cx="838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- </a:t>
            </a:r>
            <a:r>
              <a:rPr lang="en-US" sz="4000" b="1" dirty="0" err="1">
                <a:latin typeface="UTM Avo" panose="02040603050506020204" pitchFamily="18" charset="0"/>
              </a:rPr>
              <a:t>Tìm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tiếng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bắt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đầu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bằng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4000" b="1" i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 THƯ GIÃN NÀO</a:t>
            </a:r>
          </a:p>
        </p:txBody>
      </p:sp>
      <p:pic>
        <p:nvPicPr>
          <p:cNvPr id="2" name="mix_2m41s (audio-joiner (mp3cut.net)">
            <a:hlinkClick r:id="" action="ppaction://media"/>
            <a:extLst>
              <a:ext uri="{FF2B5EF4-FFF2-40B4-BE49-F238E27FC236}">
                <a16:creationId xmlns:a16="http://schemas.microsoft.com/office/drawing/2014/main" id="{52900279-3CD4-DD22-049F-B70B4BE9E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4251" y="1021374"/>
            <a:ext cx="812725" cy="8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CA2098DB-FADD-44F4-A972-68C99904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424" y="4860578"/>
            <a:ext cx="1417763" cy="155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8782D4-711E-46F8-8E0E-3EECB1C1BA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18" y="575896"/>
            <a:ext cx="7921869" cy="5706208"/>
          </a:xfrm>
          <a:prstGeom prst="rect">
            <a:avLst/>
          </a:prstGeom>
          <a:ln w="76200">
            <a:solidFill>
              <a:srgbClr val="0000CC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E75E9-FBB3-9953-9CE4-7A9B818D4FA6}"/>
              </a:ext>
            </a:extLst>
          </p:cNvPr>
          <p:cNvSpPr txBox="1"/>
          <p:nvPr/>
        </p:nvSpPr>
        <p:spPr>
          <a:xfrm>
            <a:off x="738424" y="234065"/>
            <a:ext cx="4730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d. </a:t>
            </a:r>
            <a:r>
              <a:rPr lang="en-US" sz="4000" b="1" dirty="0" err="1">
                <a:latin typeface="UTM Avo" panose="02040603050506020204" pitchFamily="18" charset="0"/>
              </a:rPr>
              <a:t>Viết</a:t>
            </a:r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78" y="236013"/>
            <a:ext cx="8592844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3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3">
            <a:extLst>
              <a:ext uri="{FF2B5EF4-FFF2-40B4-BE49-F238E27FC236}">
                <a16:creationId xmlns:a16="http://schemas.microsoft.com/office/drawing/2014/main" id="{EB9DF021-CE53-42A3-B21C-3DDA012095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35091" y="228600"/>
            <a:ext cx="316111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itchFamily="34" charset="0"/>
                <a:ea typeface="AvantGarde" panose="00000400000000000000" pitchFamily="2" charset="0"/>
                <a:cs typeface="Arial" pitchFamily="34" charset="0"/>
              </a:rPr>
              <a:t>Tư</a:t>
            </a:r>
            <a:r>
              <a:rPr lang="en-US" sz="3600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itchFamily="34" charset="0"/>
                <a:ea typeface="AvantGarde" panose="00000400000000000000" pitchFamily="2" charset="0"/>
                <a:cs typeface="Arial" pitchFamily="34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itchFamily="34" charset="0"/>
                <a:ea typeface="AvantGarde" panose="00000400000000000000" pitchFamily="2" charset="0"/>
                <a:cs typeface="Arial" pitchFamily="34" charset="0"/>
              </a:rPr>
              <a:t>thế</a:t>
            </a:r>
            <a:r>
              <a:rPr lang="en-US" sz="3600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itchFamily="34" charset="0"/>
                <a:ea typeface="AvantGarde" panose="00000400000000000000" pitchFamily="2" charset="0"/>
                <a:cs typeface="Arial" pitchFamily="34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itchFamily="34" charset="0"/>
                <a:ea typeface="AvantGarde" panose="00000400000000000000" pitchFamily="2" charset="0"/>
                <a:cs typeface="Arial" pitchFamily="34" charset="0"/>
              </a:rPr>
              <a:t>ngồi</a:t>
            </a:r>
            <a:r>
              <a:rPr lang="en-US" sz="3600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itchFamily="34" charset="0"/>
                <a:ea typeface="AvantGarde" panose="00000400000000000000" pitchFamily="2" charset="0"/>
                <a:cs typeface="Arial" pitchFamily="34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itchFamily="34" charset="0"/>
                <a:ea typeface="AvantGarde" panose="00000400000000000000" pitchFamily="2" charset="0"/>
                <a:cs typeface="Arial" pitchFamily="34" charset="0"/>
              </a:rPr>
              <a:t>viết</a:t>
            </a:r>
            <a:r>
              <a:rPr lang="en-US" sz="3600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itchFamily="34" charset="0"/>
                <a:ea typeface="AvantGarde" panose="00000400000000000000" pitchFamily="2" charset="0"/>
                <a:cs typeface="Arial" pitchFamily="34" charset="0"/>
              </a:rPr>
              <a:t> !</a:t>
            </a:r>
          </a:p>
        </p:txBody>
      </p:sp>
      <p:pic>
        <p:nvPicPr>
          <p:cNvPr id="1028" name="Picture 4" descr="Khi viết, các mẹ cần chú ý tư thế ngồi... - Sách và Thiết bị Giáo dục cho  bé vào Lớp 1 | Facebook">
            <a:extLst>
              <a:ext uri="{FF2B5EF4-FFF2-40B4-BE49-F238E27FC236}">
                <a16:creationId xmlns:a16="http://schemas.microsoft.com/office/drawing/2014/main" id="{BCB39F95-30EC-46A3-AE4B-7120FE7E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450" y="1445394"/>
            <a:ext cx="3459749" cy="488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3870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</TotalTime>
  <Words>314</Words>
  <Application>Microsoft Office PowerPoint</Application>
  <PresentationFormat>Widescreen</PresentationFormat>
  <Paragraphs>148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.VnHelvetInsH</vt:lpstr>
      <vt:lpstr>Arial</vt:lpstr>
      <vt:lpstr>Calibri</vt:lpstr>
      <vt:lpstr>Calibri Light</vt:lpstr>
      <vt:lpstr>Impact</vt:lpstr>
      <vt:lpstr>SVN-Cookies</vt:lpstr>
      <vt:lpstr>Times New Roman</vt:lpstr>
      <vt:lpstr>UTM Avo</vt:lpstr>
      <vt:lpstr>UTM Cookies</vt:lpstr>
      <vt:lpstr>VNI-Avo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 Thi Tuyet</cp:lastModifiedBy>
  <cp:revision>338</cp:revision>
  <dcterms:created xsi:type="dcterms:W3CDTF">2021-06-02T01:34:28Z</dcterms:created>
  <dcterms:modified xsi:type="dcterms:W3CDTF">2023-10-23T04:57:33Z</dcterms:modified>
</cp:coreProperties>
</file>