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638" r:id="rId3"/>
    <p:sldId id="2640" r:id="rId4"/>
    <p:sldId id="286" r:id="rId5"/>
    <p:sldId id="278" r:id="rId6"/>
    <p:sldId id="293" r:id="rId7"/>
    <p:sldId id="2636" r:id="rId8"/>
    <p:sldId id="280" r:id="rId9"/>
    <p:sldId id="266" r:id="rId10"/>
    <p:sldId id="260" r:id="rId11"/>
    <p:sldId id="287" r:id="rId12"/>
    <p:sldId id="288" r:id="rId13"/>
    <p:sldId id="279" r:id="rId14"/>
    <p:sldId id="264" r:id="rId15"/>
    <p:sldId id="265" r:id="rId16"/>
    <p:sldId id="283" r:id="rId17"/>
    <p:sldId id="273" r:id="rId18"/>
    <p:sldId id="2637" r:id="rId19"/>
    <p:sldId id="26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3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206" y="388937"/>
            <a:ext cx="7927025" cy="4853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604" y="20890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Khởi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358" y="2869853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50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13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60" y="842769"/>
            <a:ext cx="1084039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5545361" y="842769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5090606" y="1580235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762392" y="842768"/>
            <a:ext cx="2429608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7604050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9" y="772892"/>
            <a:ext cx="1084039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65" y="1752625"/>
            <a:ext cx="1084039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0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6060614" y="2499054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87" y="2697207"/>
            <a:ext cx="10840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862E-DF19-4EAD-9853-6F3051212129}"/>
              </a:ext>
            </a:extLst>
          </p:cNvPr>
          <p:cNvSpPr txBox="1"/>
          <p:nvPr/>
        </p:nvSpPr>
        <p:spPr>
          <a:xfrm>
            <a:off x="331305" y="1088680"/>
            <a:ext cx="11529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YÊU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CẦU CẦN ĐẠT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Nghe viết đúng chính tả bài thơ “Nghe thầy đọc thơ” trong khoảng 15 phút.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Phân biệt l/n.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4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862E-DF19-4EAD-9853-6F3051212129}"/>
              </a:ext>
            </a:extLst>
          </p:cNvPr>
          <p:cNvSpPr txBox="1"/>
          <p:nvPr/>
        </p:nvSpPr>
        <p:spPr>
          <a:xfrm>
            <a:off x="331305" y="1088680"/>
            <a:ext cx="11529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YÊU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CẦU CẦN ĐẠT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Nghe viết đúng chính tả bài thơ “Nghe thầy đọc thơ” trong khoảng 15 phút.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Phân biệt l/n.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华康海报体W12" panose="040B0C09000000000000" pitchFamily="81" charset="-122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696" y="2784958"/>
            <a:ext cx="876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Nghe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91" y="1116281"/>
            <a:ext cx="3913971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nghe thầy đọc bao ngày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thơ đỏ nắng, xanh cây quanh nhà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chèo nghiêng mặt sông xa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như tiếng của bà năm xưa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trăng thở động tàu dừa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23920" y="2643224"/>
            <a:ext cx="55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595</Words>
  <Application>Microsoft Office PowerPoint</Application>
  <PresentationFormat>Widescreen</PresentationFormat>
  <Paragraphs>105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微软雅黑</vt:lpstr>
      <vt:lpstr>Arial</vt:lpstr>
      <vt:lpstr>Arial-Rounded</vt:lpstr>
      <vt:lpstr>Baloo</vt:lpstr>
      <vt:lpstr>Calibri</vt:lpstr>
      <vt:lpstr>Coiny</vt:lpstr>
      <vt:lpstr>Gloria Hallelujah</vt:lpstr>
      <vt:lpstr>HP001 4 hàng</vt:lpstr>
      <vt:lpstr>Times New Roman</vt:lpstr>
      <vt:lpstr>华康海报体W12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2022-06-25T11:44:36Z</dcterms:created>
  <dcterms:modified xsi:type="dcterms:W3CDTF">2023-10-18T03:44:05Z</dcterms:modified>
</cp:coreProperties>
</file>