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4"/>
  </p:handoutMasterIdLst>
  <p:sldIdLst>
    <p:sldId id="305" r:id="rId2"/>
    <p:sldId id="256" r:id="rId3"/>
    <p:sldId id="331" r:id="rId4"/>
    <p:sldId id="261" r:id="rId5"/>
    <p:sldId id="313" r:id="rId6"/>
    <p:sldId id="320" r:id="rId7"/>
    <p:sldId id="315" r:id="rId8"/>
    <p:sldId id="321" r:id="rId9"/>
    <p:sldId id="322" r:id="rId10"/>
    <p:sldId id="330" r:id="rId11"/>
    <p:sldId id="323" r:id="rId12"/>
    <p:sldId id="306" r:id="rId13"/>
    <p:sldId id="324" r:id="rId14"/>
    <p:sldId id="325" r:id="rId15"/>
    <p:sldId id="326" r:id="rId16"/>
    <p:sldId id="307" r:id="rId17"/>
    <p:sldId id="327" r:id="rId18"/>
    <p:sldId id="328" r:id="rId19"/>
    <p:sldId id="317" r:id="rId20"/>
    <p:sldId id="329" r:id="rId21"/>
    <p:sldId id="332" r:id="rId22"/>
    <p:sldId id="258" r:id="rId23"/>
  </p:sldIdLst>
  <p:sldSz cx="12192000" cy="6858000"/>
  <p:notesSz cx="6858000" cy="9144000"/>
  <p:embeddedFontLst>
    <p:embeddedFont>
      <p:font typeface="#9Slide03 HelveBold" panose="02040603050506020204" pitchFamily="18" charset="0"/>
      <p:bold r:id="rId25"/>
    </p:embeddedFont>
    <p:embeddedFont>
      <p:font typeface="#9Slide03 Sofia Pro Soft" panose="020B0000000000000000" pitchFamily="34" charset="0"/>
      <p:regular r:id="rId26"/>
    </p:embeddedFont>
    <p:embeddedFont>
      <p:font typeface="#9Slide03 Sofia Pro Soft Bold" panose="020B0000000000000000" pitchFamily="34" charset="0"/>
      <p:bold r:id="rId27"/>
    </p:embeddedFont>
    <p:embeddedFont>
      <p:font typeface="#9Slide03 SVNNexa Rust Sans Bla" panose="020B0606040200020203" pitchFamily="34" charset="0"/>
      <p:bold r:id="rId28"/>
    </p:embeddedFont>
    <p:embeddedFont>
      <p:font typeface="#9Slide07 Crocante" panose="02000000000000000000" pitchFamily="2" charset="0"/>
      <p:regular r:id="rId29"/>
    </p:embeddedFont>
    <p:embeddedFont>
      <p:font typeface="#9Slide07 Soup of Justice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D6E"/>
    <a:srgbClr val="BBDA85"/>
    <a:srgbClr val="C7E9FD"/>
    <a:srgbClr val="FF3300"/>
    <a:srgbClr val="B8E5FA"/>
    <a:srgbClr val="FFFFFF"/>
    <a:srgbClr val="F4821E"/>
    <a:srgbClr val="07387A"/>
    <a:srgbClr val="000000"/>
    <a:srgbClr val="F7A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7" autoAdjust="0"/>
    <p:restoredTop sz="94660"/>
  </p:normalViewPr>
  <p:slideViewPr>
    <p:cSldViewPr>
      <p:cViewPr>
        <p:scale>
          <a:sx n="110" d="100"/>
          <a:sy n="110" d="100"/>
        </p:scale>
        <p:origin x="1805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PHẠM DUYÊN 2 - 9Slide.vn">
            <a:extLst>
              <a:ext uri="{FF2B5EF4-FFF2-40B4-BE49-F238E27FC236}">
                <a16:creationId xmlns:a16="http://schemas.microsoft.com/office/drawing/2014/main" id="{79B8869D-7B9C-4FCE-B3B2-97A59DA65857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3 - 9Slide.vn">
            <a:extLst>
              <a:ext uri="{FF2B5EF4-FFF2-40B4-BE49-F238E27FC236}">
                <a16:creationId xmlns:a16="http://schemas.microsoft.com/office/drawing/2014/main" id="{32889B14-1DCD-48BA-936E-30CDCFC09B40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4 - 9Slide.vn">
            <a:extLst>
              <a:ext uri="{FF2B5EF4-FFF2-40B4-BE49-F238E27FC236}">
                <a16:creationId xmlns:a16="http://schemas.microsoft.com/office/drawing/2014/main" id="{7F3B4DD0-B7D2-4A9C-B5ED-772C9EAFD0E7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5 - 9Slide.vn">
            <a:extLst>
              <a:ext uri="{FF2B5EF4-FFF2-40B4-BE49-F238E27FC236}">
                <a16:creationId xmlns:a16="http://schemas.microsoft.com/office/drawing/2014/main" id="{F78FEA10-C6F3-4C74-92DE-3AA078604D40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6 - 9Slide.vn">
            <a:extLst>
              <a:ext uri="{FF2B5EF4-FFF2-40B4-BE49-F238E27FC236}">
                <a16:creationId xmlns:a16="http://schemas.microsoft.com/office/drawing/2014/main" id="{DC286C66-E216-4D41-B745-129B8B806D37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7 - 9Slide.vn">
            <a:extLst>
              <a:ext uri="{FF2B5EF4-FFF2-40B4-BE49-F238E27FC236}">
                <a16:creationId xmlns:a16="http://schemas.microsoft.com/office/drawing/2014/main" id="{0E4AF34E-0F8A-43FD-8ABF-F0F98015226D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8 - 9Slide.vn">
            <a:extLst>
              <a:ext uri="{FF2B5EF4-FFF2-40B4-BE49-F238E27FC236}">
                <a16:creationId xmlns:a16="http://schemas.microsoft.com/office/drawing/2014/main" id="{BF2409D4-FDC3-49D0-9552-2C0EFB7C336D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9 - 9Slide.vn">
            <a:extLst>
              <a:ext uri="{FF2B5EF4-FFF2-40B4-BE49-F238E27FC236}">
                <a16:creationId xmlns:a16="http://schemas.microsoft.com/office/drawing/2014/main" id="{6DDA831B-49EF-4F28-A5FF-EA61792DB209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0 - 9Slide.vn">
            <a:extLst>
              <a:ext uri="{FF2B5EF4-FFF2-40B4-BE49-F238E27FC236}">
                <a16:creationId xmlns:a16="http://schemas.microsoft.com/office/drawing/2014/main" id="{0B42146F-90A3-47E7-88A9-2DD20ED9FB2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HẠM DUYÊN 11 - 9Slide.vn">
            <a:extLst>
              <a:ext uri="{FF2B5EF4-FFF2-40B4-BE49-F238E27FC236}">
                <a16:creationId xmlns:a16="http://schemas.microsoft.com/office/drawing/2014/main" id="{0589F8BE-ECD9-4740-ABC2-1FC001553669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2 - 9Slide.vn">
            <a:extLst>
              <a:ext uri="{FF2B5EF4-FFF2-40B4-BE49-F238E27FC236}">
                <a16:creationId xmlns:a16="http://schemas.microsoft.com/office/drawing/2014/main" id="{D2640F5C-B5F8-4CF1-8FDC-1E6789FA2ADA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13 - 9Slide.vn">
            <a:extLst>
              <a:ext uri="{FF2B5EF4-FFF2-40B4-BE49-F238E27FC236}">
                <a16:creationId xmlns:a16="http://schemas.microsoft.com/office/drawing/2014/main" id="{8FD96236-AAFB-4DA7-A8AE-EBEEB459B277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A6DD32C7-2567-4402-B3AB-14704206219D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DB2F4178-1608-4143-9C47-C57C33B826A3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6 - 9Slide.vn">
            <a:extLst>
              <a:ext uri="{FF2B5EF4-FFF2-40B4-BE49-F238E27FC236}">
                <a16:creationId xmlns:a16="http://schemas.microsoft.com/office/drawing/2014/main" id="{C82CB6E8-246E-4B75-A180-1743EA8961C5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HẠM DUYÊN 17 - 9Slide.vn">
            <a:extLst>
              <a:ext uri="{FF2B5EF4-FFF2-40B4-BE49-F238E27FC236}">
                <a16:creationId xmlns:a16="http://schemas.microsoft.com/office/drawing/2014/main" id="{B6EE73FA-3873-4522-9AC3-4D33F885915A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HẠM DUYÊN 18 - 9Slide.vn">
            <a:extLst>
              <a:ext uri="{FF2B5EF4-FFF2-40B4-BE49-F238E27FC236}">
                <a16:creationId xmlns:a16="http://schemas.microsoft.com/office/drawing/2014/main" id="{0F3761D0-DB6D-45BC-A480-740FEAB0F0F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19 - 9Slide.vn">
            <a:extLst>
              <a:ext uri="{FF2B5EF4-FFF2-40B4-BE49-F238E27FC236}">
                <a16:creationId xmlns:a16="http://schemas.microsoft.com/office/drawing/2014/main" id="{0942EAB9-E4A6-4BB5-932B-39304DD14B1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HẠM DUYÊN 20 - 9Slide.vn">
            <a:extLst>
              <a:ext uri="{FF2B5EF4-FFF2-40B4-BE49-F238E27FC236}">
                <a16:creationId xmlns:a16="http://schemas.microsoft.com/office/drawing/2014/main" id="{D679CC55-0A84-46BE-914C-B38425D3AB77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07544943-EE62-46F2-B396-BD5DEEC33A9D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F7E6C36-4C7D-4F3E-A0F7-7337B8B8DE5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14DE9B3-7372-4E4C-B8E2-611793F4D51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0EF985D-86FB-40B9-BC4E-2F85E4DF033E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89D6F38-0BFE-4688-8FCC-2A13D1C7DE35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FFDED02-8A85-4BF8-AB38-10FEC365C91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7A333649-0EC1-40F1-A420-FDB98B55D992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0BD533A-E879-49AB-B6E9-F4103C64835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15DFB0F-535A-4FE5-9528-60BD972872F3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2EB97B43-09AB-456C-8D89-5AB51F61E730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67E3D75-B064-47E1-B5B6-41C4B5A075C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74B7077-39B3-4FC3-A387-9FECF6C1F96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AF89384-7C7F-45B5-B453-A8618BBA611D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166B62F-BDD9-4EF2-AB6B-B750140053C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BF5F1AB-73D2-449C-8CBB-87DEF4C99E0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2 - 9Slide.vn">
            <a:extLst>
              <a:ext uri="{FF2B5EF4-FFF2-40B4-BE49-F238E27FC236}">
                <a16:creationId xmlns:a16="http://schemas.microsoft.com/office/drawing/2014/main" id="{ACC25CF5-4E6B-43C2-AF6B-032DFF6D6764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F62BB3E-F851-4DFC-A136-A827A73A9CE1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F690498-BD30-4285-BAD1-CBB3BF6E2476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PHẠM DUYÊN 26 - 9Slide.vn">
            <a:extLst>
              <a:ext uri="{FF2B5EF4-FFF2-40B4-BE49-F238E27FC236}">
                <a16:creationId xmlns:a16="http://schemas.microsoft.com/office/drawing/2014/main" id="{D486486F-F985-475F-9EAE-B57140F3E4A3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1C412B2-2749-4DBD-A9B4-E3E95F45DDB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C238822-93B5-4EF8-8FB4-833914BE3F4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7 - 9Slide.vn">
            <a:extLst>
              <a:ext uri="{FF2B5EF4-FFF2-40B4-BE49-F238E27FC236}">
                <a16:creationId xmlns:a16="http://schemas.microsoft.com/office/drawing/2014/main" id="{512831DE-2716-4B5E-B143-925500F5C8FB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0B54AD3-98B6-47DB-BC3D-0C4D9C41E6B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EE8636-D447-4A93-A9D8-B8095B439FC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8 - 9Slide.vn">
            <a:extLst>
              <a:ext uri="{FF2B5EF4-FFF2-40B4-BE49-F238E27FC236}">
                <a16:creationId xmlns:a16="http://schemas.microsoft.com/office/drawing/2014/main" id="{C72ABC49-E206-4521-A5C4-0682590F9957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B3C80A8-0EFD-442B-948F-22E97475FDE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C38C824-7CCC-4E97-9624-29600D5FD30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E18AE9E-589F-4314-85F4-78A2C31AC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4" name="PHẠM DUYÊN 29 - 9Slide.vn">
            <a:extLst>
              <a:ext uri="{FF2B5EF4-FFF2-40B4-BE49-F238E27FC236}">
                <a16:creationId xmlns:a16="http://schemas.microsoft.com/office/drawing/2014/main" id="{CBFAEE7C-1240-4E45-B756-0AA79FBFBBCC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29B7391-FB0C-4530-A706-7E944FA9A7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E0AD392-BC1D-4FCA-9ED3-841F27F495E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PHẠM DUYÊN 30 - 9Slide.vn">
            <a:extLst>
              <a:ext uri="{FF2B5EF4-FFF2-40B4-BE49-F238E27FC236}">
                <a16:creationId xmlns:a16="http://schemas.microsoft.com/office/drawing/2014/main" id="{54852E9D-2C57-472D-908E-F77949551DD4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CA27B9D-08D0-4A01-9993-860C5BAF37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A0E6859-F26E-48AB-B474-82B2001C985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2 - 9Slide.vn">
            <a:extLst>
              <a:ext uri="{FF2B5EF4-FFF2-40B4-BE49-F238E27FC236}">
                <a16:creationId xmlns:a16="http://schemas.microsoft.com/office/drawing/2014/main" id="{3243EF16-38F9-408B-A577-7CAD383BECD2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79FD5FC-F643-4817-AD70-3D558325DEE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644528C-67B6-4FBF-B1E1-28D5325A0B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3 - 9Slide.vn">
            <a:extLst>
              <a:ext uri="{FF2B5EF4-FFF2-40B4-BE49-F238E27FC236}">
                <a16:creationId xmlns:a16="http://schemas.microsoft.com/office/drawing/2014/main" id="{83D7627E-4793-4C95-A633-36630296F7E0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4B9DF08-F7A2-4E68-A69A-865F569D5A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90F03F4C-DD68-4F89-BF6E-7BC85549F6B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4 - 9Slide.vn">
            <a:extLst>
              <a:ext uri="{FF2B5EF4-FFF2-40B4-BE49-F238E27FC236}">
                <a16:creationId xmlns:a16="http://schemas.microsoft.com/office/drawing/2014/main" id="{B2180215-461B-471E-8915-7E7A8EE3C3AF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A32F261-39B1-43B9-9411-625680FCC72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C1045A6-BFE7-4F50-A90F-22D378EEA08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5 - 9Slide.vn">
            <a:extLst>
              <a:ext uri="{FF2B5EF4-FFF2-40B4-BE49-F238E27FC236}">
                <a16:creationId xmlns:a16="http://schemas.microsoft.com/office/drawing/2014/main" id="{440E85FA-D9D9-454B-A304-16AF523FC010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B11BDDD-1ED7-4BE0-AF1B-2E877F8F77C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C6432E0-4BFB-4E71-BE4E-D6F15953627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6 - 9Slide.vn">
            <a:extLst>
              <a:ext uri="{FF2B5EF4-FFF2-40B4-BE49-F238E27FC236}">
                <a16:creationId xmlns:a16="http://schemas.microsoft.com/office/drawing/2014/main" id="{399BEAB5-BA47-446B-99D0-DCBAB223E6E9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1865EEF-7E3D-4078-905A-7E9E8947FB7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A3B4E65-1B30-4071-A833-6EA8195644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7 - 9Slide.vn">
            <a:extLst>
              <a:ext uri="{FF2B5EF4-FFF2-40B4-BE49-F238E27FC236}">
                <a16:creationId xmlns:a16="http://schemas.microsoft.com/office/drawing/2014/main" id="{6C077D9A-2B1E-4F63-924D-039BDD0D1CDE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958E522-EB7D-4F3E-8A03-9E7B21F7146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ADCDCEE-EFD1-4C1E-91D5-23ED79E7187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8 - 9Slide.vn">
            <a:extLst>
              <a:ext uri="{FF2B5EF4-FFF2-40B4-BE49-F238E27FC236}">
                <a16:creationId xmlns:a16="http://schemas.microsoft.com/office/drawing/2014/main" id="{17816049-13FF-4A2E-B21A-B1D7EE80D007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53720768-15F6-4A1C-BDDB-9DC2459C62A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D9D89FA-86C2-41F0-9479-E81EEC24B9E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9 - 9Slide.vn">
            <a:extLst>
              <a:ext uri="{FF2B5EF4-FFF2-40B4-BE49-F238E27FC236}">
                <a16:creationId xmlns:a16="http://schemas.microsoft.com/office/drawing/2014/main" id="{932F9D6D-B3B7-4F1F-B031-3B03CCD70BD5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F324E92-6E79-4AE9-B38F-A4EACA573C1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300B564-5B6D-48FC-8304-0C1948B544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40 - 9Slide.vn">
            <a:extLst>
              <a:ext uri="{FF2B5EF4-FFF2-40B4-BE49-F238E27FC236}">
                <a16:creationId xmlns:a16="http://schemas.microsoft.com/office/drawing/2014/main" id="{8FF9D8D8-CFD5-4767-8DDE-C6B52B7F6B9C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219D8AF9-111D-4277-B3FB-3115C794BED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9D77351-F13A-4373-9BE9-7DE82450BE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1 - 9Slide.vn">
            <a:extLst>
              <a:ext uri="{FF2B5EF4-FFF2-40B4-BE49-F238E27FC236}">
                <a16:creationId xmlns:a16="http://schemas.microsoft.com/office/drawing/2014/main" id="{6B9A016F-234E-43D1-AEE8-46F2E5430538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300C441-6122-410D-B41C-E735B45428B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FD5492E-CD99-447D-8650-83BE4EBBD85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4" name="PHẠM DUYÊN 43 - 9Slide.vn">
            <a:extLst>
              <a:ext uri="{FF2B5EF4-FFF2-40B4-BE49-F238E27FC236}">
                <a16:creationId xmlns:a16="http://schemas.microsoft.com/office/drawing/2014/main" id="{E52A6DF1-ACFA-4C9B-9010-CCC473814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126" name="PHẠM DUYÊN 45 - 9Slide.vn">
            <a:extLst>
              <a:ext uri="{FF2B5EF4-FFF2-40B4-BE49-F238E27FC236}">
                <a16:creationId xmlns:a16="http://schemas.microsoft.com/office/drawing/2014/main" id="{DD355E5E-1DBF-4C3E-BD3B-822B10D828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128" name="PHẠM DUYÊN 47 - 9Slide.vn">
            <a:extLst>
              <a:ext uri="{FF2B5EF4-FFF2-40B4-BE49-F238E27FC236}">
                <a16:creationId xmlns:a16="http://schemas.microsoft.com/office/drawing/2014/main" id="{F518FAE1-1978-4AA5-B0B2-AEB33282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129" name="PHẠM DUYÊN 48 - 9Slide.vn">
            <a:extLst>
              <a:ext uri="{FF2B5EF4-FFF2-40B4-BE49-F238E27FC236}">
                <a16:creationId xmlns:a16="http://schemas.microsoft.com/office/drawing/2014/main" id="{00FAECBB-ACD5-493B-9AEE-40BDFE202A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7" y="1290856"/>
            <a:ext cx="1188534" cy="644262"/>
          </a:xfrm>
          <a:prstGeom prst="rect">
            <a:avLst/>
          </a:prstGeom>
        </p:spPr>
      </p:pic>
      <p:pic>
        <p:nvPicPr>
          <p:cNvPr id="130" name="PHẠM DUYÊN 48 - 9Slide.vn">
            <a:extLst>
              <a:ext uri="{FF2B5EF4-FFF2-40B4-BE49-F238E27FC236}">
                <a16:creationId xmlns:a16="http://schemas.microsoft.com/office/drawing/2014/main" id="{A7F9DBB9-665A-4208-AEB5-A460504A80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42" y="1664791"/>
            <a:ext cx="744674" cy="403662"/>
          </a:xfrm>
          <a:prstGeom prst="rect">
            <a:avLst/>
          </a:prstGeom>
        </p:spPr>
      </p:pic>
      <p:pic>
        <p:nvPicPr>
          <p:cNvPr id="90" name="PHẠM DUYÊN 48 - 9Slide.vn">
            <a:extLst>
              <a:ext uri="{FF2B5EF4-FFF2-40B4-BE49-F238E27FC236}">
                <a16:creationId xmlns:a16="http://schemas.microsoft.com/office/drawing/2014/main" id="{FBBE6AD4-A3A1-4D21-97A7-8EB997A2F3C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362" y="2058547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673600"/>
            <a:ext cx="12192000" cy="21844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9ABFBEF3-8D21-41A7-9FB4-A840582957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33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E9196B3-8D6A-4D28-A3DE-0398A341F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991100"/>
            <a:ext cx="12192000" cy="18669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45" name="PHẠM DUYÊN 47 - 9Slide.vn">
            <a:extLst>
              <a:ext uri="{FF2B5EF4-FFF2-40B4-BE49-F238E27FC236}">
                <a16:creationId xmlns:a16="http://schemas.microsoft.com/office/drawing/2014/main" id="{D96C31DA-B9C7-4730-B817-2C7287F4B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6"/>
          <a:stretch/>
        </p:blipFill>
        <p:spPr>
          <a:xfrm>
            <a:off x="10677200" y="-14516"/>
            <a:ext cx="1025266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470400"/>
            <a:ext cx="12192000" cy="23876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23C3DFD1-852B-4DC4-850A-853D63D862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  <p:sp>
        <p:nvSpPr>
          <p:cNvPr id="124" name="PHẠM DUYÊN 1 - 9Slide.vn 4 - 9Slide.vn">
            <a:extLst>
              <a:ext uri="{FF2B5EF4-FFF2-40B4-BE49-F238E27FC236}">
                <a16:creationId xmlns:a16="http://schemas.microsoft.com/office/drawing/2014/main" id="{64143D84-1B6A-4E65-B679-906AC061B1BC}"/>
              </a:ext>
            </a:extLst>
          </p:cNvPr>
          <p:cNvSpPr txBox="1"/>
          <p:nvPr userDrawn="1"/>
        </p:nvSpPr>
        <p:spPr>
          <a:xfrm>
            <a:off x="3040080" y="1447800"/>
            <a:ext cx="6111841" cy="293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altLang="zh-CN" sz="8800" b="1" spc="60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TIẾT</a:t>
            </a: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 HỌC</a:t>
            </a:r>
            <a:b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</a:b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KẾT THÚC</a:t>
            </a:r>
            <a:endParaRPr lang="en-US" altLang="zh-CN" sz="8800" b="1" spc="600" dirty="0">
              <a:ln w="28575" cap="rnd">
                <a:solidFill>
                  <a:schemeClr val="bg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#9Slide07 Soup of Justice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68852910-92BE-438E-80C5-FC602DC53EFB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3 - 9Slide.vn">
            <a:extLst>
              <a:ext uri="{FF2B5EF4-FFF2-40B4-BE49-F238E27FC236}">
                <a16:creationId xmlns:a16="http://schemas.microsoft.com/office/drawing/2014/main" id="{52BDC313-D1F2-4DAC-B407-75F7D613DBCF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4 - 9Slide.vn">
            <a:extLst>
              <a:ext uri="{FF2B5EF4-FFF2-40B4-BE49-F238E27FC236}">
                <a16:creationId xmlns:a16="http://schemas.microsoft.com/office/drawing/2014/main" id="{8BD2ED97-B6FE-4171-AA44-5001F38D47CE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E544BCFF-78B0-4784-85F7-7F8F56CD41BC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E9AFEFB0-7719-4686-91F1-160440B0F751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HẠM DUYÊN 7 - 9Slide.vn">
            <a:extLst>
              <a:ext uri="{FF2B5EF4-FFF2-40B4-BE49-F238E27FC236}">
                <a16:creationId xmlns:a16="http://schemas.microsoft.com/office/drawing/2014/main" id="{CDBEF03C-B689-46C8-A005-337EF37377E2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8 - 9Slide.vn">
            <a:extLst>
              <a:ext uri="{FF2B5EF4-FFF2-40B4-BE49-F238E27FC236}">
                <a16:creationId xmlns:a16="http://schemas.microsoft.com/office/drawing/2014/main" id="{7BB73645-BCF1-4677-A458-741D49007336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9 - 9Slide.vn">
            <a:extLst>
              <a:ext uri="{FF2B5EF4-FFF2-40B4-BE49-F238E27FC236}">
                <a16:creationId xmlns:a16="http://schemas.microsoft.com/office/drawing/2014/main" id="{09DF791D-C2B0-4D54-A20F-2D0663C3CF20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10 - 9Slide.vn">
            <a:extLst>
              <a:ext uri="{FF2B5EF4-FFF2-40B4-BE49-F238E27FC236}">
                <a16:creationId xmlns:a16="http://schemas.microsoft.com/office/drawing/2014/main" id="{1EBC7F78-BCBE-48FC-96B4-825456F7B55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11 - 9Slide.vn">
            <a:extLst>
              <a:ext uri="{FF2B5EF4-FFF2-40B4-BE49-F238E27FC236}">
                <a16:creationId xmlns:a16="http://schemas.microsoft.com/office/drawing/2014/main" id="{EC04F769-885F-4867-B385-AA3BD24E0427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12 - 9Slide.vn">
            <a:extLst>
              <a:ext uri="{FF2B5EF4-FFF2-40B4-BE49-F238E27FC236}">
                <a16:creationId xmlns:a16="http://schemas.microsoft.com/office/drawing/2014/main" id="{0ECCC703-D2E5-4259-981E-6DBB986B4F2B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3 - 9Slide.vn">
            <a:extLst>
              <a:ext uri="{FF2B5EF4-FFF2-40B4-BE49-F238E27FC236}">
                <a16:creationId xmlns:a16="http://schemas.microsoft.com/office/drawing/2014/main" id="{27FD3989-8D4B-4A49-9DC8-228C8C898310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14 - 9Slide.vn">
            <a:extLst>
              <a:ext uri="{FF2B5EF4-FFF2-40B4-BE49-F238E27FC236}">
                <a16:creationId xmlns:a16="http://schemas.microsoft.com/office/drawing/2014/main" id="{490546AA-F4C8-41F4-9453-EF5606484C3B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15 - 9Slide.vn">
            <a:extLst>
              <a:ext uri="{FF2B5EF4-FFF2-40B4-BE49-F238E27FC236}">
                <a16:creationId xmlns:a16="http://schemas.microsoft.com/office/drawing/2014/main" id="{CACDEE12-5D70-40C5-96EB-8F1FFDA689B7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6 - 9Slide.vn">
            <a:extLst>
              <a:ext uri="{FF2B5EF4-FFF2-40B4-BE49-F238E27FC236}">
                <a16:creationId xmlns:a16="http://schemas.microsoft.com/office/drawing/2014/main" id="{7EB71AF0-3A84-4512-A600-45931E6267C3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17 - 9Slide.vn">
            <a:extLst>
              <a:ext uri="{FF2B5EF4-FFF2-40B4-BE49-F238E27FC236}">
                <a16:creationId xmlns:a16="http://schemas.microsoft.com/office/drawing/2014/main" id="{69DC270A-6FA3-4F9A-8A25-68A6E23F5A36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8 - 9Slide.vn">
            <a:extLst>
              <a:ext uri="{FF2B5EF4-FFF2-40B4-BE49-F238E27FC236}">
                <a16:creationId xmlns:a16="http://schemas.microsoft.com/office/drawing/2014/main" id="{672C5549-2E7A-4EA4-9D2D-B8BBBA7B981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19 - 9Slide.vn">
            <a:extLst>
              <a:ext uri="{FF2B5EF4-FFF2-40B4-BE49-F238E27FC236}">
                <a16:creationId xmlns:a16="http://schemas.microsoft.com/office/drawing/2014/main" id="{A644098A-26FF-430E-AC2C-7EC1A67FA1B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20 - 9Slide.vn">
            <a:extLst>
              <a:ext uri="{FF2B5EF4-FFF2-40B4-BE49-F238E27FC236}">
                <a16:creationId xmlns:a16="http://schemas.microsoft.com/office/drawing/2014/main" id="{F2558BFB-21D4-4D20-8423-0EECFEF3D6F3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PHẠM DUYÊN 21 - 9Slide.vn">
            <a:extLst>
              <a:ext uri="{FF2B5EF4-FFF2-40B4-BE49-F238E27FC236}">
                <a16:creationId xmlns:a16="http://schemas.microsoft.com/office/drawing/2014/main" id="{23C2AFEE-81B3-4E0D-9DF6-91AF85E552F8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6C97DDC-19EA-42DC-9AFF-258C74772A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A41D36E-16BB-482D-A3B7-C3D5E8E7359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PHẠM DUYÊN 22 - 9Slide.vn">
            <a:extLst>
              <a:ext uri="{FF2B5EF4-FFF2-40B4-BE49-F238E27FC236}">
                <a16:creationId xmlns:a16="http://schemas.microsoft.com/office/drawing/2014/main" id="{61B15FB5-C1ED-424C-A782-895C867AEF1D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4CE69A-CDB8-4C04-B1D0-2815ABCB05F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347FEDE-6B8F-4D63-8216-C956B568A99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PHẠM DUYÊN 23 - 9Slide.vn">
            <a:extLst>
              <a:ext uri="{FF2B5EF4-FFF2-40B4-BE49-F238E27FC236}">
                <a16:creationId xmlns:a16="http://schemas.microsoft.com/office/drawing/2014/main" id="{3A96AC7A-0CF5-42E2-8D97-F7E4C9A27C7B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181D756-5D73-4E6D-8F3F-BE2B5C5F758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F346CA2-5EA4-44E2-9CC9-2BEA46F00D9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PHẠM DUYÊN 24 - 9Slide.vn">
            <a:extLst>
              <a:ext uri="{FF2B5EF4-FFF2-40B4-BE49-F238E27FC236}">
                <a16:creationId xmlns:a16="http://schemas.microsoft.com/office/drawing/2014/main" id="{7AECCB8C-6BA4-40E4-BAB7-4E55DEE0F3BC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92285D4-6033-4509-89A6-15C81DB515B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66731B-1A6F-4A5C-BD98-FB91400542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PHẠM DUYÊN 25 - 9Slide.vn">
            <a:extLst>
              <a:ext uri="{FF2B5EF4-FFF2-40B4-BE49-F238E27FC236}">
                <a16:creationId xmlns:a16="http://schemas.microsoft.com/office/drawing/2014/main" id="{F0AD4663-6ECF-4BD0-9938-D879E7C92761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AB6D145-9DD4-49A5-84E2-0C08F7BAA5F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420E7EE-2B54-48CD-8F36-C8268D4521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PHẠM DUYÊN 42 - 9Slide.vn">
            <a:extLst>
              <a:ext uri="{FF2B5EF4-FFF2-40B4-BE49-F238E27FC236}">
                <a16:creationId xmlns:a16="http://schemas.microsoft.com/office/drawing/2014/main" id="{D0CBB03C-FA98-42B3-821B-E406A8A1CA0D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6685815-0D82-4089-8E30-2A16A9A597C8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2DE2CB-4B37-42F7-9E71-E00E4CE79FDD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PHẠM DUYÊN 26 - 9Slide.vn">
            <a:extLst>
              <a:ext uri="{FF2B5EF4-FFF2-40B4-BE49-F238E27FC236}">
                <a16:creationId xmlns:a16="http://schemas.microsoft.com/office/drawing/2014/main" id="{39A6A4FB-0A5D-419D-824E-BB11D1766ABA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8AD3E9-4C30-40ED-8E28-AEE1437D1D5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3C6AE23-E38D-4A3F-847D-4B905AAD04D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PHẠM DUYÊN 27 - 9Slide.vn">
            <a:extLst>
              <a:ext uri="{FF2B5EF4-FFF2-40B4-BE49-F238E27FC236}">
                <a16:creationId xmlns:a16="http://schemas.microsoft.com/office/drawing/2014/main" id="{3F79DDE0-69CB-481B-B8EB-C006C10FDD5F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D14AC3-E7B0-4228-B8B0-CC55C8AB366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93BDCCC-4E69-4062-A9ED-B7908E1630D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PHẠM DUYÊN 28 - 9Slide.vn">
            <a:extLst>
              <a:ext uri="{FF2B5EF4-FFF2-40B4-BE49-F238E27FC236}">
                <a16:creationId xmlns:a16="http://schemas.microsoft.com/office/drawing/2014/main" id="{A0D5F7C2-0A10-4E95-8F3A-FBC653E206BF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AC0F7D-DE4D-42E0-8862-D20114E9CF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8039AF0-C912-42EE-9EE1-9AE6D0C0C00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9A3C930A-CF7D-4F79-B7A6-DCB662FFA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55" name="PHẠM DUYÊN 29 - 9Slide.vn">
            <a:extLst>
              <a:ext uri="{FF2B5EF4-FFF2-40B4-BE49-F238E27FC236}">
                <a16:creationId xmlns:a16="http://schemas.microsoft.com/office/drawing/2014/main" id="{13CA2D6D-B2AB-4190-8FFA-79E0FA1C818B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7101C91-3D3D-427E-9167-030FC30E3E8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06F7DB7-5B78-4DE9-B035-3ADAE9F1427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PHẠM DUYÊN 30 - 9Slide.vn">
            <a:extLst>
              <a:ext uri="{FF2B5EF4-FFF2-40B4-BE49-F238E27FC236}">
                <a16:creationId xmlns:a16="http://schemas.microsoft.com/office/drawing/2014/main" id="{0ABA27E3-6486-4286-B9C6-C7953D77E0CA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49EEFFB-E39D-4A33-8061-ED288B6CA39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32C93EC-EB33-4F87-8694-469CC5DFC3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PHẠM DUYÊN 32 - 9Slide.vn">
            <a:extLst>
              <a:ext uri="{FF2B5EF4-FFF2-40B4-BE49-F238E27FC236}">
                <a16:creationId xmlns:a16="http://schemas.microsoft.com/office/drawing/2014/main" id="{15CC21CA-8521-44BC-901D-D82CA88A4CD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D36D331-83C9-4B00-B74D-8708C3FE40D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0E8E7E-3191-4B0B-A23F-7FD7691AA06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PHẠM DUYÊN 33 - 9Slide.vn">
            <a:extLst>
              <a:ext uri="{FF2B5EF4-FFF2-40B4-BE49-F238E27FC236}">
                <a16:creationId xmlns:a16="http://schemas.microsoft.com/office/drawing/2014/main" id="{11E46723-4AD7-48EA-A05B-29F7ABD7F92A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9CB2C5B-9272-41E0-B3AE-B7FC44FE2E3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51B60FA-C674-4DEB-AA88-F105C665284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PHẠM DUYÊN 34 - 9Slide.vn">
            <a:extLst>
              <a:ext uri="{FF2B5EF4-FFF2-40B4-BE49-F238E27FC236}">
                <a16:creationId xmlns:a16="http://schemas.microsoft.com/office/drawing/2014/main" id="{6160F29C-60BA-4989-90F7-E20371924B26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5A383DF-25A3-4F40-A0C0-BDBBD154520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DA2B2E2-CB61-470F-BC30-6DD7371AF0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PHẠM DUYÊN 35 - 9Slide.vn">
            <a:extLst>
              <a:ext uri="{FF2B5EF4-FFF2-40B4-BE49-F238E27FC236}">
                <a16:creationId xmlns:a16="http://schemas.microsoft.com/office/drawing/2014/main" id="{0B873F5B-4F9D-4407-8307-213533AEA9D2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B64E716-1878-48BA-BE24-51B620657C8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27161820-34D9-49B5-920F-CB02510723E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PHẠM DUYÊN 36 - 9Slide.vn">
            <a:extLst>
              <a:ext uri="{FF2B5EF4-FFF2-40B4-BE49-F238E27FC236}">
                <a16:creationId xmlns:a16="http://schemas.microsoft.com/office/drawing/2014/main" id="{2ED5FD3D-6E61-489D-8A22-C6409242DF5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8D5DB96-161F-4D21-AF4A-60A5D5F2B89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C8DF790-18F4-45C5-B472-2A0BF459135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PHẠM DUYÊN 37 - 9Slide.vn">
            <a:extLst>
              <a:ext uri="{FF2B5EF4-FFF2-40B4-BE49-F238E27FC236}">
                <a16:creationId xmlns:a16="http://schemas.microsoft.com/office/drawing/2014/main" id="{9F0E817F-E6E2-43D6-9880-B5DEEB95F9FB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96656EEB-A808-46B4-8966-E6F05241D36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592B42A-F36F-4582-BDBD-CF97BFF9050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PHẠM DUYÊN 38 - 9Slide.vn">
            <a:extLst>
              <a:ext uri="{FF2B5EF4-FFF2-40B4-BE49-F238E27FC236}">
                <a16:creationId xmlns:a16="http://schemas.microsoft.com/office/drawing/2014/main" id="{54591C24-6762-433D-9D22-06928DE0230F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95AA89C-8EB0-473E-B24C-66CD42057D5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C744A27E-872C-4CE4-8E1B-E198BC514B4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PHẠM DUYÊN 39 - 9Slide.vn">
            <a:extLst>
              <a:ext uri="{FF2B5EF4-FFF2-40B4-BE49-F238E27FC236}">
                <a16:creationId xmlns:a16="http://schemas.microsoft.com/office/drawing/2014/main" id="{95F7A9F8-7B89-437E-806E-4635395F0662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DA9A567-4DFD-4B57-9F40-E6ABF2556F7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86C3916-E639-4EE0-963B-C98440202B6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PHẠM DUYÊN 40 - 9Slide.vn">
            <a:extLst>
              <a:ext uri="{FF2B5EF4-FFF2-40B4-BE49-F238E27FC236}">
                <a16:creationId xmlns:a16="http://schemas.microsoft.com/office/drawing/2014/main" id="{6D1D94EA-D936-4F42-A0DE-B46F5BE5B2E4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1A49B53-0C95-4DA9-960C-606EE9975F3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892C6CC-2032-4BD6-8F54-2E97F8BBC04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PHẠM DUYÊN 41 - 9Slide.vn">
            <a:extLst>
              <a:ext uri="{FF2B5EF4-FFF2-40B4-BE49-F238E27FC236}">
                <a16:creationId xmlns:a16="http://schemas.microsoft.com/office/drawing/2014/main" id="{A6411EA3-DC80-46E2-8F79-AD791E0B906B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81FE194-22AA-443F-92DE-2CC3F662676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0931654-ACA3-46F9-8DCE-E04B1500864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HẠM DUYÊN 43 - 9Slide.vn">
            <a:extLst>
              <a:ext uri="{FF2B5EF4-FFF2-40B4-BE49-F238E27FC236}">
                <a16:creationId xmlns:a16="http://schemas.microsoft.com/office/drawing/2014/main" id="{D8FD5FF6-0CFD-456D-9870-06B6C12113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92" name="PHẠM DUYÊN 45 - 9Slide.vn">
            <a:extLst>
              <a:ext uri="{FF2B5EF4-FFF2-40B4-BE49-F238E27FC236}">
                <a16:creationId xmlns:a16="http://schemas.microsoft.com/office/drawing/2014/main" id="{4EB460B9-EA1D-4CAD-A9F4-F71485D746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93" name="PHẠM DUYÊN 47 - 9Slide.vn">
            <a:extLst>
              <a:ext uri="{FF2B5EF4-FFF2-40B4-BE49-F238E27FC236}">
                <a16:creationId xmlns:a16="http://schemas.microsoft.com/office/drawing/2014/main" id="{535888E7-A793-4A02-80CB-0E0D239A6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94" name="PHẠM DUYÊN 48 - 9Slide.vn">
            <a:extLst>
              <a:ext uri="{FF2B5EF4-FFF2-40B4-BE49-F238E27FC236}">
                <a16:creationId xmlns:a16="http://schemas.microsoft.com/office/drawing/2014/main" id="{035341C7-E1C3-4294-8CF7-B2CFEF4F04B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5" y="783874"/>
            <a:ext cx="1188534" cy="644262"/>
          </a:xfrm>
          <a:prstGeom prst="rect">
            <a:avLst/>
          </a:prstGeom>
        </p:spPr>
      </p:pic>
      <p:pic>
        <p:nvPicPr>
          <p:cNvPr id="95" name="PHẠM DUYÊN 48 - 9Slide.vn">
            <a:extLst>
              <a:ext uri="{FF2B5EF4-FFF2-40B4-BE49-F238E27FC236}">
                <a16:creationId xmlns:a16="http://schemas.microsoft.com/office/drawing/2014/main" id="{67B2E09F-5E04-42B4-89F1-EE48E3B389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32" y="1091823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F3900F-ED41-4D5B-8286-4E74FA525C0D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11" name="PHẠM DUYÊN 2 - 9Slide.vn">
              <a:extLst>
                <a:ext uri="{FF2B5EF4-FFF2-40B4-BE49-F238E27FC236}">
                  <a16:creationId xmlns:a16="http://schemas.microsoft.com/office/drawing/2014/main" id="{6EB3C771-6D28-4AF4-9385-B9FEDE792285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HẠM DUYÊN 3 - 9Slide.vn">
              <a:extLst>
                <a:ext uri="{FF2B5EF4-FFF2-40B4-BE49-F238E27FC236}">
                  <a16:creationId xmlns:a16="http://schemas.microsoft.com/office/drawing/2014/main" id="{63E15CBB-C81B-4C7F-AA87-343A7887B06F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HẠM DUYÊN 4 - 9Slide.vn">
              <a:extLst>
                <a:ext uri="{FF2B5EF4-FFF2-40B4-BE49-F238E27FC236}">
                  <a16:creationId xmlns:a16="http://schemas.microsoft.com/office/drawing/2014/main" id="{9E4C1A13-4146-45B8-844F-C44226AF9CA4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HẠM DUYÊN 5 - 9Slide.vn">
              <a:extLst>
                <a:ext uri="{FF2B5EF4-FFF2-40B4-BE49-F238E27FC236}">
                  <a16:creationId xmlns:a16="http://schemas.microsoft.com/office/drawing/2014/main" id="{A549CF80-C951-4A63-BEE5-CB3A1B211190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HẠM DUYÊN 6 - 9Slide.vn">
              <a:extLst>
                <a:ext uri="{FF2B5EF4-FFF2-40B4-BE49-F238E27FC236}">
                  <a16:creationId xmlns:a16="http://schemas.microsoft.com/office/drawing/2014/main" id="{8120E005-D810-4018-9E21-13C3ED0FF693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HẠM DUYÊN 7 - 9Slide.vn">
              <a:extLst>
                <a:ext uri="{FF2B5EF4-FFF2-40B4-BE49-F238E27FC236}">
                  <a16:creationId xmlns:a16="http://schemas.microsoft.com/office/drawing/2014/main" id="{470270EA-DBF8-4A0F-A0F4-FBD6EDBC032E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HẠM DUYÊN 8 - 9Slide.vn">
              <a:extLst>
                <a:ext uri="{FF2B5EF4-FFF2-40B4-BE49-F238E27FC236}">
                  <a16:creationId xmlns:a16="http://schemas.microsoft.com/office/drawing/2014/main" id="{0AC85108-36F8-4983-B9F9-174929F439CE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HẠM DUYÊN 9 - 9Slide.vn">
              <a:extLst>
                <a:ext uri="{FF2B5EF4-FFF2-40B4-BE49-F238E27FC236}">
                  <a16:creationId xmlns:a16="http://schemas.microsoft.com/office/drawing/2014/main" id="{B2F26F3F-2F19-459C-B6A9-62682922BA4A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HẠM DUYÊN 10 - 9Slide.vn">
              <a:extLst>
                <a:ext uri="{FF2B5EF4-FFF2-40B4-BE49-F238E27FC236}">
                  <a16:creationId xmlns:a16="http://schemas.microsoft.com/office/drawing/2014/main" id="{902D8D8F-9678-430B-9C4F-1BCED4080EA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HẠM DUYÊN 11 - 9Slide.vn">
              <a:extLst>
                <a:ext uri="{FF2B5EF4-FFF2-40B4-BE49-F238E27FC236}">
                  <a16:creationId xmlns:a16="http://schemas.microsoft.com/office/drawing/2014/main" id="{BFDD1278-A4FF-4196-A642-567B7111166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12 - 9Slide.vn">
              <a:extLst>
                <a:ext uri="{FF2B5EF4-FFF2-40B4-BE49-F238E27FC236}">
                  <a16:creationId xmlns:a16="http://schemas.microsoft.com/office/drawing/2014/main" id="{A1927F55-B0BC-4CFC-8F7B-14A742072D1D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13 - 9Slide.vn">
              <a:extLst>
                <a:ext uri="{FF2B5EF4-FFF2-40B4-BE49-F238E27FC236}">
                  <a16:creationId xmlns:a16="http://schemas.microsoft.com/office/drawing/2014/main" id="{B56E3455-D6D7-4743-A810-4530A0D666EC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14 - 9Slide.vn">
              <a:extLst>
                <a:ext uri="{FF2B5EF4-FFF2-40B4-BE49-F238E27FC236}">
                  <a16:creationId xmlns:a16="http://schemas.microsoft.com/office/drawing/2014/main" id="{C04D6AFE-4058-417F-9D8A-4D85D8595EF3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HẠM DUYÊN 15 - 9Slide.vn">
              <a:extLst>
                <a:ext uri="{FF2B5EF4-FFF2-40B4-BE49-F238E27FC236}">
                  <a16:creationId xmlns:a16="http://schemas.microsoft.com/office/drawing/2014/main" id="{A063EC94-3F8E-404A-B29C-BB736B222969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16 - 9Slide.vn">
              <a:extLst>
                <a:ext uri="{FF2B5EF4-FFF2-40B4-BE49-F238E27FC236}">
                  <a16:creationId xmlns:a16="http://schemas.microsoft.com/office/drawing/2014/main" id="{3674E5A8-ED1F-4873-8168-AF8F8494B73B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17 - 9Slide.vn">
              <a:extLst>
                <a:ext uri="{FF2B5EF4-FFF2-40B4-BE49-F238E27FC236}">
                  <a16:creationId xmlns:a16="http://schemas.microsoft.com/office/drawing/2014/main" id="{80A2E4C2-B1A2-4813-A52E-1A46E94B90AB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18 - 9Slide.vn">
              <a:extLst>
                <a:ext uri="{FF2B5EF4-FFF2-40B4-BE49-F238E27FC236}">
                  <a16:creationId xmlns:a16="http://schemas.microsoft.com/office/drawing/2014/main" id="{9366A622-DD63-427E-9B76-98B1B43E8A8A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19 - 9Slide.vn">
              <a:extLst>
                <a:ext uri="{FF2B5EF4-FFF2-40B4-BE49-F238E27FC236}">
                  <a16:creationId xmlns:a16="http://schemas.microsoft.com/office/drawing/2014/main" id="{CDEA951B-C7CA-43F8-8B46-FA4FF7053728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20 - 9Slide.vn">
              <a:extLst>
                <a:ext uri="{FF2B5EF4-FFF2-40B4-BE49-F238E27FC236}">
                  <a16:creationId xmlns:a16="http://schemas.microsoft.com/office/drawing/2014/main" id="{08BE0C59-8564-4FB3-B231-3CFC2BB20F18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A9440896-3ADA-4198-A16B-F145686E9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pic>
        <p:nvPicPr>
          <p:cNvPr id="35" name="PHẠM DUYÊN 43 - 9Slide.vn">
            <a:extLst>
              <a:ext uri="{FF2B5EF4-FFF2-40B4-BE49-F238E27FC236}">
                <a16:creationId xmlns:a16="http://schemas.microsoft.com/office/drawing/2014/main" id="{B8A13D4F-8187-4194-8EDF-8793BC23C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06110B4-3AEF-2AC8-D56E-535F2C6991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49" r:id="rId3"/>
    <p:sldLayoutId id="2147483669" r:id="rId4"/>
    <p:sldLayoutId id="2147483668" r:id="rId5"/>
    <p:sldLayoutId id="2147483662" r:id="rId6"/>
    <p:sldLayoutId id="2147483666" r:id="rId7"/>
    <p:sldLayoutId id="2147483660" r:id="rId8"/>
    <p:sldLayoutId id="2147483664" r:id="rId9"/>
    <p:sldLayoutId id="2147483665" r:id="rId10"/>
    <p:sldLayoutId id="2147483661" r:id="rId11"/>
    <p:sldLayoutId id="2147483663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04813694-A9CE-40F2-A7FB-3B9E93FD37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59294" y="2611016"/>
            <a:ext cx="3811555" cy="10355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6000" spc="-280">
                <a:ln>
                  <a:solidFill>
                    <a:srgbClr val="F5F5F5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TOÁN 3</a:t>
            </a:r>
          </a:p>
        </p:txBody>
      </p:sp>
    </p:spTree>
    <p:extLst>
      <p:ext uri="{BB962C8B-B14F-4D97-AF65-F5344CB8AC3E}">
        <p14:creationId xmlns:p14="http://schemas.microsoft.com/office/powerpoint/2010/main" val="30347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EFE276-2861-4C48-88FE-025E1CA2B0A9}"/>
              </a:ext>
            </a:extLst>
          </p:cNvPr>
          <p:cNvGrpSpPr/>
          <p:nvPr/>
        </p:nvGrpSpPr>
        <p:grpSpPr>
          <a:xfrm>
            <a:off x="990600" y="381000"/>
            <a:ext cx="9448802" cy="1917315"/>
            <a:chOff x="7151532" y="199236"/>
            <a:chExt cx="5037723" cy="191731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BCCB646-9F49-44AC-90D2-536D95374BDF}"/>
                </a:ext>
              </a:extLst>
            </p:cNvPr>
            <p:cNvSpPr/>
            <p:nvPr/>
          </p:nvSpPr>
          <p:spPr>
            <a:xfrm>
              <a:off x="7302930" y="199236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38B3E8-C3AF-4F94-80C2-EBD8B2BBE7B6}"/>
                </a:ext>
              </a:extLst>
            </p:cNvPr>
            <p:cNvSpPr txBox="1"/>
            <p:nvPr/>
          </p:nvSpPr>
          <p:spPr>
            <a:xfrm>
              <a:off x="7151532" y="280730"/>
              <a:ext cx="49879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bg1"/>
                  </a:solidFill>
                </a:rPr>
                <a:t>Muốn tìm </a:t>
              </a:r>
              <a:r>
                <a:rPr lang="en-US" sz="5400" u="sng">
                  <a:solidFill>
                    <a:schemeClr val="bg1"/>
                  </a:solidFill>
                </a:rPr>
                <a:t>số bị chia</a:t>
              </a:r>
              <a:r>
                <a:rPr lang="en-US" sz="5400">
                  <a:solidFill>
                    <a:schemeClr val="bg1"/>
                  </a:solidFill>
                </a:rPr>
                <a:t>, ta lấy</a:t>
              </a:r>
              <a:br>
                <a:rPr lang="en-US" sz="5400">
                  <a:solidFill>
                    <a:schemeClr val="bg1"/>
                  </a:solidFill>
                </a:rPr>
              </a:br>
              <a:r>
                <a:rPr lang="en-US" sz="5400">
                  <a:solidFill>
                    <a:schemeClr val="bg1"/>
                  </a:solidFill>
                </a:rPr>
                <a:t> thương </a:t>
              </a:r>
              <a:r>
                <a:rPr lang="en-US" sz="5400">
                  <a:solidFill>
                    <a:srgbClr val="FFFF00"/>
                  </a:solidFill>
                </a:rPr>
                <a:t>nhân</a:t>
              </a:r>
              <a:r>
                <a:rPr lang="en-US" sz="5400">
                  <a:solidFill>
                    <a:schemeClr val="bg1"/>
                  </a:solidFill>
                </a:rPr>
                <a:t> với số chia</a:t>
              </a:r>
              <a:r>
                <a:rPr lang="en-US" sz="400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0A91D9-554F-4D67-A9CD-A564EEC54F21}"/>
              </a:ext>
            </a:extLst>
          </p:cNvPr>
          <p:cNvGrpSpPr/>
          <p:nvPr/>
        </p:nvGrpSpPr>
        <p:grpSpPr>
          <a:xfrm>
            <a:off x="1184511" y="2971800"/>
            <a:ext cx="9241036" cy="1917315"/>
            <a:chOff x="7061718" y="1621092"/>
            <a:chExt cx="4987953" cy="19173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6E3F34-6924-4DB7-881E-75D0D800B18E}"/>
                </a:ext>
              </a:extLst>
            </p:cNvPr>
            <p:cNvSpPr/>
            <p:nvPr/>
          </p:nvSpPr>
          <p:spPr>
            <a:xfrm>
              <a:off x="7112532" y="1621092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DE06BD-5DA6-4357-BC49-6D1DF425958E}"/>
                </a:ext>
              </a:extLst>
            </p:cNvPr>
            <p:cNvSpPr txBox="1"/>
            <p:nvPr/>
          </p:nvSpPr>
          <p:spPr>
            <a:xfrm>
              <a:off x="7061718" y="1702586"/>
              <a:ext cx="49879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bg1"/>
                  </a:solidFill>
                </a:rPr>
                <a:t>Muốn tìm </a:t>
              </a:r>
              <a:r>
                <a:rPr lang="en-US" sz="5400" u="sng">
                  <a:solidFill>
                    <a:schemeClr val="bg1"/>
                  </a:solidFill>
                </a:rPr>
                <a:t>số chia</a:t>
              </a:r>
              <a:r>
                <a:rPr lang="en-US" sz="5400">
                  <a:solidFill>
                    <a:schemeClr val="bg1"/>
                  </a:solidFill>
                </a:rPr>
                <a:t>, ta lấy</a:t>
              </a:r>
              <a:br>
                <a:rPr lang="en-US" sz="5400">
                  <a:solidFill>
                    <a:schemeClr val="bg1"/>
                  </a:solidFill>
                </a:rPr>
              </a:br>
              <a:r>
                <a:rPr lang="en-US" sz="5400">
                  <a:solidFill>
                    <a:schemeClr val="bg1"/>
                  </a:solidFill>
                </a:rPr>
                <a:t>số bị chia </a:t>
              </a:r>
              <a:r>
                <a:rPr lang="en-US" sz="5400">
                  <a:solidFill>
                    <a:srgbClr val="FFFF00"/>
                  </a:solidFill>
                </a:rPr>
                <a:t>chia</a:t>
              </a:r>
              <a:r>
                <a:rPr lang="en-US" sz="5400">
                  <a:solidFill>
                    <a:schemeClr val="bg1"/>
                  </a:solidFill>
                </a:rPr>
                <a:t> cho thương</a:t>
              </a:r>
              <a:r>
                <a:rPr lang="en-US" sz="280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7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3C328-1D09-4947-8293-438E76B6D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0" y="1600200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599" y="532223"/>
            <a:ext cx="6122865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a) Tìm số bị chia (theo mẫu).</a:t>
            </a:r>
          </a:p>
        </p:txBody>
      </p:sp>
      <p:sp>
        <p:nvSpPr>
          <p:cNvPr id="11" name="PHẠM DUYÊN 1 4 - 9Slide.vn">
            <a:extLst>
              <a:ext uri="{FF2B5EF4-FFF2-40B4-BE49-F238E27FC236}">
                <a16:creationId xmlns:a16="http://schemas.microsoft.com/office/drawing/2014/main" id="{75257CB3-D143-4F8A-8970-4C92B2D8BB3C}"/>
              </a:ext>
            </a:extLst>
          </p:cNvPr>
          <p:cNvSpPr>
            <a:spLocks/>
          </p:cNvSpPr>
          <p:nvPr/>
        </p:nvSpPr>
        <p:spPr>
          <a:xfrm>
            <a:off x="1266371" y="1803400"/>
            <a:ext cx="4915354" cy="1778000"/>
          </a:xfrm>
          <a:prstGeom prst="roundRect">
            <a:avLst>
              <a:gd name="adj" fmla="val 850"/>
            </a:avLst>
          </a:prstGeom>
          <a:solidFill>
            <a:srgbClr val="FF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CFBF"/>
              </a:solidFill>
            </a:endParaRPr>
          </a:p>
        </p:txBody>
      </p:sp>
      <p:sp>
        <p:nvSpPr>
          <p:cNvPr id="12" name="PHẠM DUYÊN 1 5 - 9Slide.vn">
            <a:extLst>
              <a:ext uri="{FF2B5EF4-FFF2-40B4-BE49-F238E27FC236}">
                <a16:creationId xmlns:a16="http://schemas.microsoft.com/office/drawing/2014/main" id="{332A5C15-80D5-4D83-A5C8-F43973B97E54}"/>
              </a:ext>
            </a:extLst>
          </p:cNvPr>
          <p:cNvSpPr txBox="1"/>
          <p:nvPr/>
        </p:nvSpPr>
        <p:spPr>
          <a:xfrm>
            <a:off x="1634671" y="2062749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Mẫu:</a:t>
            </a:r>
            <a:endParaRPr lang="en-US" sz="2800">
              <a:latin typeface="+mj-lt"/>
            </a:endParaRPr>
          </a:p>
        </p:txBody>
      </p:sp>
      <p:sp>
        <p:nvSpPr>
          <p:cNvPr id="20" name="Jellyfish 16 - 9Slide.vn">
            <a:extLst>
              <a:ext uri="{FF2B5EF4-FFF2-40B4-BE49-F238E27FC236}">
                <a16:creationId xmlns:a16="http://schemas.microsoft.com/office/drawing/2014/main" id="{7BA96869-F6C0-4C36-8C05-F384F8ED8BA0}"/>
              </a:ext>
            </a:extLst>
          </p:cNvPr>
          <p:cNvSpPr/>
          <p:nvPr/>
        </p:nvSpPr>
        <p:spPr>
          <a:xfrm>
            <a:off x="2920919" y="2081160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Jellyfish 17 - 9Slide.vn">
            <a:extLst>
              <a:ext uri="{FF2B5EF4-FFF2-40B4-BE49-F238E27FC236}">
                <a16:creationId xmlns:a16="http://schemas.microsoft.com/office/drawing/2014/main" id="{AD008EFC-EBA6-468B-BCF5-D4A8DED6F911}"/>
              </a:ext>
            </a:extLst>
          </p:cNvPr>
          <p:cNvSpPr/>
          <p:nvPr/>
        </p:nvSpPr>
        <p:spPr>
          <a:xfrm>
            <a:off x="2967394" y="2109302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Jellyfish 2 - 9Slide.vn">
            <a:extLst>
              <a:ext uri="{FF2B5EF4-FFF2-40B4-BE49-F238E27FC236}">
                <a16:creationId xmlns:a16="http://schemas.microsoft.com/office/drawing/2014/main" id="{D1B5ED1C-B13D-4C7C-B4B9-CFE5CB719860}"/>
              </a:ext>
            </a:extLst>
          </p:cNvPr>
          <p:cNvGrpSpPr/>
          <p:nvPr/>
        </p:nvGrpSpPr>
        <p:grpSpPr>
          <a:xfrm>
            <a:off x="2971183" y="2047124"/>
            <a:ext cx="2757054" cy="553998"/>
            <a:chOff x="6986280" y="3684376"/>
            <a:chExt cx="2757054" cy="55399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B9C00-4870-40E1-860F-F00551488AE3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D3EAE1-4993-4DEC-8D92-122333797D43}"/>
                    </a:ext>
                  </a:extLst>
                </p:cNvPr>
                <p:cNvSpPr txBox="1"/>
                <p:nvPr/>
              </p:nvSpPr>
              <p:spPr>
                <a:xfrm>
                  <a:off x="7669068" y="3699765"/>
                  <a:ext cx="3834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:</m:t>
                        </m:r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D3EAE1-4993-4DEC-8D92-122333797D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9068" y="3699765"/>
                  <a:ext cx="383438" cy="5232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4A86C8-0FCE-4724-9C8F-1A6772ED3D3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FFE7E6-4FD5-4FCC-8BB4-504F19EFFAB8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B945F9-C80D-4A01-AF24-B48ADF93249A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4" name="Jellyfish 2 - 9Slide.vn">
            <a:extLst>
              <a:ext uri="{FF2B5EF4-FFF2-40B4-BE49-F238E27FC236}">
                <a16:creationId xmlns:a16="http://schemas.microsoft.com/office/drawing/2014/main" id="{47560781-25E0-439D-9730-91FBA8A283A4}"/>
              </a:ext>
            </a:extLst>
          </p:cNvPr>
          <p:cNvGrpSpPr/>
          <p:nvPr/>
        </p:nvGrpSpPr>
        <p:grpSpPr>
          <a:xfrm>
            <a:off x="2971183" y="2701855"/>
            <a:ext cx="2830675" cy="584775"/>
            <a:chOff x="6986280" y="3684376"/>
            <a:chExt cx="2830675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CCBCDB-A0D3-4C18-97D0-2D3BF4CB118C}"/>
                </a:ext>
              </a:extLst>
            </p:cNvPr>
            <p:cNvSpPr txBox="1"/>
            <p:nvPr/>
          </p:nvSpPr>
          <p:spPr>
            <a:xfrm>
              <a:off x="6986280" y="3699764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082B823-E449-48E7-AFA8-72CF25CC243B}"/>
                    </a:ext>
                  </a:extLst>
                </p:cNvPr>
                <p:cNvSpPr txBox="1"/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082B823-E449-48E7-AFA8-72CF25CC2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8F4706-AED9-4C1F-AA3E-0E4C1D742DBF}"/>
                </a:ext>
              </a:extLst>
            </p:cNvPr>
            <p:cNvSpPr txBox="1"/>
            <p:nvPr/>
          </p:nvSpPr>
          <p:spPr>
            <a:xfrm>
              <a:off x="8050068" y="3699764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22715-4A89-44EB-8B3A-9C3531989F01}"/>
                </a:ext>
              </a:extLst>
            </p:cNvPr>
            <p:cNvSpPr txBox="1"/>
            <p:nvPr/>
          </p:nvSpPr>
          <p:spPr>
            <a:xfrm>
              <a:off x="9205889" y="3699764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FEB498-2EF1-4880-817A-52C0C5C334DA}"/>
                </a:ext>
              </a:extLst>
            </p:cNvPr>
            <p:cNvSpPr txBox="1"/>
            <p:nvPr/>
          </p:nvSpPr>
          <p:spPr>
            <a:xfrm>
              <a:off x="8735868" y="3699764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22" name="Jellyfish 16 - 9Slide.vn">
            <a:extLst>
              <a:ext uri="{FF2B5EF4-FFF2-40B4-BE49-F238E27FC236}">
                <a16:creationId xmlns:a16="http://schemas.microsoft.com/office/drawing/2014/main" id="{7AD6A139-A1F7-48CE-A943-91CCFB269F4D}"/>
              </a:ext>
            </a:extLst>
          </p:cNvPr>
          <p:cNvSpPr/>
          <p:nvPr/>
        </p:nvSpPr>
        <p:spPr>
          <a:xfrm>
            <a:off x="5254171" y="27358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Jellyfish 17 - 9Slide.vn">
            <a:extLst>
              <a:ext uri="{FF2B5EF4-FFF2-40B4-BE49-F238E27FC236}">
                <a16:creationId xmlns:a16="http://schemas.microsoft.com/office/drawing/2014/main" id="{CD847488-5B2F-46FB-AE4A-1C8CDAA7331C}"/>
              </a:ext>
            </a:extLst>
          </p:cNvPr>
          <p:cNvSpPr/>
          <p:nvPr/>
        </p:nvSpPr>
        <p:spPr>
          <a:xfrm>
            <a:off x="5287509" y="27640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Jellyfish 16 - 9Slide.vn">
            <a:extLst>
              <a:ext uri="{FF2B5EF4-FFF2-40B4-BE49-F238E27FC236}">
                <a16:creationId xmlns:a16="http://schemas.microsoft.com/office/drawing/2014/main" id="{023709A6-C3E1-4E1C-9B33-0F5BE7B779D1}"/>
              </a:ext>
            </a:extLst>
          </p:cNvPr>
          <p:cNvSpPr/>
          <p:nvPr/>
        </p:nvSpPr>
        <p:spPr>
          <a:xfrm>
            <a:off x="7315200" y="20152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Jellyfish 17 - 9Slide.vn">
            <a:extLst>
              <a:ext uri="{FF2B5EF4-FFF2-40B4-BE49-F238E27FC236}">
                <a16:creationId xmlns:a16="http://schemas.microsoft.com/office/drawing/2014/main" id="{6EE6186E-596D-423D-9F51-731C5F61CD34}"/>
              </a:ext>
            </a:extLst>
          </p:cNvPr>
          <p:cNvSpPr/>
          <p:nvPr/>
        </p:nvSpPr>
        <p:spPr>
          <a:xfrm>
            <a:off x="7361675" y="20433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Jellyfish 2 - 9Slide.vn">
            <a:extLst>
              <a:ext uri="{FF2B5EF4-FFF2-40B4-BE49-F238E27FC236}">
                <a16:creationId xmlns:a16="http://schemas.microsoft.com/office/drawing/2014/main" id="{A3F3D3F5-8DB0-4619-B6A2-7C78ECFA69D4}"/>
              </a:ext>
            </a:extLst>
          </p:cNvPr>
          <p:cNvGrpSpPr/>
          <p:nvPr/>
        </p:nvGrpSpPr>
        <p:grpSpPr>
          <a:xfrm>
            <a:off x="7365464" y="1981200"/>
            <a:ext cx="2757054" cy="553998"/>
            <a:chOff x="6986280" y="3684376"/>
            <a:chExt cx="2757054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0A05B1-0FE3-4534-A171-E0E86DC408E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D64EB1-4708-4420-B09D-195D17D38BC8}"/>
                </a:ext>
              </a:extLst>
            </p:cNvPr>
            <p:cNvSpPr txBox="1"/>
            <p:nvPr/>
          </p:nvSpPr>
          <p:spPr>
            <a:xfrm>
              <a:off x="7640901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4BAD22-8DA2-42F2-940A-93E83603E71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8BADD7-4DEF-4633-A2A9-222B6D2AECD0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1C4EBC-148B-4BF4-9DD8-53300B39675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67" name="Jellyfish 16 - 9Slide.vn">
            <a:extLst>
              <a:ext uri="{FF2B5EF4-FFF2-40B4-BE49-F238E27FC236}">
                <a16:creationId xmlns:a16="http://schemas.microsoft.com/office/drawing/2014/main" id="{4A76E874-6A57-4C29-A5E3-8734984674C0}"/>
              </a:ext>
            </a:extLst>
          </p:cNvPr>
          <p:cNvSpPr/>
          <p:nvPr/>
        </p:nvSpPr>
        <p:spPr>
          <a:xfrm>
            <a:off x="7315200" y="2918824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Jellyfish 17 - 9Slide.vn">
            <a:extLst>
              <a:ext uri="{FF2B5EF4-FFF2-40B4-BE49-F238E27FC236}">
                <a16:creationId xmlns:a16="http://schemas.microsoft.com/office/drawing/2014/main" id="{35A55AEC-5479-41BD-9FFF-5DAC781A14A8}"/>
              </a:ext>
            </a:extLst>
          </p:cNvPr>
          <p:cNvSpPr/>
          <p:nvPr/>
        </p:nvSpPr>
        <p:spPr>
          <a:xfrm>
            <a:off x="7361675" y="2946966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9" name="Jellyfish 2 - 9Slide.vn">
            <a:extLst>
              <a:ext uri="{FF2B5EF4-FFF2-40B4-BE49-F238E27FC236}">
                <a16:creationId xmlns:a16="http://schemas.microsoft.com/office/drawing/2014/main" id="{3117CC7F-3511-49E3-AE56-FFA35FC2EDD6}"/>
              </a:ext>
            </a:extLst>
          </p:cNvPr>
          <p:cNvGrpSpPr/>
          <p:nvPr/>
        </p:nvGrpSpPr>
        <p:grpSpPr>
          <a:xfrm>
            <a:off x="7365464" y="2884788"/>
            <a:ext cx="2757054" cy="553998"/>
            <a:chOff x="6986280" y="3684376"/>
            <a:chExt cx="2757054" cy="553998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A5AB38F-15E0-4AFD-9F08-260A3418F25C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F0D068F-3B85-4C3E-9D84-EE8AFAA1A53A}"/>
                </a:ext>
              </a:extLst>
            </p:cNvPr>
            <p:cNvSpPr txBox="1"/>
            <p:nvPr/>
          </p:nvSpPr>
          <p:spPr>
            <a:xfrm>
              <a:off x="7640901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02737F0-B0C7-4766-B6AA-33A3636B668B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53CABE5-481D-4ED7-9744-5484AB473133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C665661-C083-4F2E-8369-BCCB24573D21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76" name="Jellyfish 16 - 9Slide.vn">
            <a:extLst>
              <a:ext uri="{FF2B5EF4-FFF2-40B4-BE49-F238E27FC236}">
                <a16:creationId xmlns:a16="http://schemas.microsoft.com/office/drawing/2014/main" id="{5426DC83-ACF4-4AA9-A5B6-77D05D750C01}"/>
              </a:ext>
            </a:extLst>
          </p:cNvPr>
          <p:cNvSpPr/>
          <p:nvPr/>
        </p:nvSpPr>
        <p:spPr>
          <a:xfrm>
            <a:off x="7315200" y="385644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Jellyfish 17 - 9Slide.vn">
            <a:extLst>
              <a:ext uri="{FF2B5EF4-FFF2-40B4-BE49-F238E27FC236}">
                <a16:creationId xmlns:a16="http://schemas.microsoft.com/office/drawing/2014/main" id="{0614CB1A-492B-4718-94AF-C4CA24BB1359}"/>
              </a:ext>
            </a:extLst>
          </p:cNvPr>
          <p:cNvSpPr/>
          <p:nvPr/>
        </p:nvSpPr>
        <p:spPr>
          <a:xfrm>
            <a:off x="7361675" y="388459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8" name="Jellyfish 2 - 9Slide.vn">
            <a:extLst>
              <a:ext uri="{FF2B5EF4-FFF2-40B4-BE49-F238E27FC236}">
                <a16:creationId xmlns:a16="http://schemas.microsoft.com/office/drawing/2014/main" id="{E49DFB75-29A3-4BE6-8253-10635340059C}"/>
              </a:ext>
            </a:extLst>
          </p:cNvPr>
          <p:cNvGrpSpPr/>
          <p:nvPr/>
        </p:nvGrpSpPr>
        <p:grpSpPr>
          <a:xfrm>
            <a:off x="7365464" y="3822412"/>
            <a:ext cx="2757054" cy="553998"/>
            <a:chOff x="6986280" y="3684376"/>
            <a:chExt cx="2757054" cy="55399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51BDDA1-4584-4B02-B9BC-0DA3FC869FCE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90BDB5E-FCF9-4D81-A169-7C3B35A97F87}"/>
                </a:ext>
              </a:extLst>
            </p:cNvPr>
            <p:cNvSpPr txBox="1"/>
            <p:nvPr/>
          </p:nvSpPr>
          <p:spPr>
            <a:xfrm>
              <a:off x="7640901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CFD7EAE-861B-4ABD-AFE9-D67A405AC29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2332B47-C036-46E2-8249-85AB71851FF7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0F95FED-8ADF-441A-85FD-08FDBCABCB3A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3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0" grpId="0" animBg="1"/>
      <p:bldP spid="21" grpId="0" animBg="1"/>
      <p:bldP spid="22" grpId="0" animBg="1"/>
      <p:bldP spid="23" grpId="0" animBg="1"/>
      <p:bldP spid="23" grpId="1" animBg="1"/>
      <p:bldP spid="30" grpId="0" animBg="1"/>
      <p:bldP spid="31" grpId="0" animBg="1"/>
      <p:bldP spid="67" grpId="0" animBg="1"/>
      <p:bldP spid="68" grpId="0" animBg="1"/>
      <p:bldP spid="76" grpId="0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Jellyfish 2 - 9Slide.vn">
            <a:extLst>
              <a:ext uri="{FF2B5EF4-FFF2-40B4-BE49-F238E27FC236}">
                <a16:creationId xmlns:a16="http://schemas.microsoft.com/office/drawing/2014/main" id="{633DC6ED-F1E3-4399-9D35-3CD34503D390}"/>
              </a:ext>
            </a:extLst>
          </p:cNvPr>
          <p:cNvGrpSpPr/>
          <p:nvPr/>
        </p:nvGrpSpPr>
        <p:grpSpPr>
          <a:xfrm>
            <a:off x="1730211" y="2244655"/>
            <a:ext cx="2830675" cy="584775"/>
            <a:chOff x="6986280" y="3684376"/>
            <a:chExt cx="2830675" cy="58477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D2D1B55-46FE-4721-9793-EEFCAFD6EE0B}"/>
                </a:ext>
              </a:extLst>
            </p:cNvPr>
            <p:cNvSpPr txBox="1"/>
            <p:nvPr/>
          </p:nvSpPr>
          <p:spPr>
            <a:xfrm>
              <a:off x="6986280" y="3699764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3AC2A859-EB8C-4607-8FB1-F0D701BFACEC}"/>
                    </a:ext>
                  </a:extLst>
                </p:cNvPr>
                <p:cNvSpPr txBox="1"/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3AC2A859-EB8C-4607-8FB1-F0D701BFAC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F0F9E69-0541-4892-8149-0E63A9B467C4}"/>
                </a:ext>
              </a:extLst>
            </p:cNvPr>
            <p:cNvSpPr txBox="1"/>
            <p:nvPr/>
          </p:nvSpPr>
          <p:spPr>
            <a:xfrm>
              <a:off x="8050068" y="3699764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C0F9193-2EC5-4E3E-92C7-91C69D85180C}"/>
                </a:ext>
              </a:extLst>
            </p:cNvPr>
            <p:cNvSpPr txBox="1"/>
            <p:nvPr/>
          </p:nvSpPr>
          <p:spPr>
            <a:xfrm>
              <a:off x="9205889" y="3699764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B840779-4F18-4F6D-8776-59E64EDB5543}"/>
                </a:ext>
              </a:extLst>
            </p:cNvPr>
            <p:cNvSpPr txBox="1"/>
            <p:nvPr/>
          </p:nvSpPr>
          <p:spPr>
            <a:xfrm>
              <a:off x="8735868" y="3699764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599" y="532223"/>
            <a:ext cx="6122865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a) Tìm số bị chia (theo mẫu).</a:t>
            </a:r>
          </a:p>
        </p:txBody>
      </p:sp>
      <p:sp>
        <p:nvSpPr>
          <p:cNvPr id="52" name="Jellyfish 16 - 9Slide.vn">
            <a:extLst>
              <a:ext uri="{FF2B5EF4-FFF2-40B4-BE49-F238E27FC236}">
                <a16:creationId xmlns:a16="http://schemas.microsoft.com/office/drawing/2014/main" id="{5E3992F3-87AB-43E8-BCAD-0388541E370D}"/>
              </a:ext>
            </a:extLst>
          </p:cNvPr>
          <p:cNvSpPr/>
          <p:nvPr/>
        </p:nvSpPr>
        <p:spPr>
          <a:xfrm>
            <a:off x="1707443" y="16342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Jellyfish 17 - 9Slide.vn">
            <a:extLst>
              <a:ext uri="{FF2B5EF4-FFF2-40B4-BE49-F238E27FC236}">
                <a16:creationId xmlns:a16="http://schemas.microsoft.com/office/drawing/2014/main" id="{7529B88F-B108-4A32-B59B-F0BCAF2538DA}"/>
              </a:ext>
            </a:extLst>
          </p:cNvPr>
          <p:cNvSpPr/>
          <p:nvPr/>
        </p:nvSpPr>
        <p:spPr>
          <a:xfrm>
            <a:off x="1753918" y="16623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4" name="Jellyfish 2 - 9Slide.vn">
            <a:extLst>
              <a:ext uri="{FF2B5EF4-FFF2-40B4-BE49-F238E27FC236}">
                <a16:creationId xmlns:a16="http://schemas.microsoft.com/office/drawing/2014/main" id="{00CD2CD8-4505-4D6B-BF31-0F941E01D61D}"/>
              </a:ext>
            </a:extLst>
          </p:cNvPr>
          <p:cNvGrpSpPr/>
          <p:nvPr/>
        </p:nvGrpSpPr>
        <p:grpSpPr>
          <a:xfrm>
            <a:off x="1757707" y="1600200"/>
            <a:ext cx="2757054" cy="553998"/>
            <a:chOff x="6986280" y="3684376"/>
            <a:chExt cx="2757054" cy="55399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07C1C5B-BB00-45F5-9632-B04C52D05B05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E5B36C-8FEF-4A24-83A3-8A9A62157B12}"/>
                </a:ext>
              </a:extLst>
            </p:cNvPr>
            <p:cNvSpPr txBox="1"/>
            <p:nvPr/>
          </p:nvSpPr>
          <p:spPr>
            <a:xfrm>
              <a:off x="7640901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3E66A59-F482-4131-8E74-72AED484BC4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8FE6DA-01B4-4BD0-A9C5-AFA9ABC7D929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BFBF051-BD44-497C-B991-0D39E73484AA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00" name="Jellyfish 16 - 9Slide.vn">
            <a:extLst>
              <a:ext uri="{FF2B5EF4-FFF2-40B4-BE49-F238E27FC236}">
                <a16:creationId xmlns:a16="http://schemas.microsoft.com/office/drawing/2014/main" id="{4009F4B5-3CFE-4BE2-ADA8-AFBF6D832459}"/>
              </a:ext>
            </a:extLst>
          </p:cNvPr>
          <p:cNvSpPr/>
          <p:nvPr/>
        </p:nvSpPr>
        <p:spPr>
          <a:xfrm>
            <a:off x="4013199" y="22786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Jellyfish 17 - 9Slide.vn">
            <a:extLst>
              <a:ext uri="{FF2B5EF4-FFF2-40B4-BE49-F238E27FC236}">
                <a16:creationId xmlns:a16="http://schemas.microsoft.com/office/drawing/2014/main" id="{7973CB62-B309-4255-9EAC-09621057B3F8}"/>
              </a:ext>
            </a:extLst>
          </p:cNvPr>
          <p:cNvSpPr/>
          <p:nvPr/>
        </p:nvSpPr>
        <p:spPr>
          <a:xfrm>
            <a:off x="4046537" y="23068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8" name="Jellyfish 2 - 9Slide.vn">
            <a:extLst>
              <a:ext uri="{FF2B5EF4-FFF2-40B4-BE49-F238E27FC236}">
                <a16:creationId xmlns:a16="http://schemas.microsoft.com/office/drawing/2014/main" id="{A343B5D4-E1E8-40A1-A452-2FFFD9D995A1}"/>
              </a:ext>
            </a:extLst>
          </p:cNvPr>
          <p:cNvGrpSpPr/>
          <p:nvPr/>
        </p:nvGrpSpPr>
        <p:grpSpPr>
          <a:xfrm>
            <a:off x="7907157" y="2244655"/>
            <a:ext cx="2830675" cy="584775"/>
            <a:chOff x="6986280" y="3684376"/>
            <a:chExt cx="2830675" cy="584775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0A7615B-37D6-4AEC-9916-645044E90A76}"/>
                </a:ext>
              </a:extLst>
            </p:cNvPr>
            <p:cNvSpPr txBox="1"/>
            <p:nvPr/>
          </p:nvSpPr>
          <p:spPr>
            <a:xfrm>
              <a:off x="6986280" y="3699764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EB54317B-16A4-4C23-BAB2-9E0BAF7CC5A9}"/>
                    </a:ext>
                  </a:extLst>
                </p:cNvPr>
                <p:cNvSpPr txBox="1"/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EB54317B-16A4-4C23-BAB2-9E0BAF7CC5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E219A63-C7B6-4521-AC60-74EC85615C68}"/>
                </a:ext>
              </a:extLst>
            </p:cNvPr>
            <p:cNvSpPr txBox="1"/>
            <p:nvPr/>
          </p:nvSpPr>
          <p:spPr>
            <a:xfrm>
              <a:off x="8050068" y="3699764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7B083D9-478F-4D18-A276-944758EC6B79}"/>
                </a:ext>
              </a:extLst>
            </p:cNvPr>
            <p:cNvSpPr txBox="1"/>
            <p:nvPr/>
          </p:nvSpPr>
          <p:spPr>
            <a:xfrm>
              <a:off x="9205889" y="3699764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1E338DB-DB22-4A8A-BD9F-87F1111103E1}"/>
                </a:ext>
              </a:extLst>
            </p:cNvPr>
            <p:cNvSpPr txBox="1"/>
            <p:nvPr/>
          </p:nvSpPr>
          <p:spPr>
            <a:xfrm>
              <a:off x="8735868" y="3699764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24" name="Jellyfish 16 - 9Slide.vn">
            <a:extLst>
              <a:ext uri="{FF2B5EF4-FFF2-40B4-BE49-F238E27FC236}">
                <a16:creationId xmlns:a16="http://schemas.microsoft.com/office/drawing/2014/main" id="{BE34251A-7995-42F5-806F-7F30023CB46F}"/>
              </a:ext>
            </a:extLst>
          </p:cNvPr>
          <p:cNvSpPr/>
          <p:nvPr/>
        </p:nvSpPr>
        <p:spPr>
          <a:xfrm>
            <a:off x="7860682" y="1630607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Jellyfish 17 - 9Slide.vn">
            <a:extLst>
              <a:ext uri="{FF2B5EF4-FFF2-40B4-BE49-F238E27FC236}">
                <a16:creationId xmlns:a16="http://schemas.microsoft.com/office/drawing/2014/main" id="{3C46FF0C-C7AD-4BC6-9B59-9939A578D7B8}"/>
              </a:ext>
            </a:extLst>
          </p:cNvPr>
          <p:cNvSpPr/>
          <p:nvPr/>
        </p:nvSpPr>
        <p:spPr>
          <a:xfrm>
            <a:off x="7907157" y="1658749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26" name="Jellyfish 2 - 9Slide.vn">
            <a:extLst>
              <a:ext uri="{FF2B5EF4-FFF2-40B4-BE49-F238E27FC236}">
                <a16:creationId xmlns:a16="http://schemas.microsoft.com/office/drawing/2014/main" id="{79D1AC8B-6CFC-444C-8549-6355AE7A92C0}"/>
              </a:ext>
            </a:extLst>
          </p:cNvPr>
          <p:cNvGrpSpPr/>
          <p:nvPr/>
        </p:nvGrpSpPr>
        <p:grpSpPr>
          <a:xfrm>
            <a:off x="7910946" y="1596571"/>
            <a:ext cx="2757054" cy="553998"/>
            <a:chOff x="6986280" y="3684376"/>
            <a:chExt cx="2757054" cy="553998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859069-31B0-4585-9938-401B53527376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7818B12-06B5-42CA-B50A-1A113482E2B7}"/>
                </a:ext>
              </a:extLst>
            </p:cNvPr>
            <p:cNvSpPr txBox="1"/>
            <p:nvPr/>
          </p:nvSpPr>
          <p:spPr>
            <a:xfrm>
              <a:off x="7640901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339D65A-29A9-48C1-A085-482C29D244C7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3AC885E-E155-4172-8031-B98E573C935D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1520BCD-4937-4404-B773-C0585D10DA13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32" name="Jellyfish 16 - 9Slide.vn">
            <a:extLst>
              <a:ext uri="{FF2B5EF4-FFF2-40B4-BE49-F238E27FC236}">
                <a16:creationId xmlns:a16="http://schemas.microsoft.com/office/drawing/2014/main" id="{59455AA5-AF5E-481C-841A-7D1AD3807058}"/>
              </a:ext>
            </a:extLst>
          </p:cNvPr>
          <p:cNvSpPr/>
          <p:nvPr/>
        </p:nvSpPr>
        <p:spPr>
          <a:xfrm>
            <a:off x="10190145" y="22786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Jellyfish 17 - 9Slide.vn">
            <a:extLst>
              <a:ext uri="{FF2B5EF4-FFF2-40B4-BE49-F238E27FC236}">
                <a16:creationId xmlns:a16="http://schemas.microsoft.com/office/drawing/2014/main" id="{E695F49D-737E-4D4F-A06D-91D48BFAE842}"/>
              </a:ext>
            </a:extLst>
          </p:cNvPr>
          <p:cNvSpPr/>
          <p:nvPr/>
        </p:nvSpPr>
        <p:spPr>
          <a:xfrm>
            <a:off x="10223483" y="23068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34" name="Jellyfish 2 - 9Slide.vn">
            <a:extLst>
              <a:ext uri="{FF2B5EF4-FFF2-40B4-BE49-F238E27FC236}">
                <a16:creationId xmlns:a16="http://schemas.microsoft.com/office/drawing/2014/main" id="{BC7B8030-95C4-479A-9506-1579E376A41A}"/>
              </a:ext>
            </a:extLst>
          </p:cNvPr>
          <p:cNvGrpSpPr/>
          <p:nvPr/>
        </p:nvGrpSpPr>
        <p:grpSpPr>
          <a:xfrm>
            <a:off x="4630557" y="4023552"/>
            <a:ext cx="2830675" cy="584775"/>
            <a:chOff x="6986280" y="3684376"/>
            <a:chExt cx="2830675" cy="584775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AC38504-0303-4682-90BB-2A7526862CD0}"/>
                </a:ext>
              </a:extLst>
            </p:cNvPr>
            <p:cNvSpPr txBox="1"/>
            <p:nvPr/>
          </p:nvSpPr>
          <p:spPr>
            <a:xfrm>
              <a:off x="6986280" y="3699764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8AFE09DB-8FB5-47E4-9380-32C183D0A384}"/>
                    </a:ext>
                  </a:extLst>
                </p:cNvPr>
                <p:cNvSpPr txBox="1"/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8AFE09DB-8FB5-47E4-9380-32C183D0A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0468" y="3684376"/>
                  <a:ext cx="5918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BFC59C6-B8AA-4971-B572-DE8671B9CEF1}"/>
                </a:ext>
              </a:extLst>
            </p:cNvPr>
            <p:cNvSpPr txBox="1"/>
            <p:nvPr/>
          </p:nvSpPr>
          <p:spPr>
            <a:xfrm>
              <a:off x="8050068" y="3699764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7D43E37-9876-4F74-97DE-5C8ADFC72719}"/>
                </a:ext>
              </a:extLst>
            </p:cNvPr>
            <p:cNvSpPr txBox="1"/>
            <p:nvPr/>
          </p:nvSpPr>
          <p:spPr>
            <a:xfrm>
              <a:off x="9205889" y="3699764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3E54420-CE13-4008-A270-2A54309420A1}"/>
                </a:ext>
              </a:extLst>
            </p:cNvPr>
            <p:cNvSpPr txBox="1"/>
            <p:nvPr/>
          </p:nvSpPr>
          <p:spPr>
            <a:xfrm>
              <a:off x="8735868" y="3699764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40" name="Jellyfish 16 - 9Slide.vn">
            <a:extLst>
              <a:ext uri="{FF2B5EF4-FFF2-40B4-BE49-F238E27FC236}">
                <a16:creationId xmlns:a16="http://schemas.microsoft.com/office/drawing/2014/main" id="{D0E79482-ABA5-4DC3-A9F6-DEFD8CD3EAC2}"/>
              </a:ext>
            </a:extLst>
          </p:cNvPr>
          <p:cNvSpPr/>
          <p:nvPr/>
        </p:nvSpPr>
        <p:spPr>
          <a:xfrm>
            <a:off x="4584082" y="347544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Jellyfish 17 - 9Slide.vn">
            <a:extLst>
              <a:ext uri="{FF2B5EF4-FFF2-40B4-BE49-F238E27FC236}">
                <a16:creationId xmlns:a16="http://schemas.microsoft.com/office/drawing/2014/main" id="{CD3695BD-2021-46F4-A5DE-2E8F6CC2FCE6}"/>
              </a:ext>
            </a:extLst>
          </p:cNvPr>
          <p:cNvSpPr/>
          <p:nvPr/>
        </p:nvSpPr>
        <p:spPr>
          <a:xfrm>
            <a:off x="4630557" y="350359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2" name="Jellyfish 2 - 9Slide.vn">
            <a:extLst>
              <a:ext uri="{FF2B5EF4-FFF2-40B4-BE49-F238E27FC236}">
                <a16:creationId xmlns:a16="http://schemas.microsoft.com/office/drawing/2014/main" id="{AAC80503-0B34-40AD-BF37-99D40629145A}"/>
              </a:ext>
            </a:extLst>
          </p:cNvPr>
          <p:cNvGrpSpPr/>
          <p:nvPr/>
        </p:nvGrpSpPr>
        <p:grpSpPr>
          <a:xfrm>
            <a:off x="4634346" y="3441412"/>
            <a:ext cx="2757054" cy="553998"/>
            <a:chOff x="6986280" y="3684376"/>
            <a:chExt cx="2757054" cy="553998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C1A998B-AC79-46CC-8B6B-FC996C44904F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0E50F47-22A0-479E-9AD0-C69FD9763E0F}"/>
                </a:ext>
              </a:extLst>
            </p:cNvPr>
            <p:cNvSpPr txBox="1"/>
            <p:nvPr/>
          </p:nvSpPr>
          <p:spPr>
            <a:xfrm>
              <a:off x="7640901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8BF8B3AB-9358-4F25-99B9-72B89E84E2BB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D9AD8AC-618E-4452-9783-CA1951695EA5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85E5BAE-CADA-4E0C-AA3E-3A612D96428B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48" name="Jellyfish 16 - 9Slide.vn">
            <a:extLst>
              <a:ext uri="{FF2B5EF4-FFF2-40B4-BE49-F238E27FC236}">
                <a16:creationId xmlns:a16="http://schemas.microsoft.com/office/drawing/2014/main" id="{BFBE3B89-353E-4B86-B990-669FB607E1EE}"/>
              </a:ext>
            </a:extLst>
          </p:cNvPr>
          <p:cNvSpPr/>
          <p:nvPr/>
        </p:nvSpPr>
        <p:spPr>
          <a:xfrm>
            <a:off x="6913545" y="405758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Jellyfish 17 - 9Slide.vn">
            <a:extLst>
              <a:ext uri="{FF2B5EF4-FFF2-40B4-BE49-F238E27FC236}">
                <a16:creationId xmlns:a16="http://schemas.microsoft.com/office/drawing/2014/main" id="{F3D459D9-F665-4753-BCDC-A816CDCAE275}"/>
              </a:ext>
            </a:extLst>
          </p:cNvPr>
          <p:cNvSpPr/>
          <p:nvPr/>
        </p:nvSpPr>
        <p:spPr>
          <a:xfrm>
            <a:off x="6946883" y="4085730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9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100" grpId="0" animBg="1"/>
      <p:bldP spid="101" grpId="0" animBg="1"/>
      <p:bldP spid="101" grpId="1" animBg="1"/>
      <p:bldP spid="124" grpId="0" animBg="1"/>
      <p:bldP spid="125" grpId="0" animBg="1"/>
      <p:bldP spid="132" grpId="0" animBg="1"/>
      <p:bldP spid="133" grpId="0" animBg="1"/>
      <p:bldP spid="133" grpId="1" animBg="1"/>
      <p:bldP spid="140" grpId="0" animBg="1"/>
      <p:bldP spid="141" grpId="0" animBg="1"/>
      <p:bldP spid="148" grpId="0" animBg="1"/>
      <p:bldP spid="149" grpId="0" animBg="1"/>
      <p:bldP spid="1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Jellyfish 2 - 9Slide.vn">
            <a:extLst>
              <a:ext uri="{FF2B5EF4-FFF2-40B4-BE49-F238E27FC236}">
                <a16:creationId xmlns:a16="http://schemas.microsoft.com/office/drawing/2014/main" id="{B12B5DB7-3373-4D28-8BE3-18D1B971B1CB}"/>
              </a:ext>
            </a:extLst>
          </p:cNvPr>
          <p:cNvGrpSpPr/>
          <p:nvPr/>
        </p:nvGrpSpPr>
        <p:grpSpPr>
          <a:xfrm>
            <a:off x="7258864" y="1981200"/>
            <a:ext cx="2863654" cy="553998"/>
            <a:chOff x="6879680" y="3684376"/>
            <a:chExt cx="2863654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170F0C-0B5A-4EA8-9142-26761B513141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991FD5-9A21-4EA0-9ACB-2283982CAC43}"/>
                </a:ext>
              </a:extLst>
            </p:cNvPr>
            <p:cNvSpPr txBox="1"/>
            <p:nvPr/>
          </p:nvSpPr>
          <p:spPr>
            <a:xfrm>
              <a:off x="7545616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859EFA-13FB-4D79-BFCE-7F765779EEA2}"/>
                </a:ext>
              </a:extLst>
            </p:cNvPr>
            <p:cNvSpPr txBox="1"/>
            <p:nvPr/>
          </p:nvSpPr>
          <p:spPr>
            <a:xfrm>
              <a:off x="800281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3A85C4-07B1-46A7-9FD9-8CEFC4BC9FD8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6A0A6B-641B-42D9-AD97-4177A4A8290E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599" y="532223"/>
            <a:ext cx="6122865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b) Tìm số chia (theo mẫu).</a:t>
            </a:r>
          </a:p>
        </p:txBody>
      </p:sp>
      <p:sp>
        <p:nvSpPr>
          <p:cNvPr id="11" name="PHẠM DUYÊN 1 4 - 9Slide.vn">
            <a:extLst>
              <a:ext uri="{FF2B5EF4-FFF2-40B4-BE49-F238E27FC236}">
                <a16:creationId xmlns:a16="http://schemas.microsoft.com/office/drawing/2014/main" id="{75257CB3-D143-4F8A-8970-4C92B2D8BB3C}"/>
              </a:ext>
            </a:extLst>
          </p:cNvPr>
          <p:cNvSpPr>
            <a:spLocks/>
          </p:cNvSpPr>
          <p:nvPr/>
        </p:nvSpPr>
        <p:spPr>
          <a:xfrm>
            <a:off x="1266371" y="1803400"/>
            <a:ext cx="4915354" cy="1778000"/>
          </a:xfrm>
          <a:prstGeom prst="roundRect">
            <a:avLst>
              <a:gd name="adj" fmla="val 850"/>
            </a:avLst>
          </a:prstGeom>
          <a:solidFill>
            <a:srgbClr val="FF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CFBF"/>
              </a:solidFill>
            </a:endParaRPr>
          </a:p>
        </p:txBody>
      </p:sp>
      <p:grpSp>
        <p:nvGrpSpPr>
          <p:cNvPr id="24" name="Jellyfish 2 - 9Slide.vn">
            <a:extLst>
              <a:ext uri="{FF2B5EF4-FFF2-40B4-BE49-F238E27FC236}">
                <a16:creationId xmlns:a16="http://schemas.microsoft.com/office/drawing/2014/main" id="{47560781-25E0-439D-9730-91FBA8A283A4}"/>
              </a:ext>
            </a:extLst>
          </p:cNvPr>
          <p:cNvGrpSpPr/>
          <p:nvPr/>
        </p:nvGrpSpPr>
        <p:grpSpPr>
          <a:xfrm>
            <a:off x="2864583" y="2713396"/>
            <a:ext cx="2830675" cy="553998"/>
            <a:chOff x="6879680" y="3695917"/>
            <a:chExt cx="2830675" cy="5539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CCBCDB-A0D3-4C18-97D0-2D3BF4CB118C}"/>
                </a:ext>
              </a:extLst>
            </p:cNvPr>
            <p:cNvSpPr txBox="1"/>
            <p:nvPr/>
          </p:nvSpPr>
          <p:spPr>
            <a:xfrm>
              <a:off x="6879680" y="3695917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2B823-E449-48E7-AFA8-72CF25CC243B}"/>
                </a:ext>
              </a:extLst>
            </p:cNvPr>
            <p:cNvSpPr txBox="1"/>
            <p:nvPr/>
          </p:nvSpPr>
          <p:spPr>
            <a:xfrm>
              <a:off x="7594356" y="3711306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8F4706-AED9-4C1F-AA3E-0E4C1D742DBF}"/>
                </a:ext>
              </a:extLst>
            </p:cNvPr>
            <p:cNvSpPr txBox="1"/>
            <p:nvPr/>
          </p:nvSpPr>
          <p:spPr>
            <a:xfrm>
              <a:off x="8050068" y="3695917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22715-4A89-44EB-8B3A-9C3531989F01}"/>
                </a:ext>
              </a:extLst>
            </p:cNvPr>
            <p:cNvSpPr txBox="1"/>
            <p:nvPr/>
          </p:nvSpPr>
          <p:spPr>
            <a:xfrm>
              <a:off x="9312489" y="3695917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FEB498-2EF1-4880-817A-52C0C5C334DA}"/>
                </a:ext>
              </a:extLst>
            </p:cNvPr>
            <p:cNvSpPr txBox="1"/>
            <p:nvPr/>
          </p:nvSpPr>
          <p:spPr>
            <a:xfrm>
              <a:off x="8735868" y="3695917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2" name="PHẠM DUYÊN 1 5 - 9Slide.vn">
            <a:extLst>
              <a:ext uri="{FF2B5EF4-FFF2-40B4-BE49-F238E27FC236}">
                <a16:creationId xmlns:a16="http://schemas.microsoft.com/office/drawing/2014/main" id="{332A5C15-80D5-4D83-A5C8-F43973B97E54}"/>
              </a:ext>
            </a:extLst>
          </p:cNvPr>
          <p:cNvSpPr txBox="1"/>
          <p:nvPr/>
        </p:nvSpPr>
        <p:spPr>
          <a:xfrm>
            <a:off x="1634671" y="2062749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Mẫu:</a:t>
            </a:r>
            <a:endParaRPr lang="en-US" sz="2800">
              <a:latin typeface="+mj-lt"/>
            </a:endParaRPr>
          </a:p>
        </p:txBody>
      </p:sp>
      <p:sp>
        <p:nvSpPr>
          <p:cNvPr id="22" name="Jellyfish 16 - 9Slide.vn">
            <a:extLst>
              <a:ext uri="{FF2B5EF4-FFF2-40B4-BE49-F238E27FC236}">
                <a16:creationId xmlns:a16="http://schemas.microsoft.com/office/drawing/2014/main" id="{7AD6A139-A1F7-48CE-A943-91CCFB269F4D}"/>
              </a:ext>
            </a:extLst>
          </p:cNvPr>
          <p:cNvSpPr/>
          <p:nvPr/>
        </p:nvSpPr>
        <p:spPr>
          <a:xfrm>
            <a:off x="5254171" y="27358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Jellyfish 17 - 9Slide.vn">
            <a:extLst>
              <a:ext uri="{FF2B5EF4-FFF2-40B4-BE49-F238E27FC236}">
                <a16:creationId xmlns:a16="http://schemas.microsoft.com/office/drawing/2014/main" id="{CD847488-5B2F-46FB-AE4A-1C8CDAA7331C}"/>
              </a:ext>
            </a:extLst>
          </p:cNvPr>
          <p:cNvSpPr/>
          <p:nvPr/>
        </p:nvSpPr>
        <p:spPr>
          <a:xfrm>
            <a:off x="5287509" y="27640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Jellyfish 16 - 9Slide.vn">
            <a:extLst>
              <a:ext uri="{FF2B5EF4-FFF2-40B4-BE49-F238E27FC236}">
                <a16:creationId xmlns:a16="http://schemas.microsoft.com/office/drawing/2014/main" id="{5E289B52-05B9-44DF-B09B-FA3B2E69EAFC}"/>
              </a:ext>
            </a:extLst>
          </p:cNvPr>
          <p:cNvSpPr/>
          <p:nvPr/>
        </p:nvSpPr>
        <p:spPr>
          <a:xfrm>
            <a:off x="8458200" y="20152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Jellyfish 17 - 9Slide.vn">
            <a:extLst>
              <a:ext uri="{FF2B5EF4-FFF2-40B4-BE49-F238E27FC236}">
                <a16:creationId xmlns:a16="http://schemas.microsoft.com/office/drawing/2014/main" id="{216C36A5-453C-40A6-8053-9782D408BCD7}"/>
              </a:ext>
            </a:extLst>
          </p:cNvPr>
          <p:cNvSpPr/>
          <p:nvPr/>
        </p:nvSpPr>
        <p:spPr>
          <a:xfrm>
            <a:off x="8504675" y="20433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8" name="Jellyfish 2 - 9Slide.vn">
            <a:extLst>
              <a:ext uri="{FF2B5EF4-FFF2-40B4-BE49-F238E27FC236}">
                <a16:creationId xmlns:a16="http://schemas.microsoft.com/office/drawing/2014/main" id="{E31DFD1D-439B-44A1-8C1D-F9152BF7E9E1}"/>
              </a:ext>
            </a:extLst>
          </p:cNvPr>
          <p:cNvGrpSpPr/>
          <p:nvPr/>
        </p:nvGrpSpPr>
        <p:grpSpPr>
          <a:xfrm>
            <a:off x="7258864" y="2697121"/>
            <a:ext cx="2863654" cy="553998"/>
            <a:chOff x="6879680" y="3684376"/>
            <a:chExt cx="2863654" cy="55399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D5F404-A758-4147-8B54-9F6AB9DFBD52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92D5B1-2528-466C-A27D-EFF8C3C8B7B1}"/>
                </a:ext>
              </a:extLst>
            </p:cNvPr>
            <p:cNvSpPr txBox="1"/>
            <p:nvPr/>
          </p:nvSpPr>
          <p:spPr>
            <a:xfrm>
              <a:off x="7545616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15E5198-D650-449F-9E1D-8BCABFDC98C6}"/>
                </a:ext>
              </a:extLst>
            </p:cNvPr>
            <p:cNvSpPr txBox="1"/>
            <p:nvPr/>
          </p:nvSpPr>
          <p:spPr>
            <a:xfrm>
              <a:off x="800281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17CACB-0B88-4709-BE4C-03309F4604DD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7A974CF-6DEB-4805-9F41-3D48BB044AFD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44" name="Jellyfish 16 - 9Slide.vn">
            <a:extLst>
              <a:ext uri="{FF2B5EF4-FFF2-40B4-BE49-F238E27FC236}">
                <a16:creationId xmlns:a16="http://schemas.microsoft.com/office/drawing/2014/main" id="{04AEC07A-1C6A-4BBD-A391-73E60D81BADE}"/>
              </a:ext>
            </a:extLst>
          </p:cNvPr>
          <p:cNvSpPr/>
          <p:nvPr/>
        </p:nvSpPr>
        <p:spPr>
          <a:xfrm>
            <a:off x="8458200" y="2731157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Jellyfish 17 - 9Slide.vn">
            <a:extLst>
              <a:ext uri="{FF2B5EF4-FFF2-40B4-BE49-F238E27FC236}">
                <a16:creationId xmlns:a16="http://schemas.microsoft.com/office/drawing/2014/main" id="{05EE0024-4178-452F-81B9-1414462AD3BC}"/>
              </a:ext>
            </a:extLst>
          </p:cNvPr>
          <p:cNvSpPr/>
          <p:nvPr/>
        </p:nvSpPr>
        <p:spPr>
          <a:xfrm>
            <a:off x="8504675" y="2759299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Jellyfish 2 - 9Slide.vn">
            <a:extLst>
              <a:ext uri="{FF2B5EF4-FFF2-40B4-BE49-F238E27FC236}">
                <a16:creationId xmlns:a16="http://schemas.microsoft.com/office/drawing/2014/main" id="{0AD7E156-6306-43BE-92E4-7E37EA308337}"/>
              </a:ext>
            </a:extLst>
          </p:cNvPr>
          <p:cNvGrpSpPr/>
          <p:nvPr/>
        </p:nvGrpSpPr>
        <p:grpSpPr>
          <a:xfrm>
            <a:off x="7258864" y="3422128"/>
            <a:ext cx="2863654" cy="553998"/>
            <a:chOff x="6879680" y="3684376"/>
            <a:chExt cx="2863654" cy="55399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F61292-157D-4787-AB8D-B4F54B38FF87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A28F663-1A5D-4C9F-B2F8-2F7B3F3F3E81}"/>
                </a:ext>
              </a:extLst>
            </p:cNvPr>
            <p:cNvSpPr txBox="1"/>
            <p:nvPr/>
          </p:nvSpPr>
          <p:spPr>
            <a:xfrm>
              <a:off x="7545616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93A7CE-89B4-4CF8-9076-D915AAC89D5D}"/>
                </a:ext>
              </a:extLst>
            </p:cNvPr>
            <p:cNvSpPr txBox="1"/>
            <p:nvPr/>
          </p:nvSpPr>
          <p:spPr>
            <a:xfrm>
              <a:off x="800281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F581316-16E7-49C7-8F32-AA8F8FF625EA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6040AC-CA1D-4E30-8E13-F27762D39C61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53" name="Jellyfish 16 - 9Slide.vn">
            <a:extLst>
              <a:ext uri="{FF2B5EF4-FFF2-40B4-BE49-F238E27FC236}">
                <a16:creationId xmlns:a16="http://schemas.microsoft.com/office/drawing/2014/main" id="{3188BE9B-0B4E-47EC-A5A6-5A57424EAD59}"/>
              </a:ext>
            </a:extLst>
          </p:cNvPr>
          <p:cNvSpPr/>
          <p:nvPr/>
        </p:nvSpPr>
        <p:spPr>
          <a:xfrm>
            <a:off x="8458200" y="3456164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Jellyfish 17 - 9Slide.vn">
            <a:extLst>
              <a:ext uri="{FF2B5EF4-FFF2-40B4-BE49-F238E27FC236}">
                <a16:creationId xmlns:a16="http://schemas.microsoft.com/office/drawing/2014/main" id="{EC81949C-49FE-4A87-A717-DC1305EC3C23}"/>
              </a:ext>
            </a:extLst>
          </p:cNvPr>
          <p:cNvSpPr/>
          <p:nvPr/>
        </p:nvSpPr>
        <p:spPr>
          <a:xfrm>
            <a:off x="8504675" y="3484306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5" name="Jellyfish 2 - 9Slide.vn">
            <a:extLst>
              <a:ext uri="{FF2B5EF4-FFF2-40B4-BE49-F238E27FC236}">
                <a16:creationId xmlns:a16="http://schemas.microsoft.com/office/drawing/2014/main" id="{9E8ADE23-88CF-4FEE-B8D2-FB63DF27E691}"/>
              </a:ext>
            </a:extLst>
          </p:cNvPr>
          <p:cNvGrpSpPr/>
          <p:nvPr/>
        </p:nvGrpSpPr>
        <p:grpSpPr>
          <a:xfrm>
            <a:off x="2880198" y="2031971"/>
            <a:ext cx="2863654" cy="553998"/>
            <a:chOff x="6879680" y="3684376"/>
            <a:chExt cx="2863654" cy="55399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CBEA8FC-5040-4ECC-B4B3-A078C4B44BC7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16E2B-2B48-495B-BADD-2A4170444C23}"/>
                </a:ext>
              </a:extLst>
            </p:cNvPr>
            <p:cNvSpPr txBox="1"/>
            <p:nvPr/>
          </p:nvSpPr>
          <p:spPr>
            <a:xfrm>
              <a:off x="7545616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274E52-A09B-4EE9-AC6A-7944C9D6AA08}"/>
                </a:ext>
              </a:extLst>
            </p:cNvPr>
            <p:cNvSpPr txBox="1"/>
            <p:nvPr/>
          </p:nvSpPr>
          <p:spPr>
            <a:xfrm>
              <a:off x="800281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7129BB1-BF35-4A6B-B01E-04BCC82A2B81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CA60E3F-AAB1-4251-B1A0-10B818D9CF44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61" name="Jellyfish 16 - 9Slide.vn">
            <a:extLst>
              <a:ext uri="{FF2B5EF4-FFF2-40B4-BE49-F238E27FC236}">
                <a16:creationId xmlns:a16="http://schemas.microsoft.com/office/drawing/2014/main" id="{22CB382A-D519-4FE8-9B0F-A0452181CC80}"/>
              </a:ext>
            </a:extLst>
          </p:cNvPr>
          <p:cNvSpPr/>
          <p:nvPr/>
        </p:nvSpPr>
        <p:spPr>
          <a:xfrm>
            <a:off x="4079534" y="2066007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Jellyfish 17 - 9Slide.vn">
            <a:extLst>
              <a:ext uri="{FF2B5EF4-FFF2-40B4-BE49-F238E27FC236}">
                <a16:creationId xmlns:a16="http://schemas.microsoft.com/office/drawing/2014/main" id="{3B5077F7-78EE-43EE-89E6-D8AFF27BC240}"/>
              </a:ext>
            </a:extLst>
          </p:cNvPr>
          <p:cNvSpPr/>
          <p:nvPr/>
        </p:nvSpPr>
        <p:spPr>
          <a:xfrm>
            <a:off x="4126009" y="2094149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21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2" grpId="0" animBg="1"/>
      <p:bldP spid="23" grpId="0" animBg="1"/>
      <p:bldP spid="23" grpId="1" animBg="1"/>
      <p:bldP spid="30" grpId="0" animBg="1"/>
      <p:bldP spid="31" grpId="0" animBg="1"/>
      <p:bldP spid="44" grpId="0" animBg="1"/>
      <p:bldP spid="45" grpId="0" animBg="1"/>
      <p:bldP spid="53" grpId="0" animBg="1"/>
      <p:bldP spid="54" grpId="0" animBg="1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Jellyfish 2 - 9Slide.vn">
            <a:extLst>
              <a:ext uri="{FF2B5EF4-FFF2-40B4-BE49-F238E27FC236}">
                <a16:creationId xmlns:a16="http://schemas.microsoft.com/office/drawing/2014/main" id="{E94440F5-A9B6-489F-9E1C-E0723AC80C35}"/>
              </a:ext>
            </a:extLst>
          </p:cNvPr>
          <p:cNvGrpSpPr/>
          <p:nvPr/>
        </p:nvGrpSpPr>
        <p:grpSpPr>
          <a:xfrm>
            <a:off x="1975583" y="2675296"/>
            <a:ext cx="2830675" cy="553998"/>
            <a:chOff x="6879680" y="3695917"/>
            <a:chExt cx="2830675" cy="55399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233CDE7-E12B-4F5D-BD57-5A32B9747363}"/>
                </a:ext>
              </a:extLst>
            </p:cNvPr>
            <p:cNvSpPr txBox="1"/>
            <p:nvPr/>
          </p:nvSpPr>
          <p:spPr>
            <a:xfrm>
              <a:off x="6879680" y="3695917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0A3A7EB-78A2-4916-9B97-08EA40B2A0DA}"/>
                </a:ext>
              </a:extLst>
            </p:cNvPr>
            <p:cNvSpPr txBox="1"/>
            <p:nvPr/>
          </p:nvSpPr>
          <p:spPr>
            <a:xfrm>
              <a:off x="7594356" y="3711306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AEF0900-D13D-4045-A495-80C4C5BCEE69}"/>
                </a:ext>
              </a:extLst>
            </p:cNvPr>
            <p:cNvSpPr txBox="1"/>
            <p:nvPr/>
          </p:nvSpPr>
          <p:spPr>
            <a:xfrm>
              <a:off x="8050068" y="3695917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1EDECF9-CE93-4783-B0BC-0BF08526BD63}"/>
                </a:ext>
              </a:extLst>
            </p:cNvPr>
            <p:cNvSpPr txBox="1"/>
            <p:nvPr/>
          </p:nvSpPr>
          <p:spPr>
            <a:xfrm>
              <a:off x="9312489" y="3695917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F948016-236D-44D3-86BB-6B179CC621B2}"/>
                </a:ext>
              </a:extLst>
            </p:cNvPr>
            <p:cNvSpPr txBox="1"/>
            <p:nvPr/>
          </p:nvSpPr>
          <p:spPr>
            <a:xfrm>
              <a:off x="8735868" y="3695917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32" name="Jellyfish 2 - 9Slide.vn">
            <a:extLst>
              <a:ext uri="{FF2B5EF4-FFF2-40B4-BE49-F238E27FC236}">
                <a16:creationId xmlns:a16="http://schemas.microsoft.com/office/drawing/2014/main" id="{B12B5DB7-3373-4D28-8BE3-18D1B971B1CB}"/>
              </a:ext>
            </a:extLst>
          </p:cNvPr>
          <p:cNvGrpSpPr/>
          <p:nvPr/>
        </p:nvGrpSpPr>
        <p:grpSpPr>
          <a:xfrm>
            <a:off x="2011682" y="1981200"/>
            <a:ext cx="2863654" cy="553998"/>
            <a:chOff x="6879680" y="3684376"/>
            <a:chExt cx="2863654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170F0C-0B5A-4EA8-9142-26761B513141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991FD5-9A21-4EA0-9ACB-2283982CAC43}"/>
                </a:ext>
              </a:extLst>
            </p:cNvPr>
            <p:cNvSpPr txBox="1"/>
            <p:nvPr/>
          </p:nvSpPr>
          <p:spPr>
            <a:xfrm>
              <a:off x="7545616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859EFA-13FB-4D79-BFCE-7F765779EEA2}"/>
                </a:ext>
              </a:extLst>
            </p:cNvPr>
            <p:cNvSpPr txBox="1"/>
            <p:nvPr/>
          </p:nvSpPr>
          <p:spPr>
            <a:xfrm>
              <a:off x="800281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3A85C4-07B1-46A7-9FD9-8CEFC4BC9FD8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6A0A6B-641B-42D9-AD97-4177A4A8290E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599" y="532223"/>
            <a:ext cx="6122865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b) Tìm số chia (theo mẫu).</a:t>
            </a:r>
          </a:p>
        </p:txBody>
      </p:sp>
      <p:sp>
        <p:nvSpPr>
          <p:cNvPr id="30" name="Jellyfish 16 - 9Slide.vn">
            <a:extLst>
              <a:ext uri="{FF2B5EF4-FFF2-40B4-BE49-F238E27FC236}">
                <a16:creationId xmlns:a16="http://schemas.microsoft.com/office/drawing/2014/main" id="{5E289B52-05B9-44DF-B09B-FA3B2E69EAFC}"/>
              </a:ext>
            </a:extLst>
          </p:cNvPr>
          <p:cNvSpPr/>
          <p:nvPr/>
        </p:nvSpPr>
        <p:spPr>
          <a:xfrm>
            <a:off x="3211018" y="20152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Jellyfish 17 - 9Slide.vn">
            <a:extLst>
              <a:ext uri="{FF2B5EF4-FFF2-40B4-BE49-F238E27FC236}">
                <a16:creationId xmlns:a16="http://schemas.microsoft.com/office/drawing/2014/main" id="{216C36A5-453C-40A6-8053-9782D408BCD7}"/>
              </a:ext>
            </a:extLst>
          </p:cNvPr>
          <p:cNvSpPr/>
          <p:nvPr/>
        </p:nvSpPr>
        <p:spPr>
          <a:xfrm>
            <a:off x="3257493" y="20433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9" name="Jellyfish 16 - 9Slide.vn">
            <a:extLst>
              <a:ext uri="{FF2B5EF4-FFF2-40B4-BE49-F238E27FC236}">
                <a16:creationId xmlns:a16="http://schemas.microsoft.com/office/drawing/2014/main" id="{D69A1299-694F-4263-8A94-BB8523E72500}"/>
              </a:ext>
            </a:extLst>
          </p:cNvPr>
          <p:cNvSpPr/>
          <p:nvPr/>
        </p:nvSpPr>
        <p:spPr>
          <a:xfrm>
            <a:off x="4365171" y="26977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Jellyfish 17 - 9Slide.vn">
            <a:extLst>
              <a:ext uri="{FF2B5EF4-FFF2-40B4-BE49-F238E27FC236}">
                <a16:creationId xmlns:a16="http://schemas.microsoft.com/office/drawing/2014/main" id="{7537B8ED-D4A5-4AE1-9589-005E0E83C7E6}"/>
              </a:ext>
            </a:extLst>
          </p:cNvPr>
          <p:cNvSpPr/>
          <p:nvPr/>
        </p:nvSpPr>
        <p:spPr>
          <a:xfrm>
            <a:off x="4398509" y="27259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7" name="Jellyfish 2 - 9Slide.vn">
            <a:extLst>
              <a:ext uri="{FF2B5EF4-FFF2-40B4-BE49-F238E27FC236}">
                <a16:creationId xmlns:a16="http://schemas.microsoft.com/office/drawing/2014/main" id="{6B5145C2-8ADD-4760-BEC1-C36DDA713B36}"/>
              </a:ext>
            </a:extLst>
          </p:cNvPr>
          <p:cNvGrpSpPr/>
          <p:nvPr/>
        </p:nvGrpSpPr>
        <p:grpSpPr>
          <a:xfrm>
            <a:off x="7302149" y="2675296"/>
            <a:ext cx="2830675" cy="553998"/>
            <a:chOff x="6879680" y="3695917"/>
            <a:chExt cx="2830675" cy="553998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2E721AB-BFCC-4297-BD54-7C74F5C1DC34}"/>
                </a:ext>
              </a:extLst>
            </p:cNvPr>
            <p:cNvSpPr txBox="1"/>
            <p:nvPr/>
          </p:nvSpPr>
          <p:spPr>
            <a:xfrm>
              <a:off x="6879680" y="3695917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D090475-3817-4CB9-8DEB-5C444D0BB668}"/>
                </a:ext>
              </a:extLst>
            </p:cNvPr>
            <p:cNvSpPr txBox="1"/>
            <p:nvPr/>
          </p:nvSpPr>
          <p:spPr>
            <a:xfrm>
              <a:off x="7594356" y="3711306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DE7D789-72E7-40B0-B528-D579B38E4782}"/>
                </a:ext>
              </a:extLst>
            </p:cNvPr>
            <p:cNvSpPr txBox="1"/>
            <p:nvPr/>
          </p:nvSpPr>
          <p:spPr>
            <a:xfrm>
              <a:off x="8050068" y="3695917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928962A-3348-4CDD-9527-C165DA0409C1}"/>
                </a:ext>
              </a:extLst>
            </p:cNvPr>
            <p:cNvSpPr txBox="1"/>
            <p:nvPr/>
          </p:nvSpPr>
          <p:spPr>
            <a:xfrm>
              <a:off x="9312489" y="3695917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1B5313E-C56E-4C85-9FFC-2CC4CC4DE65C}"/>
                </a:ext>
              </a:extLst>
            </p:cNvPr>
            <p:cNvSpPr txBox="1"/>
            <p:nvPr/>
          </p:nvSpPr>
          <p:spPr>
            <a:xfrm>
              <a:off x="8735868" y="3695917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3" name="Jellyfish 2 - 9Slide.vn">
            <a:extLst>
              <a:ext uri="{FF2B5EF4-FFF2-40B4-BE49-F238E27FC236}">
                <a16:creationId xmlns:a16="http://schemas.microsoft.com/office/drawing/2014/main" id="{5A786C43-04DD-4A0F-9E30-A868E057BD34}"/>
              </a:ext>
            </a:extLst>
          </p:cNvPr>
          <p:cNvGrpSpPr/>
          <p:nvPr/>
        </p:nvGrpSpPr>
        <p:grpSpPr>
          <a:xfrm>
            <a:off x="7315200" y="1981200"/>
            <a:ext cx="2863654" cy="553998"/>
            <a:chOff x="6879680" y="3684376"/>
            <a:chExt cx="2863654" cy="553998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56C420E-EB0A-48CA-9547-43667BB31A3A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2AFDBE1-D07D-4824-A564-DC98CF7285A9}"/>
                </a:ext>
              </a:extLst>
            </p:cNvPr>
            <p:cNvSpPr txBox="1"/>
            <p:nvPr/>
          </p:nvSpPr>
          <p:spPr>
            <a:xfrm>
              <a:off x="7545616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25DC06F-FBD8-4675-8F03-7E3D7D199754}"/>
                </a:ext>
              </a:extLst>
            </p:cNvPr>
            <p:cNvSpPr txBox="1"/>
            <p:nvPr/>
          </p:nvSpPr>
          <p:spPr>
            <a:xfrm>
              <a:off x="800281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71C51A-6C6D-495C-8A0D-53453A6DDC94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182DF5D-2530-461D-9646-CE7DC6854477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99" name="Jellyfish 16 - 9Slide.vn">
            <a:extLst>
              <a:ext uri="{FF2B5EF4-FFF2-40B4-BE49-F238E27FC236}">
                <a16:creationId xmlns:a16="http://schemas.microsoft.com/office/drawing/2014/main" id="{E509F3EE-91B1-4635-98A1-0D7A0E9713C2}"/>
              </a:ext>
            </a:extLst>
          </p:cNvPr>
          <p:cNvSpPr/>
          <p:nvPr/>
        </p:nvSpPr>
        <p:spPr>
          <a:xfrm>
            <a:off x="8514536" y="20152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Jellyfish 17 - 9Slide.vn">
            <a:extLst>
              <a:ext uri="{FF2B5EF4-FFF2-40B4-BE49-F238E27FC236}">
                <a16:creationId xmlns:a16="http://schemas.microsoft.com/office/drawing/2014/main" id="{32B74E9A-73A3-4C85-9E63-763DF3D3BAB4}"/>
              </a:ext>
            </a:extLst>
          </p:cNvPr>
          <p:cNvSpPr/>
          <p:nvPr/>
        </p:nvSpPr>
        <p:spPr>
          <a:xfrm>
            <a:off x="8561011" y="20433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1" name="Jellyfish 16 - 9Slide.vn">
            <a:extLst>
              <a:ext uri="{FF2B5EF4-FFF2-40B4-BE49-F238E27FC236}">
                <a16:creationId xmlns:a16="http://schemas.microsoft.com/office/drawing/2014/main" id="{634FF366-FAF2-4A1E-B382-6C5E7F45DBBD}"/>
              </a:ext>
            </a:extLst>
          </p:cNvPr>
          <p:cNvSpPr/>
          <p:nvPr/>
        </p:nvSpPr>
        <p:spPr>
          <a:xfrm>
            <a:off x="9691737" y="26977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Jellyfish 17 - 9Slide.vn">
            <a:extLst>
              <a:ext uri="{FF2B5EF4-FFF2-40B4-BE49-F238E27FC236}">
                <a16:creationId xmlns:a16="http://schemas.microsoft.com/office/drawing/2014/main" id="{BB1E0716-B22C-4CA4-9833-053EFF5B514F}"/>
              </a:ext>
            </a:extLst>
          </p:cNvPr>
          <p:cNvSpPr/>
          <p:nvPr/>
        </p:nvSpPr>
        <p:spPr>
          <a:xfrm>
            <a:off x="9725075" y="27259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3" name="Jellyfish 2 - 9Slide.vn">
            <a:extLst>
              <a:ext uri="{FF2B5EF4-FFF2-40B4-BE49-F238E27FC236}">
                <a16:creationId xmlns:a16="http://schemas.microsoft.com/office/drawing/2014/main" id="{984E761C-A954-4DB9-872D-53C5A6B28AA1}"/>
              </a:ext>
            </a:extLst>
          </p:cNvPr>
          <p:cNvGrpSpPr/>
          <p:nvPr/>
        </p:nvGrpSpPr>
        <p:grpSpPr>
          <a:xfrm>
            <a:off x="4646224" y="4475601"/>
            <a:ext cx="2830675" cy="553998"/>
            <a:chOff x="6879680" y="3695917"/>
            <a:chExt cx="2830675" cy="553998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F8AE197-6FC4-445D-B963-9B48A890645F}"/>
                </a:ext>
              </a:extLst>
            </p:cNvPr>
            <p:cNvSpPr txBox="1"/>
            <p:nvPr/>
          </p:nvSpPr>
          <p:spPr>
            <a:xfrm>
              <a:off x="6879680" y="3695917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ADDAC34-7CB3-409A-A4FD-C26D63525588}"/>
                </a:ext>
              </a:extLst>
            </p:cNvPr>
            <p:cNvSpPr txBox="1"/>
            <p:nvPr/>
          </p:nvSpPr>
          <p:spPr>
            <a:xfrm>
              <a:off x="7594356" y="3711306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2B1C1BA-2007-41F0-87C9-69274BEB2AAB}"/>
                </a:ext>
              </a:extLst>
            </p:cNvPr>
            <p:cNvSpPr txBox="1"/>
            <p:nvPr/>
          </p:nvSpPr>
          <p:spPr>
            <a:xfrm>
              <a:off x="8050068" y="3695917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23AA313-90E1-4F6D-BAE7-4004073388A6}"/>
                </a:ext>
              </a:extLst>
            </p:cNvPr>
            <p:cNvSpPr txBox="1"/>
            <p:nvPr/>
          </p:nvSpPr>
          <p:spPr>
            <a:xfrm>
              <a:off x="9312489" y="3695917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33B727D-A850-4965-B3EF-5B0B01D4ECF3}"/>
                </a:ext>
              </a:extLst>
            </p:cNvPr>
            <p:cNvSpPr txBox="1"/>
            <p:nvPr/>
          </p:nvSpPr>
          <p:spPr>
            <a:xfrm>
              <a:off x="8735868" y="3695917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09" name="Jellyfish 2 - 9Slide.vn">
            <a:extLst>
              <a:ext uri="{FF2B5EF4-FFF2-40B4-BE49-F238E27FC236}">
                <a16:creationId xmlns:a16="http://schemas.microsoft.com/office/drawing/2014/main" id="{67146372-14B5-452A-8BF0-FAC18914BB26}"/>
              </a:ext>
            </a:extLst>
          </p:cNvPr>
          <p:cNvGrpSpPr/>
          <p:nvPr/>
        </p:nvGrpSpPr>
        <p:grpSpPr>
          <a:xfrm>
            <a:off x="4664173" y="3781505"/>
            <a:ext cx="2863654" cy="553998"/>
            <a:chOff x="6879680" y="3684376"/>
            <a:chExt cx="2863654" cy="55399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0DA378E-5186-47C6-8E5C-9BD0D6629F00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EA54889-F657-4FF2-8984-D033D3F05818}"/>
                </a:ext>
              </a:extLst>
            </p:cNvPr>
            <p:cNvSpPr txBox="1"/>
            <p:nvPr/>
          </p:nvSpPr>
          <p:spPr>
            <a:xfrm>
              <a:off x="7545616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7916A8B-CFF1-4F7C-A6F2-5365449E5F63}"/>
                </a:ext>
              </a:extLst>
            </p:cNvPr>
            <p:cNvSpPr txBox="1"/>
            <p:nvPr/>
          </p:nvSpPr>
          <p:spPr>
            <a:xfrm>
              <a:off x="800281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9AF3DA2-D283-498B-BA9D-94E125F679D4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C1784BD-A7FC-4313-B39E-CFE73293918B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15" name="Jellyfish 16 - 9Slide.vn">
            <a:extLst>
              <a:ext uri="{FF2B5EF4-FFF2-40B4-BE49-F238E27FC236}">
                <a16:creationId xmlns:a16="http://schemas.microsoft.com/office/drawing/2014/main" id="{96BC3CFA-6C99-4E4E-AE81-E47A7F03A004}"/>
              </a:ext>
            </a:extLst>
          </p:cNvPr>
          <p:cNvSpPr/>
          <p:nvPr/>
        </p:nvSpPr>
        <p:spPr>
          <a:xfrm>
            <a:off x="5863509" y="3815541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Jellyfish 17 - 9Slide.vn">
            <a:extLst>
              <a:ext uri="{FF2B5EF4-FFF2-40B4-BE49-F238E27FC236}">
                <a16:creationId xmlns:a16="http://schemas.microsoft.com/office/drawing/2014/main" id="{303F71CB-2F9A-4777-8E8D-B0FA23DBD134}"/>
              </a:ext>
            </a:extLst>
          </p:cNvPr>
          <p:cNvSpPr/>
          <p:nvPr/>
        </p:nvSpPr>
        <p:spPr>
          <a:xfrm>
            <a:off x="5909984" y="3843683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7" name="Jellyfish 16 - 9Slide.vn">
            <a:extLst>
              <a:ext uri="{FF2B5EF4-FFF2-40B4-BE49-F238E27FC236}">
                <a16:creationId xmlns:a16="http://schemas.microsoft.com/office/drawing/2014/main" id="{7B8150FF-378E-4A0D-AC9D-E71F93EE13DB}"/>
              </a:ext>
            </a:extLst>
          </p:cNvPr>
          <p:cNvSpPr/>
          <p:nvPr/>
        </p:nvSpPr>
        <p:spPr>
          <a:xfrm>
            <a:off x="7035812" y="4498096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Jellyfish 17 - 9Slide.vn">
            <a:extLst>
              <a:ext uri="{FF2B5EF4-FFF2-40B4-BE49-F238E27FC236}">
                <a16:creationId xmlns:a16="http://schemas.microsoft.com/office/drawing/2014/main" id="{3213E44D-34E5-4648-B75A-B271E1D82E51}"/>
              </a:ext>
            </a:extLst>
          </p:cNvPr>
          <p:cNvSpPr/>
          <p:nvPr/>
        </p:nvSpPr>
        <p:spPr>
          <a:xfrm>
            <a:off x="7069150" y="4526238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0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69" grpId="0" animBg="1"/>
      <p:bldP spid="70" grpId="0" animBg="1"/>
      <p:bldP spid="70" grpId="1" animBg="1"/>
      <p:bldP spid="99" grpId="0" animBg="1"/>
      <p:bldP spid="100" grpId="0" animBg="1"/>
      <p:bldP spid="101" grpId="0" animBg="1"/>
      <p:bldP spid="102" grpId="0" animBg="1"/>
      <p:bldP spid="102" grpId="1" animBg="1"/>
      <p:bldP spid="115" grpId="0" animBg="1"/>
      <p:bldP spid="116" grpId="0" animBg="1"/>
      <p:bldP spid="117" grpId="0" animBg="1"/>
      <p:bldP spid="118" grpId="0" animBg="1"/>
      <p:bldP spid="1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19" name="PHẠM DUYÊN 10 - 9Slide.vn 9 - 9Slide.vn">
            <a:extLst>
              <a:ext uri="{FF2B5EF4-FFF2-40B4-BE49-F238E27FC236}">
                <a16:creationId xmlns:a16="http://schemas.microsoft.com/office/drawing/2014/main" id="{777D8304-C6F1-48CE-8661-0D4B0CD520CD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07A6017-1755-4141-81FB-FFE244E5299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E0E3EAB-40F1-49E6-AFAD-1B6E079B5D2F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A4C7FC2E-F8C7-4977-8654-0511121BDD6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graphicFrame>
        <p:nvGraphicFramePr>
          <p:cNvPr id="16" name="PHẠM DUYÊN 1 - 9Slide.vn">
            <a:extLst>
              <a:ext uri="{FF2B5EF4-FFF2-40B4-BE49-F238E27FC236}">
                <a16:creationId xmlns:a16="http://schemas.microsoft.com/office/drawing/2014/main" id="{47F0168A-B1E2-4602-92D0-60B5AEBA6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37606"/>
              </p:ext>
            </p:extLst>
          </p:nvPr>
        </p:nvGraphicFramePr>
        <p:xfrm>
          <a:off x="1798320" y="1600200"/>
          <a:ext cx="85953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241524959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05345337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30109601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69389022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07566924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951425383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98871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50651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255566"/>
                  </a:ext>
                </a:extLst>
              </a:tr>
            </a:tbl>
          </a:graphicData>
        </a:graphic>
      </p:graphicFrame>
      <p:sp>
        <p:nvSpPr>
          <p:cNvPr id="17" name="PHẠM DUYÊN 71 - 9Slide.vn">
            <a:extLst>
              <a:ext uri="{FF2B5EF4-FFF2-40B4-BE49-F238E27FC236}">
                <a16:creationId xmlns:a16="http://schemas.microsoft.com/office/drawing/2014/main" id="{95B8C0B3-ECEA-4890-B80E-239AD2FE4FFE}"/>
              </a:ext>
            </a:extLst>
          </p:cNvPr>
          <p:cNvSpPr/>
          <p:nvPr/>
        </p:nvSpPr>
        <p:spPr>
          <a:xfrm>
            <a:off x="5751493" y="1676400"/>
            <a:ext cx="954107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8" name="PHẠM DUYÊN 71 - 9Slide.vn">
            <a:extLst>
              <a:ext uri="{FF2B5EF4-FFF2-40B4-BE49-F238E27FC236}">
                <a16:creationId xmlns:a16="http://schemas.microsoft.com/office/drawing/2014/main" id="{266EA261-CD6D-4DC8-B288-4A18101B7E09}"/>
              </a:ext>
            </a:extLst>
          </p:cNvPr>
          <p:cNvSpPr/>
          <p:nvPr/>
        </p:nvSpPr>
        <p:spPr>
          <a:xfrm>
            <a:off x="6959438" y="2394910"/>
            <a:ext cx="954107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PHẠM DUYÊN 71 - 9Slide.vn">
            <a:extLst>
              <a:ext uri="{FF2B5EF4-FFF2-40B4-BE49-F238E27FC236}">
                <a16:creationId xmlns:a16="http://schemas.microsoft.com/office/drawing/2014/main" id="{AB532D6C-0BA0-48F5-8D07-FA86467D652A}"/>
              </a:ext>
            </a:extLst>
          </p:cNvPr>
          <p:cNvSpPr/>
          <p:nvPr/>
        </p:nvSpPr>
        <p:spPr>
          <a:xfrm>
            <a:off x="8144019" y="1676400"/>
            <a:ext cx="954107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PHẠM DUYÊN 71 - 9Slide.vn">
            <a:extLst>
              <a:ext uri="{FF2B5EF4-FFF2-40B4-BE49-F238E27FC236}">
                <a16:creationId xmlns:a16="http://schemas.microsoft.com/office/drawing/2014/main" id="{435FD8C0-6E35-47F0-AB12-02C0A435ECEA}"/>
              </a:ext>
            </a:extLst>
          </p:cNvPr>
          <p:cNvSpPr/>
          <p:nvPr/>
        </p:nvSpPr>
        <p:spPr>
          <a:xfrm>
            <a:off x="9320526" y="2394910"/>
            <a:ext cx="954107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83218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8C292-C32B-4A86-87BF-9D8B1FC1D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00250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PHẠM DUYÊN 8 - 9Slide.vn">
            <a:extLst>
              <a:ext uri="{FF2B5EF4-FFF2-40B4-BE49-F238E27FC236}">
                <a16:creationId xmlns:a16="http://schemas.microsoft.com/office/drawing/2014/main" id="{B548DE76-5C77-4CA3-90E0-CF11D82F6ACB}"/>
              </a:ext>
            </a:extLst>
          </p:cNvPr>
          <p:cNvGrpSpPr/>
          <p:nvPr/>
        </p:nvGrpSpPr>
        <p:grpSpPr>
          <a:xfrm>
            <a:off x="4072672" y="1934898"/>
            <a:ext cx="804128" cy="804128"/>
            <a:chOff x="1205954" y="1858110"/>
            <a:chExt cx="804128" cy="804128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BA262D4-6EC0-416A-A667-1E108A59C116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ellipse">
              <a:avLst/>
            </a:prstGeom>
            <a:solidFill>
              <a:srgbClr val="BBDA85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0D34E6B-A21B-46B8-ADC9-D7A8C917E2E2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8</a:t>
              </a:r>
            </a:p>
          </p:txBody>
        </p:sp>
      </p:grpSp>
      <p:grpSp>
        <p:nvGrpSpPr>
          <p:cNvPr id="3" name="PHẠM DUYÊN 1 1 - 9Slide.vn">
            <a:extLst>
              <a:ext uri="{FF2B5EF4-FFF2-40B4-BE49-F238E27FC236}">
                <a16:creationId xmlns:a16="http://schemas.microsoft.com/office/drawing/2014/main" id="{975D6162-ED08-4251-9394-FC57DF91AF88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7E322C16-0EEC-4343-886A-7CF5608C8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17B1D405-E7C4-43CF-A402-3500F1FA5947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grpSp>
        <p:nvGrpSpPr>
          <p:cNvPr id="6" name="PHẠM DUYÊN 10 - 9Slide.vn 9 - 9Slide.vn">
            <a:extLst>
              <a:ext uri="{FF2B5EF4-FFF2-40B4-BE49-F238E27FC236}">
                <a16:creationId xmlns:a16="http://schemas.microsoft.com/office/drawing/2014/main" id="{4CFD9D1E-19B3-4261-8FFB-D8FC31F89FC4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FF6F237-CA1B-4143-A7AB-33E7F8671232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3C35AAFB-4AC0-4F90-BDF2-25517A3E3D77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E8A6C3B0-4ECD-46C7-B3BC-BBDBCC66B147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C20A49A6-1971-41DC-9374-E2665E3AD24D}"/>
              </a:ext>
            </a:extLst>
          </p:cNvPr>
          <p:cNvSpPr txBox="1"/>
          <p:nvPr/>
        </p:nvSpPr>
        <p:spPr>
          <a:xfrm>
            <a:off x="1110075" y="2013797"/>
            <a:ext cx="596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a)</a:t>
            </a:r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71A104AE-F832-43F8-8A3D-90BF457D09EF}"/>
              </a:ext>
            </a:extLst>
          </p:cNvPr>
          <p:cNvGrpSpPr/>
          <p:nvPr/>
        </p:nvGrpSpPr>
        <p:grpSpPr>
          <a:xfrm>
            <a:off x="1762182" y="1934898"/>
            <a:ext cx="804128" cy="804128"/>
            <a:chOff x="2318411" y="2420312"/>
            <a:chExt cx="804128" cy="80412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6C63A5D-C12C-4B13-9B39-BD02A7EB239E}"/>
                </a:ext>
              </a:extLst>
            </p:cNvPr>
            <p:cNvSpPr/>
            <p:nvPr/>
          </p:nvSpPr>
          <p:spPr>
            <a:xfrm>
              <a:off x="2318411" y="2420312"/>
              <a:ext cx="804128" cy="8041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B89A1E1-554A-48B7-9E3C-B1954A7ED28E}"/>
                </a:ext>
              </a:extLst>
            </p:cNvPr>
            <p:cNvSpPr txBox="1"/>
            <p:nvPr/>
          </p:nvSpPr>
          <p:spPr>
            <a:xfrm>
              <a:off x="2362200" y="2514600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?</a:t>
              </a:r>
            </a:p>
          </p:txBody>
        </p:sp>
      </p:grpSp>
      <p:cxnSp>
        <p:nvCxnSpPr>
          <p:cNvPr id="84" name="PHẠM DUYÊN 9 - 9Slide.vn">
            <a:extLst>
              <a:ext uri="{FF2B5EF4-FFF2-40B4-BE49-F238E27FC236}">
                <a16:creationId xmlns:a16="http://schemas.microsoft.com/office/drawing/2014/main" id="{3D5DA3F2-2442-4D5C-B74A-B53ED76A52B2}"/>
              </a:ext>
            </a:extLst>
          </p:cNvPr>
          <p:cNvCxnSpPr>
            <a:cxnSpLocks/>
          </p:cNvCxnSpPr>
          <p:nvPr/>
        </p:nvCxnSpPr>
        <p:spPr>
          <a:xfrm>
            <a:off x="2590800" y="2336962"/>
            <a:ext cx="1481872" cy="0"/>
          </a:xfrm>
          <a:prstGeom prst="straightConnector1">
            <a:avLst/>
          </a:prstGeom>
          <a:ln w="41275" cap="rnd" cmpd="sng">
            <a:solidFill>
              <a:schemeClr val="tx1">
                <a:lumMod val="65000"/>
                <a:lumOff val="35000"/>
              </a:schemeClr>
            </a:solidFill>
            <a:round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PHẠM DUYÊN 10 - 9Slide.vn">
                <a:extLst>
                  <a:ext uri="{FF2B5EF4-FFF2-40B4-BE49-F238E27FC236}">
                    <a16:creationId xmlns:a16="http://schemas.microsoft.com/office/drawing/2014/main" id="{E5C5AC9F-E9A7-484B-A63F-8D80B3177B8A}"/>
                  </a:ext>
                </a:extLst>
              </p:cNvPr>
              <p:cNvSpPr txBox="1"/>
              <p:nvPr/>
            </p:nvSpPr>
            <p:spPr>
              <a:xfrm>
                <a:off x="2693630" y="1665393"/>
                <a:ext cx="12762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3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#9Slide02 Noi dung dai" panose="02000000000000000000" pitchFamily="2" charset="0"/>
                  </a:rPr>
                  <a:t> 2</a:t>
                </a:r>
                <a:endPara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PHẠM DUYÊN 10 - 9Slide.vn">
                <a:extLst>
                  <a:ext uri="{FF2B5EF4-FFF2-40B4-BE49-F238E27FC236}">
                    <a16:creationId xmlns:a16="http://schemas.microsoft.com/office/drawing/2014/main" id="{E5C5AC9F-E9A7-484B-A63F-8D80B3177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630" y="1665393"/>
                <a:ext cx="127621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PHẠM DUYÊN 12 - 9Slide.vn">
            <a:extLst>
              <a:ext uri="{FF2B5EF4-FFF2-40B4-BE49-F238E27FC236}">
                <a16:creationId xmlns:a16="http://schemas.microsoft.com/office/drawing/2014/main" id="{363DC559-AE4C-4D7D-91F2-FDDB4A6C551E}"/>
              </a:ext>
            </a:extLst>
          </p:cNvPr>
          <p:cNvGrpSpPr/>
          <p:nvPr/>
        </p:nvGrpSpPr>
        <p:grpSpPr>
          <a:xfrm>
            <a:off x="1767324" y="1932770"/>
            <a:ext cx="804128" cy="804128"/>
            <a:chOff x="1205954" y="1858110"/>
            <a:chExt cx="804128" cy="804128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2F7E9DE-E30E-40AC-9DC1-377B6C4B6640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EBD94CE-5394-4B70-AEE0-8AA20BD01312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13" name="PHẠM DUYÊN 8 - 9Slide.vn">
            <a:extLst>
              <a:ext uri="{FF2B5EF4-FFF2-40B4-BE49-F238E27FC236}">
                <a16:creationId xmlns:a16="http://schemas.microsoft.com/office/drawing/2014/main" id="{C7E0105F-2B29-4FFA-A156-04DAB206A129}"/>
              </a:ext>
            </a:extLst>
          </p:cNvPr>
          <p:cNvGrpSpPr/>
          <p:nvPr/>
        </p:nvGrpSpPr>
        <p:grpSpPr>
          <a:xfrm>
            <a:off x="9787672" y="1934898"/>
            <a:ext cx="804128" cy="804128"/>
            <a:chOff x="1205954" y="1858110"/>
            <a:chExt cx="804128" cy="804128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3880A5C-9103-4E3F-881E-21E07BA98486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ellipse">
              <a:avLst/>
            </a:prstGeom>
            <a:solidFill>
              <a:srgbClr val="FCDD6E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B12D50B-15AD-4834-B1A7-8B550D3EC8E8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6</a:t>
              </a:r>
            </a:p>
          </p:txBody>
        </p:sp>
      </p:grpSp>
      <p:sp>
        <p:nvSpPr>
          <p:cNvPr id="116" name="PHẠM DUYÊN 17 - 9Slide.vn">
            <a:extLst>
              <a:ext uri="{FF2B5EF4-FFF2-40B4-BE49-F238E27FC236}">
                <a16:creationId xmlns:a16="http://schemas.microsoft.com/office/drawing/2014/main" id="{76409B8B-68C4-4C21-8EA2-001B17E8E9B5}"/>
              </a:ext>
            </a:extLst>
          </p:cNvPr>
          <p:cNvSpPr txBox="1"/>
          <p:nvPr/>
        </p:nvSpPr>
        <p:spPr>
          <a:xfrm>
            <a:off x="6782883" y="2013796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b)</a:t>
            </a:r>
          </a:p>
        </p:txBody>
      </p:sp>
      <p:grpSp>
        <p:nvGrpSpPr>
          <p:cNvPr id="117" name="PHẠM DUYÊN 7 - 9Slide.vn">
            <a:extLst>
              <a:ext uri="{FF2B5EF4-FFF2-40B4-BE49-F238E27FC236}">
                <a16:creationId xmlns:a16="http://schemas.microsoft.com/office/drawing/2014/main" id="{88711D39-3A07-4210-8120-7DCCBA40EBB4}"/>
              </a:ext>
            </a:extLst>
          </p:cNvPr>
          <p:cNvGrpSpPr/>
          <p:nvPr/>
        </p:nvGrpSpPr>
        <p:grpSpPr>
          <a:xfrm>
            <a:off x="7477182" y="1934898"/>
            <a:ext cx="804128" cy="804128"/>
            <a:chOff x="2318411" y="2420312"/>
            <a:chExt cx="804128" cy="804128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460F858-1CE7-47AE-8725-F9595FA8A9AC}"/>
                </a:ext>
              </a:extLst>
            </p:cNvPr>
            <p:cNvSpPr/>
            <p:nvPr/>
          </p:nvSpPr>
          <p:spPr>
            <a:xfrm>
              <a:off x="2318411" y="2420312"/>
              <a:ext cx="804128" cy="8041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F00C79-978A-49BB-98E0-B1CED6DD0481}"/>
                </a:ext>
              </a:extLst>
            </p:cNvPr>
            <p:cNvSpPr txBox="1"/>
            <p:nvPr/>
          </p:nvSpPr>
          <p:spPr>
            <a:xfrm>
              <a:off x="2362200" y="2514600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?</a:t>
              </a:r>
            </a:p>
          </p:txBody>
        </p:sp>
      </p:grpSp>
      <p:cxnSp>
        <p:nvCxnSpPr>
          <p:cNvPr id="120" name="PHẠM DUYÊN 9 - 9Slide.vn">
            <a:extLst>
              <a:ext uri="{FF2B5EF4-FFF2-40B4-BE49-F238E27FC236}">
                <a16:creationId xmlns:a16="http://schemas.microsoft.com/office/drawing/2014/main" id="{BFBF2EB3-FC44-413B-985D-F7DA89F2609A}"/>
              </a:ext>
            </a:extLst>
          </p:cNvPr>
          <p:cNvCxnSpPr>
            <a:cxnSpLocks/>
          </p:cNvCxnSpPr>
          <p:nvPr/>
        </p:nvCxnSpPr>
        <p:spPr>
          <a:xfrm>
            <a:off x="8305800" y="2336962"/>
            <a:ext cx="1481872" cy="0"/>
          </a:xfrm>
          <a:prstGeom prst="straightConnector1">
            <a:avLst/>
          </a:prstGeom>
          <a:ln w="41275" cap="rnd" cmpd="sng">
            <a:solidFill>
              <a:schemeClr val="tx1">
                <a:lumMod val="65000"/>
                <a:lumOff val="35000"/>
              </a:schemeClr>
            </a:solidFill>
            <a:round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PHẠM DUYÊN 10 - 9Slide.vn">
            <a:extLst>
              <a:ext uri="{FF2B5EF4-FFF2-40B4-BE49-F238E27FC236}">
                <a16:creationId xmlns:a16="http://schemas.microsoft.com/office/drawing/2014/main" id="{D8D8E02C-D168-4B3A-81AA-8E15594CA446}"/>
              </a:ext>
            </a:extLst>
          </p:cNvPr>
          <p:cNvSpPr txBox="1"/>
          <p:nvPr/>
        </p:nvSpPr>
        <p:spPr>
          <a:xfrm>
            <a:off x="8408630" y="1665393"/>
            <a:ext cx="1276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ea typeface="#9Slide02 Noi dung dai" panose="02000000000000000000" pitchFamily="2" charset="0"/>
              </a:rPr>
              <a:t>: 5</a:t>
            </a:r>
            <a:endParaRPr lang="en-US" sz="3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2" name="PHẠM DUYÊN 12 - 9Slide.vn">
            <a:extLst>
              <a:ext uri="{FF2B5EF4-FFF2-40B4-BE49-F238E27FC236}">
                <a16:creationId xmlns:a16="http://schemas.microsoft.com/office/drawing/2014/main" id="{259644CE-A091-4C5C-AA81-7289762AC801}"/>
              </a:ext>
            </a:extLst>
          </p:cNvPr>
          <p:cNvGrpSpPr/>
          <p:nvPr/>
        </p:nvGrpSpPr>
        <p:grpSpPr>
          <a:xfrm>
            <a:off x="7482462" y="1933936"/>
            <a:ext cx="804128" cy="804128"/>
            <a:chOff x="1205954" y="1858110"/>
            <a:chExt cx="804128" cy="804128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0CB9713-EFDA-4F5C-B2E7-22E8273B9333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0FC041D-0DA5-445D-9C2D-EF85F654106F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>
                  <a:solidFill>
                    <a:srgbClr val="FF0000"/>
                  </a:solidFill>
                </a:rPr>
                <a:t>30</a:t>
              </a:r>
            </a:p>
          </p:txBody>
        </p:sp>
      </p:grpSp>
      <p:grpSp>
        <p:nvGrpSpPr>
          <p:cNvPr id="125" name="PHẠM DUYÊN 8 - 9Slide.vn">
            <a:extLst>
              <a:ext uri="{FF2B5EF4-FFF2-40B4-BE49-F238E27FC236}">
                <a16:creationId xmlns:a16="http://schemas.microsoft.com/office/drawing/2014/main" id="{AC4C8476-F160-4071-9298-3D6630F24557}"/>
              </a:ext>
            </a:extLst>
          </p:cNvPr>
          <p:cNvGrpSpPr/>
          <p:nvPr/>
        </p:nvGrpSpPr>
        <p:grpSpPr>
          <a:xfrm>
            <a:off x="4116461" y="3842906"/>
            <a:ext cx="804128" cy="804128"/>
            <a:chOff x="1205954" y="1858110"/>
            <a:chExt cx="804128" cy="804128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F8A9FD7-B580-4CE1-A421-42F9D151E7F1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ellipse">
              <a:avLst/>
            </a:prstGeom>
            <a:solidFill>
              <a:srgbClr val="FCDD6E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ADF1808-EE80-47D9-B562-4E9540F19C08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7</a:t>
              </a:r>
            </a:p>
          </p:txBody>
        </p:sp>
      </p:grpSp>
      <p:sp>
        <p:nvSpPr>
          <p:cNvPr id="128" name="PHẠM DUYÊN 17 - 9Slide.vn">
            <a:extLst>
              <a:ext uri="{FF2B5EF4-FFF2-40B4-BE49-F238E27FC236}">
                <a16:creationId xmlns:a16="http://schemas.microsoft.com/office/drawing/2014/main" id="{B79FB625-9252-4B28-BFCE-492EB5EBB75A}"/>
              </a:ext>
            </a:extLst>
          </p:cNvPr>
          <p:cNvSpPr txBox="1"/>
          <p:nvPr/>
        </p:nvSpPr>
        <p:spPr>
          <a:xfrm>
            <a:off x="1110075" y="3921804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c)</a:t>
            </a:r>
          </a:p>
        </p:txBody>
      </p:sp>
      <p:grpSp>
        <p:nvGrpSpPr>
          <p:cNvPr id="129" name="PHẠM DUYÊN 7 - 9Slide.vn">
            <a:extLst>
              <a:ext uri="{FF2B5EF4-FFF2-40B4-BE49-F238E27FC236}">
                <a16:creationId xmlns:a16="http://schemas.microsoft.com/office/drawing/2014/main" id="{5DB67285-4E4C-4FB4-907E-8EDF1E6AE45D}"/>
              </a:ext>
            </a:extLst>
          </p:cNvPr>
          <p:cNvGrpSpPr/>
          <p:nvPr/>
        </p:nvGrpSpPr>
        <p:grpSpPr>
          <a:xfrm>
            <a:off x="1805971" y="3842906"/>
            <a:ext cx="804128" cy="804128"/>
            <a:chOff x="2318411" y="2420312"/>
            <a:chExt cx="804128" cy="804128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9505DE5-AFAE-4A04-A2C9-C8C1606B9F1E}"/>
                </a:ext>
              </a:extLst>
            </p:cNvPr>
            <p:cNvSpPr/>
            <p:nvPr/>
          </p:nvSpPr>
          <p:spPr>
            <a:xfrm>
              <a:off x="2318411" y="2420312"/>
              <a:ext cx="804128" cy="8041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59F323E-5A6E-4F16-B17A-F6668159322D}"/>
                </a:ext>
              </a:extLst>
            </p:cNvPr>
            <p:cNvSpPr txBox="1"/>
            <p:nvPr/>
          </p:nvSpPr>
          <p:spPr>
            <a:xfrm>
              <a:off x="2362200" y="2514600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?</a:t>
              </a:r>
            </a:p>
          </p:txBody>
        </p:sp>
      </p:grpSp>
      <p:cxnSp>
        <p:nvCxnSpPr>
          <p:cNvPr id="132" name="PHẠM DUYÊN 9 - 9Slide.vn">
            <a:extLst>
              <a:ext uri="{FF2B5EF4-FFF2-40B4-BE49-F238E27FC236}">
                <a16:creationId xmlns:a16="http://schemas.microsoft.com/office/drawing/2014/main" id="{B3A524A0-6EED-4558-AF6B-FA6E08CECF9F}"/>
              </a:ext>
            </a:extLst>
          </p:cNvPr>
          <p:cNvCxnSpPr>
            <a:cxnSpLocks/>
          </p:cNvCxnSpPr>
          <p:nvPr/>
        </p:nvCxnSpPr>
        <p:spPr>
          <a:xfrm>
            <a:off x="2634589" y="4244970"/>
            <a:ext cx="1481872" cy="0"/>
          </a:xfrm>
          <a:prstGeom prst="straightConnector1">
            <a:avLst/>
          </a:prstGeom>
          <a:ln w="41275" cap="rnd" cmpd="sng">
            <a:solidFill>
              <a:schemeClr val="tx1">
                <a:lumMod val="65000"/>
                <a:lumOff val="35000"/>
              </a:schemeClr>
            </a:solidFill>
            <a:round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PHẠM DUYÊN 10 - 9Slide.vn">
            <a:extLst>
              <a:ext uri="{FF2B5EF4-FFF2-40B4-BE49-F238E27FC236}">
                <a16:creationId xmlns:a16="http://schemas.microsoft.com/office/drawing/2014/main" id="{30C84B12-8D36-451F-83A9-63E8A15F3992}"/>
              </a:ext>
            </a:extLst>
          </p:cNvPr>
          <p:cNvSpPr txBox="1"/>
          <p:nvPr/>
        </p:nvSpPr>
        <p:spPr>
          <a:xfrm>
            <a:off x="2737419" y="3573401"/>
            <a:ext cx="1276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ea typeface="#9Slide02 Noi dung dai" panose="02000000000000000000" pitchFamily="2" charset="0"/>
              </a:rPr>
              <a:t>: 4</a:t>
            </a:r>
            <a:endParaRPr lang="en-US" sz="3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4" name="PHẠM DUYÊN 12 - 9Slide.vn">
            <a:extLst>
              <a:ext uri="{FF2B5EF4-FFF2-40B4-BE49-F238E27FC236}">
                <a16:creationId xmlns:a16="http://schemas.microsoft.com/office/drawing/2014/main" id="{37099606-BB5D-4C22-8870-26850FBE1FD3}"/>
              </a:ext>
            </a:extLst>
          </p:cNvPr>
          <p:cNvGrpSpPr/>
          <p:nvPr/>
        </p:nvGrpSpPr>
        <p:grpSpPr>
          <a:xfrm>
            <a:off x="1811251" y="3841944"/>
            <a:ext cx="804128" cy="804128"/>
            <a:chOff x="1205954" y="1858110"/>
            <a:chExt cx="804128" cy="804128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1996AA1-5BB0-470F-9248-94CF5EFB0EA5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F7ED0C3-C90B-4B29-857D-CA2212BA60D9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>
                  <a:solidFill>
                    <a:srgbClr val="FF0000"/>
                  </a:solidFill>
                </a:rPr>
                <a:t>28</a:t>
              </a:r>
            </a:p>
          </p:txBody>
        </p:sp>
      </p:grpSp>
      <p:grpSp>
        <p:nvGrpSpPr>
          <p:cNvPr id="137" name="PHẠM DUYÊN 8 - 9Slide.vn">
            <a:extLst>
              <a:ext uri="{FF2B5EF4-FFF2-40B4-BE49-F238E27FC236}">
                <a16:creationId xmlns:a16="http://schemas.microsoft.com/office/drawing/2014/main" id="{D3B5570B-A3CA-4574-9A57-579112E3234E}"/>
              </a:ext>
            </a:extLst>
          </p:cNvPr>
          <p:cNvGrpSpPr/>
          <p:nvPr/>
        </p:nvGrpSpPr>
        <p:grpSpPr>
          <a:xfrm>
            <a:off x="9774972" y="3844072"/>
            <a:ext cx="804128" cy="804128"/>
            <a:chOff x="1205954" y="1858110"/>
            <a:chExt cx="804128" cy="804128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FD602C6-1F61-4F4F-905B-FFA3BDDCB3F4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ellipse">
              <a:avLst/>
            </a:prstGeom>
            <a:solidFill>
              <a:srgbClr val="BBDA85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0B911F3-54E0-4C2B-9246-B48C3CABD115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30</a:t>
              </a:r>
            </a:p>
          </p:txBody>
        </p:sp>
      </p:grpSp>
      <p:sp>
        <p:nvSpPr>
          <p:cNvPr id="140" name="PHẠM DUYÊN 6 - 9Slide.vn">
            <a:extLst>
              <a:ext uri="{FF2B5EF4-FFF2-40B4-BE49-F238E27FC236}">
                <a16:creationId xmlns:a16="http://schemas.microsoft.com/office/drawing/2014/main" id="{30CF8290-822D-4474-96B5-CB252FD96C83}"/>
              </a:ext>
            </a:extLst>
          </p:cNvPr>
          <p:cNvSpPr txBox="1"/>
          <p:nvPr/>
        </p:nvSpPr>
        <p:spPr>
          <a:xfrm>
            <a:off x="6812375" y="3922971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d)</a:t>
            </a:r>
          </a:p>
        </p:txBody>
      </p:sp>
      <p:grpSp>
        <p:nvGrpSpPr>
          <p:cNvPr id="141" name="PHẠM DUYÊN 7 - 9Slide.vn">
            <a:extLst>
              <a:ext uri="{FF2B5EF4-FFF2-40B4-BE49-F238E27FC236}">
                <a16:creationId xmlns:a16="http://schemas.microsoft.com/office/drawing/2014/main" id="{61689EA1-B5E8-472D-BD95-5F4AAFDB8769}"/>
              </a:ext>
            </a:extLst>
          </p:cNvPr>
          <p:cNvGrpSpPr/>
          <p:nvPr/>
        </p:nvGrpSpPr>
        <p:grpSpPr>
          <a:xfrm>
            <a:off x="7464482" y="3844072"/>
            <a:ext cx="804128" cy="804128"/>
            <a:chOff x="2318411" y="2420312"/>
            <a:chExt cx="804128" cy="804128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AFE45C1-A49D-45C8-81DE-260185F9D4BC}"/>
                </a:ext>
              </a:extLst>
            </p:cNvPr>
            <p:cNvSpPr/>
            <p:nvPr/>
          </p:nvSpPr>
          <p:spPr>
            <a:xfrm>
              <a:off x="2318411" y="2420312"/>
              <a:ext cx="804128" cy="8041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BB2AC6D-53FA-480F-99A1-5127118FD296}"/>
                </a:ext>
              </a:extLst>
            </p:cNvPr>
            <p:cNvSpPr txBox="1"/>
            <p:nvPr/>
          </p:nvSpPr>
          <p:spPr>
            <a:xfrm>
              <a:off x="2362200" y="2514600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?</a:t>
              </a:r>
            </a:p>
          </p:txBody>
        </p:sp>
      </p:grpSp>
      <p:cxnSp>
        <p:nvCxnSpPr>
          <p:cNvPr id="144" name="PHẠM DUYÊN 9 - 9Slide.vn">
            <a:extLst>
              <a:ext uri="{FF2B5EF4-FFF2-40B4-BE49-F238E27FC236}">
                <a16:creationId xmlns:a16="http://schemas.microsoft.com/office/drawing/2014/main" id="{634CF57F-938D-45B9-8DF4-B79A0D6F2B78}"/>
              </a:ext>
            </a:extLst>
          </p:cNvPr>
          <p:cNvCxnSpPr>
            <a:cxnSpLocks/>
          </p:cNvCxnSpPr>
          <p:nvPr/>
        </p:nvCxnSpPr>
        <p:spPr>
          <a:xfrm>
            <a:off x="8293100" y="4246136"/>
            <a:ext cx="1481872" cy="0"/>
          </a:xfrm>
          <a:prstGeom prst="straightConnector1">
            <a:avLst/>
          </a:prstGeom>
          <a:ln w="41275" cap="rnd" cmpd="sng">
            <a:solidFill>
              <a:schemeClr val="tx1">
                <a:lumMod val="65000"/>
                <a:lumOff val="35000"/>
              </a:schemeClr>
            </a:solidFill>
            <a:round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PHẠM DUYÊN 10 - 9Slide.vn">
                <a:extLst>
                  <a:ext uri="{FF2B5EF4-FFF2-40B4-BE49-F238E27FC236}">
                    <a16:creationId xmlns:a16="http://schemas.microsoft.com/office/drawing/2014/main" id="{2AE88F95-19F7-49CF-B264-D8A6EF02B20D}"/>
                  </a:ext>
                </a:extLst>
              </p:cNvPr>
              <p:cNvSpPr txBox="1"/>
              <p:nvPr/>
            </p:nvSpPr>
            <p:spPr>
              <a:xfrm>
                <a:off x="8395930" y="3574567"/>
                <a:ext cx="12762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3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#9Slide02 Noi dung dai" panose="02000000000000000000" pitchFamily="2" charset="0"/>
                  </a:rPr>
                  <a:t> 3</a:t>
                </a:r>
                <a:endPara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5" name="PHẠM DUYÊN 10 - 9Slide.vn">
                <a:extLst>
                  <a:ext uri="{FF2B5EF4-FFF2-40B4-BE49-F238E27FC236}">
                    <a16:creationId xmlns:a16="http://schemas.microsoft.com/office/drawing/2014/main" id="{2AE88F95-19F7-49CF-B264-D8A6EF02B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930" y="3574567"/>
                <a:ext cx="127621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6" name="PHẠM DUYÊN 12 - 9Slide.vn">
            <a:extLst>
              <a:ext uri="{FF2B5EF4-FFF2-40B4-BE49-F238E27FC236}">
                <a16:creationId xmlns:a16="http://schemas.microsoft.com/office/drawing/2014/main" id="{99E59546-AA05-470A-96D2-ABBCC3C7C7AA}"/>
              </a:ext>
            </a:extLst>
          </p:cNvPr>
          <p:cNvGrpSpPr/>
          <p:nvPr/>
        </p:nvGrpSpPr>
        <p:grpSpPr>
          <a:xfrm>
            <a:off x="7469624" y="3841944"/>
            <a:ext cx="804128" cy="804128"/>
            <a:chOff x="1205954" y="1858110"/>
            <a:chExt cx="804128" cy="804128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DFF8FA1-DE08-4123-A5A9-CA851B7FB0B9}"/>
                </a:ext>
              </a:extLst>
            </p:cNvPr>
            <p:cNvSpPr/>
            <p:nvPr/>
          </p:nvSpPr>
          <p:spPr>
            <a:xfrm>
              <a:off x="1205954" y="1858110"/>
              <a:ext cx="804128" cy="80412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01600" dist="38100" dir="1800000" sx="102000" sy="102000" algn="ctr" rotWithShape="0">
                <a:srgbClr val="ED5565">
                  <a:alpha val="40000"/>
                </a:srgb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68F5B44-9512-4E6C-85B4-D625326AB22A}"/>
                </a:ext>
              </a:extLst>
            </p:cNvPr>
            <p:cNvSpPr txBox="1"/>
            <p:nvPr/>
          </p:nvSpPr>
          <p:spPr>
            <a:xfrm>
              <a:off x="1249743" y="1952398"/>
              <a:ext cx="7165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>
                  <a:solidFill>
                    <a:srgbClr val="FF0000"/>
                  </a:solidFill>
                </a:rPr>
                <a:t>10</a:t>
              </a:r>
            </a:p>
          </p:txBody>
        </p:sp>
      </p:grpSp>
      <p:sp>
        <p:nvSpPr>
          <p:cNvPr id="149" name="PHẠM DUYÊN - 9Slide.vn 26 - 9Slide.vn">
            <a:extLst>
              <a:ext uri="{FF2B5EF4-FFF2-40B4-BE49-F238E27FC236}">
                <a16:creationId xmlns:a16="http://schemas.microsoft.com/office/drawing/2014/main" id="{68381B40-91CF-498A-B7EF-1FB54E732082}"/>
              </a:ext>
            </a:extLst>
          </p:cNvPr>
          <p:cNvSpPr/>
          <p:nvPr/>
        </p:nvSpPr>
        <p:spPr>
          <a:xfrm rot="649066">
            <a:off x="3687654" y="1728391"/>
            <a:ext cx="670111" cy="164841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3810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PHẠM DUYÊN - 9Slide.vn 27 - 9Slide.vn">
            <a:extLst>
              <a:ext uri="{FF2B5EF4-FFF2-40B4-BE49-F238E27FC236}">
                <a16:creationId xmlns:a16="http://schemas.microsoft.com/office/drawing/2014/main" id="{A1C45B59-DCBF-4CD5-8298-369E72DD2F16}"/>
              </a:ext>
            </a:extLst>
          </p:cNvPr>
          <p:cNvGrpSpPr/>
          <p:nvPr/>
        </p:nvGrpSpPr>
        <p:grpSpPr>
          <a:xfrm>
            <a:off x="3733868" y="1250236"/>
            <a:ext cx="615874" cy="377138"/>
            <a:chOff x="10495149" y="1246604"/>
            <a:chExt cx="387083" cy="377138"/>
          </a:xfrm>
        </p:grpSpPr>
        <p:sp>
          <p:nvSpPr>
            <p:cNvPr id="151" name="bảng nhân 2 5 - 9Slide.vn">
              <a:extLst>
                <a:ext uri="{FF2B5EF4-FFF2-40B4-BE49-F238E27FC236}">
                  <a16:creationId xmlns:a16="http://schemas.microsoft.com/office/drawing/2014/main" id="{3CEDF709-DEED-41EA-B73A-26BBF3D42E69}"/>
                </a:ext>
              </a:extLst>
            </p:cNvPr>
            <p:cNvSpPr/>
            <p:nvPr/>
          </p:nvSpPr>
          <p:spPr>
            <a:xfrm>
              <a:off x="10511609" y="1246604"/>
              <a:ext cx="342130" cy="37713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rgbClr val="0070C0"/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10EE002-7F6E-4023-B9F7-0BA684CAFD85}"/>
                </a:ext>
              </a:extLst>
            </p:cNvPr>
            <p:cNvSpPr txBox="1"/>
            <p:nvPr/>
          </p:nvSpPr>
          <p:spPr>
            <a:xfrm>
              <a:off x="10495149" y="1248191"/>
              <a:ext cx="387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8 : 2</a:t>
              </a:r>
            </a:p>
          </p:txBody>
        </p:sp>
      </p:grpSp>
      <p:sp>
        <p:nvSpPr>
          <p:cNvPr id="153" name="PHẠM DUYÊN - 9Slide.vn 26 - 9Slide.vn">
            <a:extLst>
              <a:ext uri="{FF2B5EF4-FFF2-40B4-BE49-F238E27FC236}">
                <a16:creationId xmlns:a16="http://schemas.microsoft.com/office/drawing/2014/main" id="{41584C27-1488-40E6-B761-A925D5EAB42F}"/>
              </a:ext>
            </a:extLst>
          </p:cNvPr>
          <p:cNvSpPr/>
          <p:nvPr/>
        </p:nvSpPr>
        <p:spPr>
          <a:xfrm rot="649066">
            <a:off x="9382115" y="1764386"/>
            <a:ext cx="670111" cy="164841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3810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PHẠM DUYÊN - 9Slide.vn 27 - 9Slide.vn">
            <a:extLst>
              <a:ext uri="{FF2B5EF4-FFF2-40B4-BE49-F238E27FC236}">
                <a16:creationId xmlns:a16="http://schemas.microsoft.com/office/drawing/2014/main" id="{0BE68211-1C87-444F-B798-6598FB580CFD}"/>
              </a:ext>
            </a:extLst>
          </p:cNvPr>
          <p:cNvGrpSpPr/>
          <p:nvPr/>
        </p:nvGrpSpPr>
        <p:grpSpPr>
          <a:xfrm>
            <a:off x="9428315" y="1286231"/>
            <a:ext cx="726481" cy="377138"/>
            <a:chOff x="10495149" y="1246604"/>
            <a:chExt cx="456601" cy="377138"/>
          </a:xfrm>
        </p:grpSpPr>
        <p:sp>
          <p:nvSpPr>
            <p:cNvPr id="155" name="bảng nhân 2 5 - 9Slide.vn">
              <a:extLst>
                <a:ext uri="{FF2B5EF4-FFF2-40B4-BE49-F238E27FC236}">
                  <a16:creationId xmlns:a16="http://schemas.microsoft.com/office/drawing/2014/main" id="{3DAFC34B-B9AF-4595-876C-D6D47DF4B867}"/>
                </a:ext>
              </a:extLst>
            </p:cNvPr>
            <p:cNvSpPr/>
            <p:nvPr/>
          </p:nvSpPr>
          <p:spPr>
            <a:xfrm>
              <a:off x="10511609" y="1246604"/>
              <a:ext cx="407991" cy="37713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rgbClr val="0070C0"/>
                </a:solidFill>
                <a:ea typeface="#9Slide02 Noi dung dai" panose="02000000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AAA15958-D452-4EBD-AE7C-51806763EB7F}"/>
                    </a:ext>
                  </a:extLst>
                </p:cNvPr>
                <p:cNvSpPr txBox="1"/>
                <p:nvPr/>
              </p:nvSpPr>
              <p:spPr>
                <a:xfrm>
                  <a:off x="10495149" y="1248191"/>
                  <a:ext cx="4566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18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>
                      <a:solidFill>
                        <a:srgbClr val="FF0000"/>
                      </a:solidFill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AAA15958-D452-4EBD-AE7C-51806763E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149" y="1248191"/>
                  <a:ext cx="456601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7563" t="-8197" r="-5042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PHẠM DUYÊN - 9Slide.vn 26 - 9Slide.vn">
            <a:extLst>
              <a:ext uri="{FF2B5EF4-FFF2-40B4-BE49-F238E27FC236}">
                <a16:creationId xmlns:a16="http://schemas.microsoft.com/office/drawing/2014/main" id="{0546B048-BF5D-4305-BD0E-2E7DA1345B57}"/>
              </a:ext>
            </a:extLst>
          </p:cNvPr>
          <p:cNvSpPr/>
          <p:nvPr/>
        </p:nvSpPr>
        <p:spPr>
          <a:xfrm rot="649066">
            <a:off x="3687654" y="3695652"/>
            <a:ext cx="670111" cy="164841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3810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8" name="PHẠM DUYÊN - 9Slide.vn 27 - 9Slide.vn">
            <a:extLst>
              <a:ext uri="{FF2B5EF4-FFF2-40B4-BE49-F238E27FC236}">
                <a16:creationId xmlns:a16="http://schemas.microsoft.com/office/drawing/2014/main" id="{BB908F40-9D8D-425B-BB89-3606CE15BC36}"/>
              </a:ext>
            </a:extLst>
          </p:cNvPr>
          <p:cNvGrpSpPr/>
          <p:nvPr/>
        </p:nvGrpSpPr>
        <p:grpSpPr>
          <a:xfrm>
            <a:off x="3733872" y="3217497"/>
            <a:ext cx="715260" cy="377138"/>
            <a:chOff x="10495149" y="1246604"/>
            <a:chExt cx="449548" cy="377138"/>
          </a:xfrm>
        </p:grpSpPr>
        <p:sp>
          <p:nvSpPr>
            <p:cNvPr id="159" name="bảng nhân 2 5 - 9Slide.vn">
              <a:extLst>
                <a:ext uri="{FF2B5EF4-FFF2-40B4-BE49-F238E27FC236}">
                  <a16:creationId xmlns:a16="http://schemas.microsoft.com/office/drawing/2014/main" id="{F7D709B7-091B-4117-9159-CCA124A6D75C}"/>
                </a:ext>
              </a:extLst>
            </p:cNvPr>
            <p:cNvSpPr/>
            <p:nvPr/>
          </p:nvSpPr>
          <p:spPr>
            <a:xfrm>
              <a:off x="10511609" y="1246604"/>
              <a:ext cx="402554" cy="37713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rgbClr val="0070C0"/>
                </a:solidFill>
                <a:ea typeface="#9Slide02 Noi dung dai" panose="02000000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BB3F30EF-BB7F-4595-BF6E-1BADF42EF766}"/>
                    </a:ext>
                  </a:extLst>
                </p:cNvPr>
                <p:cNvSpPr txBox="1"/>
                <p:nvPr/>
              </p:nvSpPr>
              <p:spPr>
                <a:xfrm>
                  <a:off x="10495149" y="1248191"/>
                  <a:ext cx="4495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vi-VN" sz="18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>
                      <a:solidFill>
                        <a:srgbClr val="FF0000"/>
                      </a:solidFill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BB3F30EF-BB7F-4595-BF6E-1BADF42EF7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149" y="1248191"/>
                  <a:ext cx="44954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7692" t="-8197" r="-683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5" name="PHẠM DUYÊN - 9Slide.vn 26 - 9Slide.vn">
            <a:extLst>
              <a:ext uri="{FF2B5EF4-FFF2-40B4-BE49-F238E27FC236}">
                <a16:creationId xmlns:a16="http://schemas.microsoft.com/office/drawing/2014/main" id="{5686EEDB-E5E8-4357-80FB-6DED0ABC0689}"/>
              </a:ext>
            </a:extLst>
          </p:cNvPr>
          <p:cNvSpPr/>
          <p:nvPr/>
        </p:nvSpPr>
        <p:spPr>
          <a:xfrm rot="649066">
            <a:off x="9379438" y="3689433"/>
            <a:ext cx="670111" cy="164841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3810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PHẠM DUYÊN - 9Slide.vn 27 - 9Slide.vn">
            <a:extLst>
              <a:ext uri="{FF2B5EF4-FFF2-40B4-BE49-F238E27FC236}">
                <a16:creationId xmlns:a16="http://schemas.microsoft.com/office/drawing/2014/main" id="{5D83F85B-6CAE-480A-9B90-DF2F15956F1F}"/>
              </a:ext>
            </a:extLst>
          </p:cNvPr>
          <p:cNvGrpSpPr/>
          <p:nvPr/>
        </p:nvGrpSpPr>
        <p:grpSpPr>
          <a:xfrm>
            <a:off x="9425662" y="3211278"/>
            <a:ext cx="745718" cy="377138"/>
            <a:chOff x="10495149" y="1246604"/>
            <a:chExt cx="468691" cy="377138"/>
          </a:xfrm>
        </p:grpSpPr>
        <p:sp>
          <p:nvSpPr>
            <p:cNvPr id="167" name="bảng nhân 2 5 - 9Slide.vn">
              <a:extLst>
                <a:ext uri="{FF2B5EF4-FFF2-40B4-BE49-F238E27FC236}">
                  <a16:creationId xmlns:a16="http://schemas.microsoft.com/office/drawing/2014/main" id="{A5C9B686-6FB6-4053-A715-02EEEB9F5E34}"/>
                </a:ext>
              </a:extLst>
            </p:cNvPr>
            <p:cNvSpPr/>
            <p:nvPr/>
          </p:nvSpPr>
          <p:spPr>
            <a:xfrm>
              <a:off x="10511609" y="1246604"/>
              <a:ext cx="423128" cy="37713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rgbClr val="0070C0"/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9C2851E-AF2E-4775-BF9D-94FF0CE6943A}"/>
                </a:ext>
              </a:extLst>
            </p:cNvPr>
            <p:cNvSpPr txBox="1"/>
            <p:nvPr/>
          </p:nvSpPr>
          <p:spPr>
            <a:xfrm>
              <a:off x="10495149" y="1248191"/>
              <a:ext cx="46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30 :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6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1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1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1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7" dur="1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5" grpId="0"/>
      <p:bldP spid="116" grpId="0"/>
      <p:bldP spid="121" grpId="0"/>
      <p:bldP spid="128" grpId="0"/>
      <p:bldP spid="133" grpId="0"/>
      <p:bldP spid="140" grpId="0"/>
      <p:bldP spid="145" grpId="0"/>
      <p:bldP spid="149" grpId="0" animBg="1"/>
      <p:bldP spid="149" grpId="1" animBg="1"/>
      <p:bldP spid="153" grpId="0" animBg="1"/>
      <p:bldP spid="153" grpId="1" animBg="1"/>
      <p:bldP spid="157" grpId="0" animBg="1"/>
      <p:bldP spid="157" grpId="1" animBg="1"/>
      <p:bldP spid="165" grpId="0" animBg="1"/>
      <p:bldP spid="16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1 - 9Slide.vn">
            <a:extLst>
              <a:ext uri="{FF2B5EF4-FFF2-40B4-BE49-F238E27FC236}">
                <a16:creationId xmlns:a16="http://schemas.microsoft.com/office/drawing/2014/main" id="{FFDCA8D2-34AA-4B09-9D34-4DC9AC79387C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02319A6B-B5A8-46D0-A7E4-A845EC857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" name="91">
              <a:extLst>
                <a:ext uri="{FF2B5EF4-FFF2-40B4-BE49-F238E27FC236}">
                  <a16:creationId xmlns:a16="http://schemas.microsoft.com/office/drawing/2014/main" id="{0FE5D8A6-3280-4F70-B767-E4BD9C12A18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7" name="PHẠM DUYÊN 1 2 - 9Slide.vn">
            <a:extLst>
              <a:ext uri="{FF2B5EF4-FFF2-40B4-BE49-F238E27FC236}">
                <a16:creationId xmlns:a16="http://schemas.microsoft.com/office/drawing/2014/main" id="{7277D409-AA53-4BA6-9D16-3E2AC8A17A8A}"/>
              </a:ext>
            </a:extLst>
          </p:cNvPr>
          <p:cNvSpPr txBox="1"/>
          <p:nvPr/>
        </p:nvSpPr>
        <p:spPr>
          <a:xfrm>
            <a:off x="1117600" y="532223"/>
            <a:ext cx="10503646" cy="12789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Có 35 quả cam xếp vào các đĩa, mỗi đĩa 5 quả. Hỏi xếp được mấy đĩa cam như vậy?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CC9FE-7FA0-49C4-9CB4-A42A626C4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96" y="3034075"/>
            <a:ext cx="5194966" cy="2800668"/>
          </a:xfrm>
          <a:prstGeom prst="roundRect">
            <a:avLst>
              <a:gd name="adj" fmla="val 7454"/>
            </a:avLst>
          </a:prstGeom>
          <a:effectLst>
            <a:softEdge rad="127000"/>
          </a:effec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6D8E805A-4078-4840-8F02-DAA800D49361}"/>
              </a:ext>
            </a:extLst>
          </p:cNvPr>
          <p:cNvGrpSpPr/>
          <p:nvPr/>
        </p:nvGrpSpPr>
        <p:grpSpPr>
          <a:xfrm>
            <a:off x="1295400" y="1980607"/>
            <a:ext cx="5895736" cy="3658193"/>
            <a:chOff x="1295400" y="1980607"/>
            <a:chExt cx="5895736" cy="36581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D775ED-D758-4922-AFF0-B69B35B43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980607"/>
              <a:ext cx="615076" cy="8096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27B26D-43C9-447F-94A7-0401F5D4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140" y="1980607"/>
              <a:ext cx="615076" cy="8096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8219D4-8D9D-484A-8F77-ED1A43017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880" y="1980607"/>
              <a:ext cx="615076" cy="8096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EE2928-A580-429A-820A-787124B7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620" y="1980607"/>
              <a:ext cx="615076" cy="8096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88FB05-A80C-435A-B8EF-079AF779F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360" y="1980607"/>
              <a:ext cx="615076" cy="8096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D29FA2-6456-49D2-936B-C89E553DC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100" y="1980607"/>
              <a:ext cx="615076" cy="8096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4B85873-7F1B-4A3A-82C6-738459F02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40" y="1980607"/>
              <a:ext cx="615076" cy="80961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FDC0E4-6914-46F6-B435-219E17DD0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580" y="1980607"/>
              <a:ext cx="615076" cy="80961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3B4C93-DFF4-42E7-ADEC-F35C6AF1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320" y="1980607"/>
              <a:ext cx="615076" cy="8096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E3530EB-0279-417D-A3E2-EEC7BC744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060" y="1980607"/>
              <a:ext cx="615076" cy="8096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3C9CC7-7673-49A3-8BDF-45E2860E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400" y="2917434"/>
              <a:ext cx="615076" cy="80961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6BF912D-1DD6-4126-8972-9AC68719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82140" y="2917434"/>
              <a:ext cx="615076" cy="80961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51CFE0-4CC8-4352-BA8E-183E23AAE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8880" y="2917434"/>
              <a:ext cx="615076" cy="80961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AC0BBE1-DE67-4547-8D6E-C5C341146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5620" y="2917434"/>
              <a:ext cx="615076" cy="80961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529A7A-BD33-4BE2-B18C-8A8E7BAB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2360" y="2917434"/>
              <a:ext cx="615076" cy="8096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CEF9-1E3F-4C1F-B73E-68623DDA2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29100" y="2917434"/>
              <a:ext cx="615076" cy="8096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DFECFE8-12A3-4A0B-A84C-62F5D7E57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15840" y="2917434"/>
              <a:ext cx="615076" cy="80961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6B999C0-40AD-427C-A79D-C992828B2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2580" y="2917434"/>
              <a:ext cx="615076" cy="80961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9E1B28-60B6-4EAB-8BCE-A9D4B836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9320" y="2917434"/>
              <a:ext cx="615076" cy="8096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3126B7-1251-4B06-B0B8-448B9CAF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6060" y="2917434"/>
              <a:ext cx="615076" cy="80961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D361B6-A0B7-4540-A429-BA9456BB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3873311"/>
              <a:ext cx="615076" cy="80961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9D18417-49F1-4366-B4B8-7CBC8906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140" y="3873311"/>
              <a:ext cx="615076" cy="80961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47D4807-09E1-4E9C-A293-740DD754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880" y="3873311"/>
              <a:ext cx="615076" cy="80961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0284F14-9DA9-4144-8245-29D5810B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620" y="3873311"/>
              <a:ext cx="615076" cy="80961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CE1C538-2B88-4B64-A5D4-AA5AA1DEE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360" y="3873311"/>
              <a:ext cx="615076" cy="80961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00DE603-211D-4442-B98A-9BC6BB5B8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100" y="3873311"/>
              <a:ext cx="615076" cy="8096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25B572A-2816-4A67-86EB-449F13D40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40" y="3873311"/>
              <a:ext cx="615076" cy="80961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6C99BFA-D275-4956-81DD-1A845A710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580" y="3873311"/>
              <a:ext cx="615076" cy="8096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4B1ACBB-5550-4026-9D04-64A1A8D9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320" y="3873311"/>
              <a:ext cx="615076" cy="80961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E2A79DA-9680-4D34-BB1A-C588D0DDB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060" y="3873311"/>
              <a:ext cx="615076" cy="80961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A7DCAB4-339F-4BBE-A96E-67E16C4AB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400" y="4829188"/>
              <a:ext cx="615076" cy="80961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9480AFC-D75B-4017-A557-FC98BB97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82140" y="4829188"/>
              <a:ext cx="615076" cy="80961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4C72140-7DE4-4234-B87E-51C32D1F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8880" y="4829188"/>
              <a:ext cx="615076" cy="80961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54F3B23-F653-4E85-A89F-FBD40AD09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5620" y="4829188"/>
              <a:ext cx="615076" cy="80961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34DE734-3945-4E82-B718-60C3794DB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2360" y="4829188"/>
              <a:ext cx="615076" cy="809612"/>
            </a:xfrm>
            <a:prstGeom prst="rect">
              <a:avLst/>
            </a:prstGeom>
          </p:spPr>
        </p:pic>
      </p:grpSp>
      <p:sp>
        <p:nvSpPr>
          <p:cNvPr id="57" name="PHẠM DUYÊN 1 7 - 9Slide.vn">
            <a:extLst>
              <a:ext uri="{FF2B5EF4-FFF2-40B4-BE49-F238E27FC236}">
                <a16:creationId xmlns:a16="http://schemas.microsoft.com/office/drawing/2014/main" id="{3E1DCC14-6840-4739-8A65-95CF78F669C9}"/>
              </a:ext>
            </a:extLst>
          </p:cNvPr>
          <p:cNvSpPr/>
          <p:nvPr/>
        </p:nvSpPr>
        <p:spPr>
          <a:xfrm>
            <a:off x="1247288" y="4818302"/>
            <a:ext cx="3172311" cy="1016441"/>
          </a:xfrm>
          <a:custGeom>
            <a:avLst/>
            <a:gdLst>
              <a:gd name="connsiteX0" fmla="*/ 0 w 3172311"/>
              <a:gd name="connsiteY0" fmla="*/ 334023 h 1016441"/>
              <a:gd name="connsiteX1" fmla="*/ 334023 w 3172311"/>
              <a:gd name="connsiteY1" fmla="*/ 0 h 1016441"/>
              <a:gd name="connsiteX2" fmla="*/ 910004 w 3172311"/>
              <a:gd name="connsiteY2" fmla="*/ 0 h 1016441"/>
              <a:gd name="connsiteX3" fmla="*/ 1460942 w 3172311"/>
              <a:gd name="connsiteY3" fmla="*/ 0 h 1016441"/>
              <a:gd name="connsiteX4" fmla="*/ 2036923 w 3172311"/>
              <a:gd name="connsiteY4" fmla="*/ 0 h 1016441"/>
              <a:gd name="connsiteX5" fmla="*/ 2838288 w 3172311"/>
              <a:gd name="connsiteY5" fmla="*/ 0 h 1016441"/>
              <a:gd name="connsiteX6" fmla="*/ 3172311 w 3172311"/>
              <a:gd name="connsiteY6" fmla="*/ 334023 h 1016441"/>
              <a:gd name="connsiteX7" fmla="*/ 3172311 w 3172311"/>
              <a:gd name="connsiteY7" fmla="*/ 682418 h 1016441"/>
              <a:gd name="connsiteX8" fmla="*/ 2838288 w 3172311"/>
              <a:gd name="connsiteY8" fmla="*/ 1016441 h 1016441"/>
              <a:gd name="connsiteX9" fmla="*/ 2237264 w 3172311"/>
              <a:gd name="connsiteY9" fmla="*/ 1016441 h 1016441"/>
              <a:gd name="connsiteX10" fmla="*/ 1611198 w 3172311"/>
              <a:gd name="connsiteY10" fmla="*/ 1016441 h 1016441"/>
              <a:gd name="connsiteX11" fmla="*/ 1010175 w 3172311"/>
              <a:gd name="connsiteY11" fmla="*/ 1016441 h 1016441"/>
              <a:gd name="connsiteX12" fmla="*/ 334023 w 3172311"/>
              <a:gd name="connsiteY12" fmla="*/ 1016441 h 1016441"/>
              <a:gd name="connsiteX13" fmla="*/ 0 w 3172311"/>
              <a:gd name="connsiteY13" fmla="*/ 682418 h 1016441"/>
              <a:gd name="connsiteX14" fmla="*/ 0 w 3172311"/>
              <a:gd name="connsiteY14" fmla="*/ 334023 h 101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72311" h="1016441" extrusionOk="0">
                <a:moveTo>
                  <a:pt x="0" y="334023"/>
                </a:moveTo>
                <a:cubicBezTo>
                  <a:pt x="3923" y="151895"/>
                  <a:pt x="182642" y="-4204"/>
                  <a:pt x="334023" y="0"/>
                </a:cubicBezTo>
                <a:cubicBezTo>
                  <a:pt x="591778" y="12685"/>
                  <a:pt x="627328" y="12701"/>
                  <a:pt x="910004" y="0"/>
                </a:cubicBezTo>
                <a:cubicBezTo>
                  <a:pt x="1192680" y="-12701"/>
                  <a:pt x="1338877" y="11975"/>
                  <a:pt x="1460942" y="0"/>
                </a:cubicBezTo>
                <a:cubicBezTo>
                  <a:pt x="1583007" y="-11975"/>
                  <a:pt x="1770800" y="-16811"/>
                  <a:pt x="2036923" y="0"/>
                </a:cubicBezTo>
                <a:cubicBezTo>
                  <a:pt x="2303046" y="16811"/>
                  <a:pt x="2495858" y="-29037"/>
                  <a:pt x="2838288" y="0"/>
                </a:cubicBezTo>
                <a:cubicBezTo>
                  <a:pt x="2991338" y="28450"/>
                  <a:pt x="3195657" y="150365"/>
                  <a:pt x="3172311" y="334023"/>
                </a:cubicBezTo>
                <a:cubicBezTo>
                  <a:pt x="3162953" y="434773"/>
                  <a:pt x="3183369" y="539036"/>
                  <a:pt x="3172311" y="682418"/>
                </a:cubicBezTo>
                <a:cubicBezTo>
                  <a:pt x="3173526" y="875620"/>
                  <a:pt x="3040484" y="1006573"/>
                  <a:pt x="2838288" y="1016441"/>
                </a:cubicBezTo>
                <a:cubicBezTo>
                  <a:pt x="2552782" y="1039361"/>
                  <a:pt x="2414900" y="1035344"/>
                  <a:pt x="2237264" y="1016441"/>
                </a:cubicBezTo>
                <a:cubicBezTo>
                  <a:pt x="2059628" y="997538"/>
                  <a:pt x="1749665" y="1023142"/>
                  <a:pt x="1611198" y="1016441"/>
                </a:cubicBezTo>
                <a:cubicBezTo>
                  <a:pt x="1472731" y="1009740"/>
                  <a:pt x="1234510" y="1026602"/>
                  <a:pt x="1010175" y="1016441"/>
                </a:cubicBezTo>
                <a:cubicBezTo>
                  <a:pt x="785840" y="1006280"/>
                  <a:pt x="497599" y="1013507"/>
                  <a:pt x="334023" y="1016441"/>
                </a:cubicBezTo>
                <a:cubicBezTo>
                  <a:pt x="149495" y="1023846"/>
                  <a:pt x="9571" y="844173"/>
                  <a:pt x="0" y="682418"/>
                </a:cubicBezTo>
                <a:cubicBezTo>
                  <a:pt x="-15749" y="533185"/>
                  <a:pt x="550" y="444295"/>
                  <a:pt x="0" y="334023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301583531">
                  <a:prstGeom prst="roundRect">
                    <a:avLst>
                      <a:gd name="adj" fmla="val 3286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5041025" y="1295400"/>
            <a:ext cx="215411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0" spc="-180">
                <a:ln w="3175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BÀI 13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981200" y="2694866"/>
            <a:ext cx="8229600" cy="156953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4400" spc="-60">
                <a:ln w="158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TÌM THÀNH PHẦN TRONG PHÉP NHÂN, PHÉP CHIA</a:t>
            </a:r>
          </a:p>
        </p:txBody>
      </p:sp>
      <p:sp>
        <p:nvSpPr>
          <p:cNvPr id="8" name="PHẠM DUYÊN 3 - 9Slide.vn 3 - 9Slide.vn">
            <a:extLst>
              <a:ext uri="{FF2B5EF4-FFF2-40B4-BE49-F238E27FC236}">
                <a16:creationId xmlns:a16="http://schemas.microsoft.com/office/drawing/2014/main" id="{04EF8B0E-BD25-469C-906B-3C7BBE6421C7}"/>
              </a:ext>
            </a:extLst>
          </p:cNvPr>
          <p:cNvSpPr txBox="1"/>
          <p:nvPr/>
        </p:nvSpPr>
        <p:spPr>
          <a:xfrm>
            <a:off x="5443418" y="4648200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8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1 - 9Slide.vn">
            <a:extLst>
              <a:ext uri="{FF2B5EF4-FFF2-40B4-BE49-F238E27FC236}">
                <a16:creationId xmlns:a16="http://schemas.microsoft.com/office/drawing/2014/main" id="{FFDCA8D2-34AA-4B09-9D34-4DC9AC79387C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02319A6B-B5A8-46D0-A7E4-A845EC857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" name="91">
              <a:extLst>
                <a:ext uri="{FF2B5EF4-FFF2-40B4-BE49-F238E27FC236}">
                  <a16:creationId xmlns:a16="http://schemas.microsoft.com/office/drawing/2014/main" id="{0FE5D8A6-3280-4F70-B767-E4BD9C12A18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7" name="PHẠM DUYÊN 1 2 - 9Slide.vn">
            <a:extLst>
              <a:ext uri="{FF2B5EF4-FFF2-40B4-BE49-F238E27FC236}">
                <a16:creationId xmlns:a16="http://schemas.microsoft.com/office/drawing/2014/main" id="{7277D409-AA53-4BA6-9D16-3E2AC8A17A8A}"/>
              </a:ext>
            </a:extLst>
          </p:cNvPr>
          <p:cNvSpPr txBox="1"/>
          <p:nvPr/>
        </p:nvSpPr>
        <p:spPr>
          <a:xfrm>
            <a:off x="1117600" y="532223"/>
            <a:ext cx="10503646" cy="12789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Có 35 quả cam xếp vào các đĩa, mỗi đĩa 5 quả. Hỏi xếp được mấy đĩa cam như vậy?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CC9FE-7FA0-49C4-9CB4-A42A626C4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38" y="2127712"/>
            <a:ext cx="5028862" cy="2711120"/>
          </a:xfrm>
          <a:prstGeom prst="roundRect">
            <a:avLst>
              <a:gd name="adj" fmla="val 7454"/>
            </a:avLst>
          </a:prstGeom>
          <a:effectLst>
            <a:softEdge rad="127000"/>
          </a:effectLst>
        </p:spPr>
      </p:pic>
      <p:sp>
        <p:nvSpPr>
          <p:cNvPr id="50" name="Phạm Duyên 8 - 9Slide.vn">
            <a:extLst>
              <a:ext uri="{FF2B5EF4-FFF2-40B4-BE49-F238E27FC236}">
                <a16:creationId xmlns:a16="http://schemas.microsoft.com/office/drawing/2014/main" id="{93DB4D47-C9FB-448D-87A9-7AF7111A0C41}"/>
              </a:ext>
            </a:extLst>
          </p:cNvPr>
          <p:cNvSpPr txBox="1"/>
          <p:nvPr/>
        </p:nvSpPr>
        <p:spPr>
          <a:xfrm>
            <a:off x="7015796" y="3072825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quả :</a:t>
            </a:r>
          </a:p>
        </p:txBody>
      </p:sp>
      <p:sp>
        <p:nvSpPr>
          <p:cNvPr id="51" name="Phạm Duyên 9 - 9Slide.vn">
            <a:extLst>
              <a:ext uri="{FF2B5EF4-FFF2-40B4-BE49-F238E27FC236}">
                <a16:creationId xmlns:a16="http://schemas.microsoft.com/office/drawing/2014/main" id="{829E0A20-79F8-4628-9B00-99762DC0AE46}"/>
              </a:ext>
            </a:extLst>
          </p:cNvPr>
          <p:cNvSpPr txBox="1"/>
          <p:nvPr/>
        </p:nvSpPr>
        <p:spPr>
          <a:xfrm>
            <a:off x="7710751" y="1923407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Tóm tắt</a:t>
            </a:r>
          </a:p>
        </p:txBody>
      </p:sp>
      <p:sp>
        <p:nvSpPr>
          <p:cNvPr id="52" name="Phạm Duyên 10 - 9Slide.vn">
            <a:extLst>
              <a:ext uri="{FF2B5EF4-FFF2-40B4-BE49-F238E27FC236}">
                <a16:creationId xmlns:a16="http://schemas.microsoft.com/office/drawing/2014/main" id="{C2B786FB-C673-4B8F-BDF8-25382AF4657C}"/>
              </a:ext>
            </a:extLst>
          </p:cNvPr>
          <p:cNvSpPr txBox="1"/>
          <p:nvPr/>
        </p:nvSpPr>
        <p:spPr>
          <a:xfrm>
            <a:off x="8722391" y="2514600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đĩa</a:t>
            </a:r>
          </a:p>
        </p:txBody>
      </p:sp>
      <p:sp>
        <p:nvSpPr>
          <p:cNvPr id="53" name="Phạm Duyên 11 - 9Slide.vn">
            <a:extLst>
              <a:ext uri="{FF2B5EF4-FFF2-40B4-BE49-F238E27FC236}">
                <a16:creationId xmlns:a16="http://schemas.microsoft.com/office/drawing/2014/main" id="{48BB1697-AC74-4292-B7BD-8A6BC6A3EBE3}"/>
              </a:ext>
            </a:extLst>
          </p:cNvPr>
          <p:cNvSpPr txBox="1"/>
          <p:nvPr/>
        </p:nvSpPr>
        <p:spPr>
          <a:xfrm>
            <a:off x="7091996" y="2514600"/>
            <a:ext cx="135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quả:</a:t>
            </a:r>
          </a:p>
        </p:txBody>
      </p:sp>
      <p:sp>
        <p:nvSpPr>
          <p:cNvPr id="54" name="Phạm Duyên 12 - 9Slide.vn">
            <a:extLst>
              <a:ext uri="{FF2B5EF4-FFF2-40B4-BE49-F238E27FC236}">
                <a16:creationId xmlns:a16="http://schemas.microsoft.com/office/drawing/2014/main" id="{EC13B3F1-16D0-4F77-9D3E-1C36193B8E32}"/>
              </a:ext>
            </a:extLst>
          </p:cNvPr>
          <p:cNvSpPr txBox="1"/>
          <p:nvPr/>
        </p:nvSpPr>
        <p:spPr>
          <a:xfrm>
            <a:off x="8679496" y="3072825"/>
            <a:ext cx="1378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...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đĩa?</a:t>
            </a:r>
          </a:p>
        </p:txBody>
      </p:sp>
      <p:sp>
        <p:nvSpPr>
          <p:cNvPr id="55" name="Phạm Duyên 9 - 9Slide.vn">
            <a:extLst>
              <a:ext uri="{FF2B5EF4-FFF2-40B4-BE49-F238E27FC236}">
                <a16:creationId xmlns:a16="http://schemas.microsoft.com/office/drawing/2014/main" id="{731135FD-6E83-41E6-A54B-D71A4EEA7586}"/>
              </a:ext>
            </a:extLst>
          </p:cNvPr>
          <p:cNvSpPr txBox="1"/>
          <p:nvPr/>
        </p:nvSpPr>
        <p:spPr>
          <a:xfrm>
            <a:off x="7710751" y="3737272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58" name="PHẠM DUYÊN 1 - 9Slide.vn 11 - 9Slide.vn">
            <a:extLst>
              <a:ext uri="{FF2B5EF4-FFF2-40B4-BE49-F238E27FC236}">
                <a16:creationId xmlns:a16="http://schemas.microsoft.com/office/drawing/2014/main" id="{5FD6785D-1D80-4F5D-8F4D-BCDBCE37955A}"/>
              </a:ext>
            </a:extLst>
          </p:cNvPr>
          <p:cNvSpPr txBox="1"/>
          <p:nvPr/>
        </p:nvSpPr>
        <p:spPr>
          <a:xfrm>
            <a:off x="6382676" y="4363969"/>
            <a:ext cx="4757075" cy="5925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spc="-140">
                <a:solidFill>
                  <a:schemeClr val="tx2">
                    <a:lumMod val="75000"/>
                  </a:schemeClr>
                </a:solidFill>
              </a:rPr>
              <a:t>Số đĩa cam xếp được là:</a:t>
            </a:r>
          </a:p>
        </p:txBody>
      </p:sp>
      <p:grpSp>
        <p:nvGrpSpPr>
          <p:cNvPr id="59" name="PHẠM DUYÊN 1 - 9Slide.vn 9 - 9Slide.vn">
            <a:extLst>
              <a:ext uri="{FF2B5EF4-FFF2-40B4-BE49-F238E27FC236}">
                <a16:creationId xmlns:a16="http://schemas.microsoft.com/office/drawing/2014/main" id="{539712B1-928A-40D0-A58F-704624247BCD}"/>
              </a:ext>
            </a:extLst>
          </p:cNvPr>
          <p:cNvGrpSpPr/>
          <p:nvPr/>
        </p:nvGrpSpPr>
        <p:grpSpPr>
          <a:xfrm>
            <a:off x="7086114" y="4953625"/>
            <a:ext cx="2653384" cy="612447"/>
            <a:chOff x="5697309" y="3651942"/>
            <a:chExt cx="2653384" cy="61244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70C7A8-B723-44C8-8051-7900C7D323F9}"/>
                </a:ext>
              </a:extLst>
            </p:cNvPr>
            <p:cNvSpPr txBox="1"/>
            <p:nvPr/>
          </p:nvSpPr>
          <p:spPr>
            <a:xfrm>
              <a:off x="6862182" y="3679614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66A653-138A-41AD-AD2E-DC29503F84EF}"/>
                </a:ext>
              </a:extLst>
            </p:cNvPr>
            <p:cNvSpPr txBox="1"/>
            <p:nvPr/>
          </p:nvSpPr>
          <p:spPr>
            <a:xfrm>
              <a:off x="7938401" y="3651942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E03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6C0881F-2759-4C9E-AAC3-65EEA2ECE94A}"/>
                </a:ext>
              </a:extLst>
            </p:cNvPr>
            <p:cNvSpPr txBox="1"/>
            <p:nvPr/>
          </p:nvSpPr>
          <p:spPr>
            <a:xfrm>
              <a:off x="7392520" y="3695002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D35B8D-3193-4686-A001-588983B127FA}"/>
                </a:ext>
              </a:extLst>
            </p:cNvPr>
            <p:cNvSpPr txBox="1"/>
            <p:nvPr/>
          </p:nvSpPr>
          <p:spPr>
            <a:xfrm>
              <a:off x="5697309" y="367961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B71733-2239-4C68-AC7A-2F9CD6296661}"/>
                </a:ext>
              </a:extLst>
            </p:cNvPr>
            <p:cNvSpPr txBox="1"/>
            <p:nvPr/>
          </p:nvSpPr>
          <p:spPr>
            <a:xfrm>
              <a:off x="6455274" y="3679614"/>
              <a:ext cx="288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</p:txBody>
        </p:sp>
      </p:grpSp>
      <p:sp>
        <p:nvSpPr>
          <p:cNvPr id="65" name="PHẠM DUYÊN 1 - 9Slide.vn 12 - 9Slide.vn">
            <a:extLst>
              <a:ext uri="{FF2B5EF4-FFF2-40B4-BE49-F238E27FC236}">
                <a16:creationId xmlns:a16="http://schemas.microsoft.com/office/drawing/2014/main" id="{8F92E3DE-5C54-4D18-A2A2-9F4A3A7B49CC}"/>
              </a:ext>
            </a:extLst>
          </p:cNvPr>
          <p:cNvSpPr txBox="1"/>
          <p:nvPr/>
        </p:nvSpPr>
        <p:spPr>
          <a:xfrm>
            <a:off x="9870131" y="4983499"/>
            <a:ext cx="9419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đĩa</a:t>
            </a:r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6" name="PHẠM DUYÊN 1 - 9Slide.vn 14 - 9Slide.vn">
            <a:extLst>
              <a:ext uri="{FF2B5EF4-FFF2-40B4-BE49-F238E27FC236}">
                <a16:creationId xmlns:a16="http://schemas.microsoft.com/office/drawing/2014/main" id="{4CC268F6-8AC5-4EB4-82A8-5F645215A7FD}"/>
              </a:ext>
            </a:extLst>
          </p:cNvPr>
          <p:cNvSpPr txBox="1"/>
          <p:nvPr/>
        </p:nvSpPr>
        <p:spPr>
          <a:xfrm>
            <a:off x="9364819" y="4971772"/>
            <a:ext cx="41229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PHẠM DUYÊN 1 - 9Slide.vn 10 - 9Slide.vn">
            <a:extLst>
              <a:ext uri="{FF2B5EF4-FFF2-40B4-BE49-F238E27FC236}">
                <a16:creationId xmlns:a16="http://schemas.microsoft.com/office/drawing/2014/main" id="{7C0F49B8-7098-4D8D-B8F6-22624CAE866C}"/>
              </a:ext>
            </a:extLst>
          </p:cNvPr>
          <p:cNvSpPr txBox="1"/>
          <p:nvPr/>
        </p:nvSpPr>
        <p:spPr>
          <a:xfrm>
            <a:off x="8152913" y="5610344"/>
            <a:ext cx="3277087" cy="5618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</a:rPr>
              <a:t>Đáp số:     </a:t>
            </a:r>
            <a:r>
              <a:rPr lang="en-US" sz="3000" spc="-1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đĩa</a:t>
            </a:r>
            <a:endParaRPr lang="en-US" sz="3000" spc="-1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PHẠM DUYÊN 1 - 9Slide.vn 13 - 9Slide.vn">
            <a:extLst>
              <a:ext uri="{FF2B5EF4-FFF2-40B4-BE49-F238E27FC236}">
                <a16:creationId xmlns:a16="http://schemas.microsoft.com/office/drawing/2014/main" id="{0BB0B3C0-B33D-4FBC-BE2B-DE3546CDC3CB}"/>
              </a:ext>
            </a:extLst>
          </p:cNvPr>
          <p:cNvSpPr txBox="1"/>
          <p:nvPr/>
        </p:nvSpPr>
        <p:spPr>
          <a:xfrm>
            <a:off x="9691951" y="5566072"/>
            <a:ext cx="41229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8663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8" grpId="0"/>
      <p:bldP spid="65" grpId="0"/>
      <p:bldP spid="66" grpId="0" animBg="1"/>
      <p:bldP spid="67" grpId="0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DE34C5-1B5A-4643-819A-6383108F8904}"/>
              </a:ext>
            </a:extLst>
          </p:cNvPr>
          <p:cNvSpPr txBox="1"/>
          <p:nvPr/>
        </p:nvSpPr>
        <p:spPr>
          <a:xfrm>
            <a:off x="3200400" y="45720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B1056-83EF-447F-A5DE-269396DC133C}"/>
              </a:ext>
            </a:extLst>
          </p:cNvPr>
          <p:cNvSpPr txBox="1"/>
          <p:nvPr/>
        </p:nvSpPr>
        <p:spPr>
          <a:xfrm>
            <a:off x="1295400" y="1828800"/>
            <a:ext cx="10058400" cy="2982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 biết được số bị chia chưa biết hoặc số chia chưa biết trong phép chia, từ đó biết cách tìm số bị chia, số chia trong phép chia.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hành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giải các bài toán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9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DE34C5-1B5A-4643-819A-6383108F8904}"/>
              </a:ext>
            </a:extLst>
          </p:cNvPr>
          <p:cNvSpPr txBox="1"/>
          <p:nvPr/>
        </p:nvSpPr>
        <p:spPr>
          <a:xfrm>
            <a:off x="3200400" y="45720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B1056-83EF-447F-A5DE-269396DC133C}"/>
              </a:ext>
            </a:extLst>
          </p:cNvPr>
          <p:cNvSpPr txBox="1"/>
          <p:nvPr/>
        </p:nvSpPr>
        <p:spPr>
          <a:xfrm>
            <a:off x="1295400" y="1828800"/>
            <a:ext cx="10058400" cy="2982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nl-NL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số bị chia chưa biết hoặc số chia chưa biết trong phép chia, từ đó biết cách tìm số bị chia, số chia trong phép chia. </a:t>
            </a:r>
            <a:endParaRPr lang="vi-VN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nl-NL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hành</a:t>
            </a:r>
            <a:r>
              <a:rPr lang="nl-NL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giải các bài toán</a:t>
            </a:r>
            <a:r>
              <a:rPr lang="vi-VN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FCE78A9-B173-42AD-95A4-217CB4351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33" y="1524000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97A604F-148A-E06C-BACE-C0654FC14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1" y="4394282"/>
            <a:ext cx="1945020" cy="2127182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36A6BB-D928-0443-50A7-A36DF3585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26" y="4394282"/>
            <a:ext cx="1945020" cy="2127182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76DA76-01C0-9028-60F1-02042A8E1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82" y="4394282"/>
            <a:ext cx="1945020" cy="2127182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số bị chia, số chia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5" name="PHẠM DUYÊN 1 2 - 9Slide.vn">
            <a:extLst>
              <a:ext uri="{FF2B5EF4-FFF2-40B4-BE49-F238E27FC236}">
                <a16:creationId xmlns:a16="http://schemas.microsoft.com/office/drawing/2014/main" id="{D87432BD-AD52-4E0B-A873-860197A3DD35}"/>
              </a:ext>
            </a:extLst>
          </p:cNvPr>
          <p:cNvSpPr txBox="1"/>
          <p:nvPr/>
        </p:nvSpPr>
        <p:spPr>
          <a:xfrm>
            <a:off x="444500" y="1219200"/>
            <a:ext cx="3632978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a) Tìm số bị chia</a:t>
            </a:r>
          </a:p>
        </p:txBody>
      </p:sp>
      <p:sp>
        <p:nvSpPr>
          <p:cNvPr id="31" name="PHẠM DUYÊN 1 2 - 9Slide.vn">
            <a:extLst>
              <a:ext uri="{FF2B5EF4-FFF2-40B4-BE49-F238E27FC236}">
                <a16:creationId xmlns:a16="http://schemas.microsoft.com/office/drawing/2014/main" id="{13FA2BF4-E6CB-4518-B087-34CFB67D1FFF}"/>
              </a:ext>
            </a:extLst>
          </p:cNvPr>
          <p:cNvSpPr txBox="1"/>
          <p:nvPr/>
        </p:nvSpPr>
        <p:spPr>
          <a:xfrm>
            <a:off x="444500" y="1828800"/>
            <a:ext cx="113030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Mai mua về một số bông hoa rồi cắm hết vào 3 lọ, mỗi lọ có 5 bông. Hỏi Mai đã mua về bao nhiêu bông hoa?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1F4CA2-F394-4087-AD91-4C68FC001E3E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714169" y="3492281"/>
            <a:ext cx="2044631" cy="876731"/>
          </a:xfrm>
          <a:prstGeom prst="straightConnector1">
            <a:avLst/>
          </a:prstGeom>
          <a:noFill/>
          <a:ln w="38100" cap="rnd">
            <a:solidFill>
              <a:srgbClr val="00B0F0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D486E56-EA7F-4C6D-9AD5-1F3C8B248B03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6096000" y="3829197"/>
            <a:ext cx="0" cy="514203"/>
          </a:xfrm>
          <a:prstGeom prst="straightConnector1">
            <a:avLst/>
          </a:prstGeom>
          <a:noFill/>
          <a:ln w="38100" cap="rnd">
            <a:solidFill>
              <a:srgbClr val="00B0F0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5CFC9-3EE7-45A8-9EC9-A95807662C90}"/>
              </a:ext>
            </a:extLst>
          </p:cNvPr>
          <p:cNvCxnSpPr>
            <a:cxnSpLocks/>
          </p:cNvCxnSpPr>
          <p:nvPr/>
        </p:nvCxnSpPr>
        <p:spPr>
          <a:xfrm flipH="1" flipV="1">
            <a:off x="6433200" y="3497147"/>
            <a:ext cx="2120831" cy="871865"/>
          </a:xfrm>
          <a:prstGeom prst="straightConnector1">
            <a:avLst/>
          </a:prstGeom>
          <a:noFill/>
          <a:ln w="38100" cap="rnd">
            <a:solidFill>
              <a:srgbClr val="00B0F0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4" name="PHẠM DUYÊN 1 - 9Slide.vn 3 - 9Slide.vn">
            <a:extLst>
              <a:ext uri="{FF2B5EF4-FFF2-40B4-BE49-F238E27FC236}">
                <a16:creationId xmlns:a16="http://schemas.microsoft.com/office/drawing/2014/main" id="{C2CBC839-F3E2-4822-814C-9A1BB6ABC0ED}"/>
              </a:ext>
            </a:extLst>
          </p:cNvPr>
          <p:cNvGrpSpPr/>
          <p:nvPr/>
        </p:nvGrpSpPr>
        <p:grpSpPr>
          <a:xfrm>
            <a:off x="5758800" y="3155364"/>
            <a:ext cx="674400" cy="673833"/>
            <a:chOff x="3794439" y="1611418"/>
            <a:chExt cx="854733" cy="68580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B6828EF-4C3D-40B8-AB25-30F146F75631}"/>
                </a:ext>
              </a:extLst>
            </p:cNvPr>
            <p:cNvSpPr/>
            <p:nvPr/>
          </p:nvSpPr>
          <p:spPr>
            <a:xfrm>
              <a:off x="3794439" y="1611418"/>
              <a:ext cx="854733" cy="6858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7A963"/>
              </a:solidFill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HẠM DUYÊN 3 - 9Slide.vn">
              <a:extLst>
                <a:ext uri="{FF2B5EF4-FFF2-40B4-BE49-F238E27FC236}">
                  <a16:creationId xmlns:a16="http://schemas.microsoft.com/office/drawing/2014/main" id="{81B89CF3-9585-4C5D-B3A8-0D8E27F806F8}"/>
                </a:ext>
              </a:extLst>
            </p:cNvPr>
            <p:cNvSpPr txBox="1"/>
            <p:nvPr/>
          </p:nvSpPr>
          <p:spPr>
            <a:xfrm>
              <a:off x="3972719" y="1636155"/>
              <a:ext cx="498175" cy="6363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7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64412-4DEE-5436-0C95-65AD68EDD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78" y="2280448"/>
            <a:ext cx="2142406" cy="2343054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-6858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số bị chia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73187D-24E3-4707-86CF-ACF33FFC8864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3714169" y="1403717"/>
            <a:ext cx="2044631" cy="876731"/>
          </a:xfrm>
          <a:prstGeom prst="straightConnector1">
            <a:avLst/>
          </a:prstGeom>
          <a:noFill/>
          <a:ln w="38100" cap="rnd">
            <a:solidFill>
              <a:srgbClr val="00B0F0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5F4780-261C-4F53-AC38-86D63B9791B2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096000" y="1740633"/>
            <a:ext cx="0" cy="514203"/>
          </a:xfrm>
          <a:prstGeom prst="straightConnector1">
            <a:avLst/>
          </a:prstGeom>
          <a:noFill/>
          <a:ln w="38100" cap="rnd">
            <a:solidFill>
              <a:srgbClr val="00B0F0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797DB2-85CB-40B1-B893-8B30D8DBB454}"/>
              </a:ext>
            </a:extLst>
          </p:cNvPr>
          <p:cNvCxnSpPr>
            <a:cxnSpLocks/>
          </p:cNvCxnSpPr>
          <p:nvPr/>
        </p:nvCxnSpPr>
        <p:spPr>
          <a:xfrm flipH="1" flipV="1">
            <a:off x="6433200" y="1408583"/>
            <a:ext cx="2120831" cy="871865"/>
          </a:xfrm>
          <a:prstGeom prst="straightConnector1">
            <a:avLst/>
          </a:prstGeom>
          <a:noFill/>
          <a:ln w="38100" cap="rnd">
            <a:solidFill>
              <a:srgbClr val="00B0F0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" name="PHẠM DUYÊN 1 - 9Slide.vn 3 - 9Slide.vn">
            <a:extLst>
              <a:ext uri="{FF2B5EF4-FFF2-40B4-BE49-F238E27FC236}">
                <a16:creationId xmlns:a16="http://schemas.microsoft.com/office/drawing/2014/main" id="{9712A549-DB9B-47B6-9946-A911095D69FF}"/>
              </a:ext>
            </a:extLst>
          </p:cNvPr>
          <p:cNvGrpSpPr/>
          <p:nvPr/>
        </p:nvGrpSpPr>
        <p:grpSpPr>
          <a:xfrm>
            <a:off x="5758800" y="1066800"/>
            <a:ext cx="674400" cy="673833"/>
            <a:chOff x="3794439" y="1611418"/>
            <a:chExt cx="854733" cy="685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14B190B-AFB0-48D8-9D9A-E7F09A086F64}"/>
                </a:ext>
              </a:extLst>
            </p:cNvPr>
            <p:cNvSpPr/>
            <p:nvPr/>
          </p:nvSpPr>
          <p:spPr>
            <a:xfrm>
              <a:off x="3794439" y="1611418"/>
              <a:ext cx="854733" cy="6858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7A963"/>
              </a:solidFill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3 - 9Slide.vn">
              <a:extLst>
                <a:ext uri="{FF2B5EF4-FFF2-40B4-BE49-F238E27FC236}">
                  <a16:creationId xmlns:a16="http://schemas.microsoft.com/office/drawing/2014/main" id="{02C0855E-F6C1-49A0-BF42-E20900F67784}"/>
                </a:ext>
              </a:extLst>
            </p:cNvPr>
            <p:cNvSpPr txBox="1"/>
            <p:nvPr/>
          </p:nvSpPr>
          <p:spPr>
            <a:xfrm>
              <a:off x="3972719" y="1636155"/>
              <a:ext cx="498175" cy="6363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7E091B-3FAD-4CC2-8FA2-178454F43805}"/>
                  </a:ext>
                </a:extLst>
              </p:cNvPr>
              <p:cNvSpPr txBox="1"/>
              <p:nvPr/>
            </p:nvSpPr>
            <p:spPr>
              <a:xfrm>
                <a:off x="5790226" y="5288578"/>
                <a:ext cx="32919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32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= </a:t>
                </a:r>
                <a:r>
                  <a:rPr lang="en-US" sz="3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spc="-18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(bông)</a:t>
                </a:r>
                <a:endPara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7E091B-3FAD-4CC2-8FA2-178454F4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226" y="5288578"/>
                <a:ext cx="3291927" cy="584775"/>
              </a:xfrm>
              <a:prstGeom prst="rect">
                <a:avLst/>
              </a:prstGeom>
              <a:blipFill>
                <a:blip r:embed="rId6"/>
                <a:stretch>
                  <a:fillRect l="-4815" t="-14737" r="-3148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6A8DBE-8FC4-46DA-BE85-1280F815697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96486" y="4495800"/>
            <a:ext cx="10399029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36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bông hoa cả 3 lọ bằng số bông hoa 1 lọ nhân với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F69992-5C93-4F9B-9D57-1D9ED29075C7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78571" y="5257800"/>
            <a:ext cx="4687181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bông hoa cả 3 lọ là: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C5ACB3-513E-49FF-BD1F-3265B0B79AE8}"/>
              </a:ext>
            </a:extLst>
          </p:cNvPr>
          <p:cNvSpPr txBox="1"/>
          <p:nvPr/>
        </p:nvSpPr>
        <p:spPr>
          <a:xfrm>
            <a:off x="7208681" y="5288578"/>
            <a:ext cx="639919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20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6B39E9-9817-F839-083A-2DEB1C88A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33" y="2280448"/>
            <a:ext cx="2142406" cy="2343054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ACA8D4-3BC4-315B-AB9B-33421368F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89" y="2280448"/>
            <a:ext cx="2142406" cy="2343054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2726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FC4FE1A8-8134-4CBC-8D02-33EF3B2D57FC}"/>
              </a:ext>
            </a:extLst>
          </p:cNvPr>
          <p:cNvGrpSpPr/>
          <p:nvPr/>
        </p:nvGrpSpPr>
        <p:grpSpPr>
          <a:xfrm>
            <a:off x="7042680" y="2145183"/>
            <a:ext cx="4844520" cy="1491070"/>
            <a:chOff x="7052976" y="1621093"/>
            <a:chExt cx="4844520" cy="1491070"/>
          </a:xfrm>
        </p:grpSpPr>
        <p:sp>
          <p:nvSpPr>
            <p:cNvPr id="60" name="Arrow: Left 59">
              <a:extLst>
                <a:ext uri="{FF2B5EF4-FFF2-40B4-BE49-F238E27FC236}">
                  <a16:creationId xmlns:a16="http://schemas.microsoft.com/office/drawing/2014/main" id="{069D1C8A-9DDB-4DD6-8FE0-AB415746B777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8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CF77E84-455C-4652-9890-A98337E4B611}"/>
                </a:ext>
              </a:extLst>
            </p:cNvPr>
            <p:cNvSpPr txBox="1"/>
            <p:nvPr/>
          </p:nvSpPr>
          <p:spPr>
            <a:xfrm>
              <a:off x="7947997" y="1923037"/>
              <a:ext cx="33329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pc="-80">
                  <a:solidFill>
                    <a:schemeClr val="bg1"/>
                  </a:solidFill>
                </a:rPr>
                <a:t>Muốn tìm số bị chia,</a:t>
              </a:r>
              <a:br>
                <a:rPr lang="en-US" sz="2800" spc="-80">
                  <a:solidFill>
                    <a:schemeClr val="bg1"/>
                  </a:solidFill>
                </a:rPr>
              </a:br>
              <a:r>
                <a:rPr lang="en-US" sz="2800" spc="-80">
                  <a:solidFill>
                    <a:schemeClr val="bg1"/>
                  </a:solidFill>
                </a:rPr>
                <a:t>ta phải làm thế nào?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326128C-E157-4B12-B622-06D9D7AD2B1A}"/>
              </a:ext>
            </a:extLst>
          </p:cNvPr>
          <p:cNvGrpSpPr/>
          <p:nvPr/>
        </p:nvGrpSpPr>
        <p:grpSpPr>
          <a:xfrm>
            <a:off x="6553200" y="1905000"/>
            <a:ext cx="4987953" cy="1917315"/>
            <a:chOff x="7076414" y="1621092"/>
            <a:chExt cx="4987953" cy="191731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1A6CFED-192A-42E2-BF68-3106F41D69C6}"/>
                </a:ext>
              </a:extLst>
            </p:cNvPr>
            <p:cNvSpPr/>
            <p:nvPr/>
          </p:nvSpPr>
          <p:spPr>
            <a:xfrm>
              <a:off x="7112532" y="1621092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6804173-4A06-4B31-A717-FE21D14E8AE4}"/>
                </a:ext>
              </a:extLst>
            </p:cNvPr>
            <p:cNvSpPr txBox="1"/>
            <p:nvPr/>
          </p:nvSpPr>
          <p:spPr>
            <a:xfrm>
              <a:off x="7076414" y="2102696"/>
              <a:ext cx="49879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</a:t>
              </a:r>
              <a:r>
                <a:rPr lang="en-US" sz="2800" u="sng">
                  <a:solidFill>
                    <a:schemeClr val="bg1"/>
                  </a:solidFill>
                </a:rPr>
                <a:t>số bị chia</a:t>
              </a:r>
              <a:r>
                <a:rPr lang="en-US" sz="2800">
                  <a:solidFill>
                    <a:schemeClr val="bg1"/>
                  </a:solidFill>
                </a:rPr>
                <a:t>, ta lấy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 thương </a:t>
              </a:r>
              <a:r>
                <a:rPr lang="en-US" sz="2800">
                  <a:solidFill>
                    <a:srgbClr val="FFFF00"/>
                  </a:solidFill>
                </a:rPr>
                <a:t>nhân</a:t>
              </a:r>
              <a:r>
                <a:rPr lang="en-US" sz="2800">
                  <a:solidFill>
                    <a:schemeClr val="bg1"/>
                  </a:solidFill>
                </a:rPr>
                <a:t> với số chia.</a:t>
              </a:r>
            </a:p>
          </p:txBody>
        </p:sp>
      </p:grpSp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số bị chia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C6F0A0-E839-4B29-BBF1-14CC33F642E5}"/>
              </a:ext>
            </a:extLst>
          </p:cNvPr>
          <p:cNvSpPr/>
          <p:nvPr/>
        </p:nvSpPr>
        <p:spPr>
          <a:xfrm>
            <a:off x="710492" y="1916583"/>
            <a:ext cx="5080708" cy="1896713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Jellyfish 2 - 9Slide.vn">
            <a:extLst>
              <a:ext uri="{FF2B5EF4-FFF2-40B4-BE49-F238E27FC236}">
                <a16:creationId xmlns:a16="http://schemas.microsoft.com/office/drawing/2014/main" id="{F03602A5-2914-4E03-BE46-72727A8F03A5}"/>
              </a:ext>
            </a:extLst>
          </p:cNvPr>
          <p:cNvGrpSpPr/>
          <p:nvPr/>
        </p:nvGrpSpPr>
        <p:grpSpPr>
          <a:xfrm>
            <a:off x="1600200" y="2106827"/>
            <a:ext cx="3216972" cy="553998"/>
            <a:chOff x="6863076" y="3684376"/>
            <a:chExt cx="3216972" cy="55399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941929-3B35-4267-A208-96D50A17A944}"/>
                </a:ext>
              </a:extLst>
            </p:cNvPr>
            <p:cNvSpPr txBox="1"/>
            <p:nvPr/>
          </p:nvSpPr>
          <p:spPr>
            <a:xfrm>
              <a:off x="6863076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6FD661-751D-4BB2-9ED3-B8CA2C084922}"/>
                </a:ext>
              </a:extLst>
            </p:cNvPr>
            <p:cNvSpPr txBox="1"/>
            <p:nvPr/>
          </p:nvSpPr>
          <p:spPr>
            <a:xfrm>
              <a:off x="7696011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2F8B63-4F79-46A6-AED3-A8A262DCD7F8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4F37A4-5CFD-4FBD-A8DC-35CC06F066E1}"/>
                </a:ext>
              </a:extLst>
            </p:cNvPr>
            <p:cNvSpPr txBox="1"/>
            <p:nvPr/>
          </p:nvSpPr>
          <p:spPr>
            <a:xfrm>
              <a:off x="968218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2CB5DAC-2BE3-4DDE-92AA-50CFC7A3DB7B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40" name="Jellyfish 16 - 9Slide.vn">
            <a:extLst>
              <a:ext uri="{FF2B5EF4-FFF2-40B4-BE49-F238E27FC236}">
                <a16:creationId xmlns:a16="http://schemas.microsoft.com/office/drawing/2014/main" id="{7773E4FE-04C2-4D4A-8265-32123417C244}"/>
              </a:ext>
            </a:extLst>
          </p:cNvPr>
          <p:cNvSpPr/>
          <p:nvPr/>
        </p:nvSpPr>
        <p:spPr>
          <a:xfrm>
            <a:off x="1673140" y="2140863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Jellyfish 17 - 9Slide.vn">
            <a:extLst>
              <a:ext uri="{FF2B5EF4-FFF2-40B4-BE49-F238E27FC236}">
                <a16:creationId xmlns:a16="http://schemas.microsoft.com/office/drawing/2014/main" id="{4BC06DB6-E68F-4D75-979C-96C741A8F7A5}"/>
              </a:ext>
            </a:extLst>
          </p:cNvPr>
          <p:cNvSpPr/>
          <p:nvPr/>
        </p:nvSpPr>
        <p:spPr>
          <a:xfrm>
            <a:off x="1719615" y="2169005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A92542-7892-4A70-8661-12A778B51144}"/>
              </a:ext>
            </a:extLst>
          </p:cNvPr>
          <p:cNvGrpSpPr/>
          <p:nvPr/>
        </p:nvGrpSpPr>
        <p:grpSpPr>
          <a:xfrm>
            <a:off x="1276016" y="2648747"/>
            <a:ext cx="1314784" cy="859540"/>
            <a:chOff x="2797116" y="1986839"/>
            <a:chExt cx="1314784" cy="85954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E1E183-E8D1-41C3-B394-4DCA370FBD12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7082C8-8446-42CE-AC40-D7BD2FFAB84D}"/>
                </a:ext>
              </a:extLst>
            </p:cNvPr>
            <p:cNvGrpSpPr/>
            <p:nvPr/>
          </p:nvGrpSpPr>
          <p:grpSpPr>
            <a:xfrm>
              <a:off x="2797116" y="2362594"/>
              <a:ext cx="1314784" cy="483785"/>
              <a:chOff x="2398066" y="4603075"/>
              <a:chExt cx="1493024" cy="54937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572546C-AF6F-4DD8-894F-535AEA6CCF6B}"/>
                  </a:ext>
                </a:extLst>
              </p:cNvPr>
              <p:cNvSpPr txBox="1"/>
              <p:nvPr/>
            </p:nvSpPr>
            <p:spPr>
              <a:xfrm>
                <a:off x="2398066" y="4642027"/>
                <a:ext cx="1493024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FF3300"/>
                    </a:solidFill>
                    <a:cs typeface="Arial" panose="020B0604020202020204" pitchFamily="34" charset="0"/>
                  </a:rPr>
                  <a:t>Số bị chia</a:t>
                </a:r>
              </a:p>
            </p:txBody>
          </p:sp>
          <p:sp>
            <p:nvSpPr>
              <p:cNvPr id="46" name="Jellyfish 19 - 9Slide.vn">
                <a:extLst>
                  <a:ext uri="{FF2B5EF4-FFF2-40B4-BE49-F238E27FC236}">
                    <a16:creationId xmlns:a16="http://schemas.microsoft.com/office/drawing/2014/main" id="{BCE1EA9B-1710-4394-8479-EDE4C6CE725F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707B12-7E20-4084-AF58-382157EB281D}"/>
              </a:ext>
            </a:extLst>
          </p:cNvPr>
          <p:cNvGrpSpPr/>
          <p:nvPr/>
        </p:nvGrpSpPr>
        <p:grpSpPr>
          <a:xfrm>
            <a:off x="2635858" y="2648747"/>
            <a:ext cx="1260285" cy="859540"/>
            <a:chOff x="2816500" y="1986839"/>
            <a:chExt cx="1260285" cy="85954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F01466-CF0B-4B84-90F7-69C9B7414FB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76EF40-419D-47E4-87E0-9C95904B1E40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DE614AD-6B86-4233-B645-5DD3DF8DD91D}"/>
                  </a:ext>
                </a:extLst>
              </p:cNvPr>
              <p:cNvSpPr txBox="1"/>
              <p:nvPr/>
            </p:nvSpPr>
            <p:spPr>
              <a:xfrm>
                <a:off x="2582568" y="4642027"/>
                <a:ext cx="1170827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cs typeface="Arial" panose="020B0604020202020204" pitchFamily="34" charset="0"/>
                  </a:rPr>
                  <a:t>Số chia</a:t>
                </a:r>
              </a:p>
            </p:txBody>
          </p:sp>
          <p:sp>
            <p:nvSpPr>
              <p:cNvPr id="51" name="Jellyfish 19 - 9Slide.vn">
                <a:extLst>
                  <a:ext uri="{FF2B5EF4-FFF2-40B4-BE49-F238E27FC236}">
                    <a16:creationId xmlns:a16="http://schemas.microsoft.com/office/drawing/2014/main" id="{BD71E161-104E-412B-9720-7D3B21F5AA8E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4C8E3B-9801-433C-8B7F-CD6B28B9BCB5}"/>
              </a:ext>
            </a:extLst>
          </p:cNvPr>
          <p:cNvGrpSpPr/>
          <p:nvPr/>
        </p:nvGrpSpPr>
        <p:grpSpPr>
          <a:xfrm>
            <a:off x="3972823" y="2648747"/>
            <a:ext cx="1260285" cy="859540"/>
            <a:chOff x="2816500" y="1986839"/>
            <a:chExt cx="1260285" cy="85954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F5E3BB4-6A8D-4477-A35F-2518A38227D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366CF32-568C-4962-9089-6CB388304595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7414D0A-13AF-4448-B85F-AC2AE0DC1254}"/>
                  </a:ext>
                </a:extLst>
              </p:cNvPr>
              <p:cNvSpPr txBox="1"/>
              <p:nvPr/>
            </p:nvSpPr>
            <p:spPr>
              <a:xfrm>
                <a:off x="2585491" y="4642027"/>
                <a:ext cx="1207234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cs typeface="Arial" panose="020B0604020202020204" pitchFamily="34" charset="0"/>
                  </a:rPr>
                  <a:t>Thương</a:t>
                </a:r>
              </a:p>
            </p:txBody>
          </p:sp>
          <p:sp>
            <p:nvSpPr>
              <p:cNvPr id="56" name="Jellyfish 19 - 9Slide.vn">
                <a:extLst>
                  <a:ext uri="{FF2B5EF4-FFF2-40B4-BE49-F238E27FC236}">
                    <a16:creationId xmlns:a16="http://schemas.microsoft.com/office/drawing/2014/main" id="{8B7CFAF5-42D9-461E-846E-2594DCABF5C9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3929436-7830-4BC1-B365-A8F21187F3AC}"/>
              </a:ext>
            </a:extLst>
          </p:cNvPr>
          <p:cNvSpPr/>
          <p:nvPr/>
        </p:nvSpPr>
        <p:spPr>
          <a:xfrm>
            <a:off x="4343400" y="4708096"/>
            <a:ext cx="3764902" cy="930704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Jellyfish 16 - 9Slide.vn">
            <a:extLst>
              <a:ext uri="{FF2B5EF4-FFF2-40B4-BE49-F238E27FC236}">
                <a16:creationId xmlns:a16="http://schemas.microsoft.com/office/drawing/2014/main" id="{812ABC8D-15B3-4D95-8EDA-A2A3676B3910}"/>
              </a:ext>
            </a:extLst>
          </p:cNvPr>
          <p:cNvSpPr/>
          <p:nvPr/>
        </p:nvSpPr>
        <p:spPr>
          <a:xfrm>
            <a:off x="7115099" y="494384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Jellyfish 2 - 9Slide.vn">
            <a:extLst>
              <a:ext uri="{FF2B5EF4-FFF2-40B4-BE49-F238E27FC236}">
                <a16:creationId xmlns:a16="http://schemas.microsoft.com/office/drawing/2014/main" id="{CDAED990-8666-48D1-AB80-71EED0D79F55}"/>
              </a:ext>
            </a:extLst>
          </p:cNvPr>
          <p:cNvGrpSpPr/>
          <p:nvPr/>
        </p:nvGrpSpPr>
        <p:grpSpPr>
          <a:xfrm>
            <a:off x="4662436" y="4902668"/>
            <a:ext cx="2988520" cy="584775"/>
            <a:chOff x="7186218" y="3684376"/>
            <a:chExt cx="2988520" cy="584775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6A41AC5-5A6F-4435-89F1-E7DC3F619FB0}"/>
                </a:ext>
              </a:extLst>
            </p:cNvPr>
            <p:cNvSpPr txBox="1"/>
            <p:nvPr/>
          </p:nvSpPr>
          <p:spPr>
            <a:xfrm>
              <a:off x="718621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4DBB778-6054-4638-B067-C1225150C460}"/>
                    </a:ext>
                  </a:extLst>
                </p:cNvPr>
                <p:cNvSpPr txBox="1"/>
                <p:nvPr/>
              </p:nvSpPr>
              <p:spPr>
                <a:xfrm>
                  <a:off x="7664709" y="3684376"/>
                  <a:ext cx="68159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vi-VN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4DBB778-6054-4638-B067-C1225150C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4709" y="3684376"/>
                  <a:ext cx="681597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2CF9B12-D72D-4A49-9656-E9AFF46ED4DF}"/>
                </a:ext>
              </a:extLst>
            </p:cNvPr>
            <p:cNvSpPr txBox="1"/>
            <p:nvPr/>
          </p:nvSpPr>
          <p:spPr>
            <a:xfrm>
              <a:off x="837966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78AF981-7E6D-4B57-85D4-20BE8250A1BC}"/>
                </a:ext>
              </a:extLst>
            </p:cNvPr>
            <p:cNvSpPr txBox="1"/>
            <p:nvPr/>
          </p:nvSpPr>
          <p:spPr>
            <a:xfrm>
              <a:off x="9563672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D9BA1A-9026-4A41-AB7F-A6167407830E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74" name="Jellyfish 17 - 9Slide.vn">
            <a:extLst>
              <a:ext uri="{FF2B5EF4-FFF2-40B4-BE49-F238E27FC236}">
                <a16:creationId xmlns:a16="http://schemas.microsoft.com/office/drawing/2014/main" id="{E7F7EAF3-D97D-4504-8131-EE421BB5580C}"/>
              </a:ext>
            </a:extLst>
          </p:cNvPr>
          <p:cNvSpPr/>
          <p:nvPr/>
        </p:nvSpPr>
        <p:spPr>
          <a:xfrm>
            <a:off x="7161574" y="497199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026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0" grpId="0" animBg="1"/>
          <p:bldP spid="40" grpId="1" animBg="1"/>
          <p:bldP spid="41" grpId="0" animBg="1"/>
          <p:bldP spid="41" grpId="1" animBg="1"/>
          <p:bldP spid="66" grpId="0" animBg="1"/>
          <p:bldP spid="67" grpId="0" animBg="1"/>
          <p:bldP spid="67" grpId="1" animBg="1"/>
          <p:bldP spid="74" grpId="0" animBg="1"/>
          <p:bldP spid="7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0" grpId="0" animBg="1"/>
          <p:bldP spid="40" grpId="1" animBg="1"/>
          <p:bldP spid="41" grpId="0" animBg="1"/>
          <p:bldP spid="41" grpId="1" animBg="1"/>
          <p:bldP spid="66" grpId="0" animBg="1"/>
          <p:bldP spid="67" grpId="0" animBg="1"/>
          <p:bldP spid="67" grpId="1" animBg="1"/>
          <p:bldP spid="74" grpId="0" animBg="1"/>
          <p:bldP spid="74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D178421-7DFB-4279-A79B-EC6317A69A76}"/>
              </a:ext>
            </a:extLst>
          </p:cNvPr>
          <p:cNvSpPr txBox="1"/>
          <p:nvPr/>
        </p:nvSpPr>
        <p:spPr>
          <a:xfrm>
            <a:off x="4114800" y="5739825"/>
            <a:ext cx="3909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  (bông)</a:t>
            </a:r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số bị chia, số chia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5" name="PHẠM DUYÊN 1 2 - 9Slide.vn">
            <a:extLst>
              <a:ext uri="{FF2B5EF4-FFF2-40B4-BE49-F238E27FC236}">
                <a16:creationId xmlns:a16="http://schemas.microsoft.com/office/drawing/2014/main" id="{D87432BD-AD52-4E0B-A873-860197A3DD35}"/>
              </a:ext>
            </a:extLst>
          </p:cNvPr>
          <p:cNvSpPr txBox="1"/>
          <p:nvPr/>
        </p:nvSpPr>
        <p:spPr>
          <a:xfrm>
            <a:off x="444500" y="1219200"/>
            <a:ext cx="3632978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b) Tìm số chia</a:t>
            </a:r>
          </a:p>
        </p:txBody>
      </p:sp>
      <p:sp>
        <p:nvSpPr>
          <p:cNvPr id="31" name="PHẠM DUYÊN 1 2 - 9Slide.vn">
            <a:extLst>
              <a:ext uri="{FF2B5EF4-FFF2-40B4-BE49-F238E27FC236}">
                <a16:creationId xmlns:a16="http://schemas.microsoft.com/office/drawing/2014/main" id="{13FA2BF4-E6CB-4518-B087-34CFB67D1FFF}"/>
              </a:ext>
            </a:extLst>
          </p:cNvPr>
          <p:cNvSpPr txBox="1"/>
          <p:nvPr/>
        </p:nvSpPr>
        <p:spPr>
          <a:xfrm>
            <a:off x="444500" y="1828800"/>
            <a:ext cx="113030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5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Việt cắm 15 bông hoa vào các lọ, mỗi lọ 5 bông. Hỏi Việt cắm được mấy lọ hoa như vậy?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F926E-F52B-494D-B738-077F9C6EC762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610293" y="5006253"/>
            <a:ext cx="4700646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lọ hoa cắm được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24B688-B17C-4014-8E89-D0C53CC95606}"/>
              </a:ext>
            </a:extLst>
          </p:cNvPr>
          <p:cNvSpPr txBox="1"/>
          <p:nvPr/>
        </p:nvSpPr>
        <p:spPr>
          <a:xfrm>
            <a:off x="6102486" y="5739825"/>
            <a:ext cx="41229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2A124-EA94-4CFB-B631-7443E5F4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18" y="3233333"/>
            <a:ext cx="768324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7BB2C-EEBB-49AE-ADAA-CEC21D490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12060" y="3406581"/>
            <a:ext cx="768324" cy="1371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43EA71-770B-4C5A-9125-FC0550986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740" y="3199017"/>
            <a:ext cx="768324" cy="1371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FAF64E-42E7-48B2-AF35-6813AEF92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53" y="3406581"/>
            <a:ext cx="768324" cy="1371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CFDCA0-DD75-49A3-A335-66BFD361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24924" y="3277903"/>
            <a:ext cx="768324" cy="137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03E6D5-6F1B-4EBB-A3DB-E89F46561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854" y="3268799"/>
            <a:ext cx="768324" cy="1371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C537BD-47A0-412A-B691-860410BE0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560" y="3233333"/>
            <a:ext cx="768324" cy="1371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8B5BA4-EBD8-4B89-A60C-D7F8E2B02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44560" y="3416835"/>
            <a:ext cx="768324" cy="1371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F00285-EC92-4248-B984-40CC49EFB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559" y="3299279"/>
            <a:ext cx="768324" cy="1371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34DCC1-3FD7-42F0-8C02-0627D7D57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676" y="3299279"/>
            <a:ext cx="768324" cy="1371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B1EDB5-4A14-44D4-9BDD-57F0E3918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675" y="3233333"/>
            <a:ext cx="768324" cy="1371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8DE262B-B2B9-4394-8D31-929AA0533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87242" y="3420671"/>
            <a:ext cx="768324" cy="1371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DEE7CDC-3175-4CC0-8729-4C2801D0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599" y="3243400"/>
            <a:ext cx="768324" cy="137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C049387-86E3-4A0E-AA93-6E052093E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38791" y="3406581"/>
            <a:ext cx="768324" cy="1371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B46E393-DAE0-4FD9-B45C-944363E6E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476" y="3233333"/>
            <a:ext cx="768324" cy="1371600"/>
          </a:xfrm>
          <a:prstGeom prst="rect">
            <a:avLst/>
          </a:prstGeom>
        </p:spPr>
      </p:pic>
      <p:sp>
        <p:nvSpPr>
          <p:cNvPr id="46" name="Jellyfish 19 - 9Slide.vn">
            <a:extLst>
              <a:ext uri="{FF2B5EF4-FFF2-40B4-BE49-F238E27FC236}">
                <a16:creationId xmlns:a16="http://schemas.microsoft.com/office/drawing/2014/main" id="{562939B3-C0F8-4DF7-960A-88A70D9A395C}"/>
              </a:ext>
            </a:extLst>
          </p:cNvPr>
          <p:cNvSpPr/>
          <p:nvPr/>
        </p:nvSpPr>
        <p:spPr>
          <a:xfrm>
            <a:off x="1026339" y="3162253"/>
            <a:ext cx="3564322" cy="1615928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0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9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9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/>
          <p:bldP spid="5" grpId="0"/>
          <p:bldP spid="31" grpId="0"/>
          <p:bldP spid="19" grpId="0" animBg="1"/>
          <p:bldP spid="20" grpId="0" animBg="1"/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0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/>
          <p:bldP spid="5" grpId="0"/>
          <p:bldP spid="31" grpId="0"/>
          <p:bldP spid="19" grpId="0" animBg="1"/>
          <p:bldP spid="20" grpId="0" animBg="1"/>
          <p:bldP spid="4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FC4FE1A8-8134-4CBC-8D02-33EF3B2D57FC}"/>
              </a:ext>
            </a:extLst>
          </p:cNvPr>
          <p:cNvGrpSpPr/>
          <p:nvPr/>
        </p:nvGrpSpPr>
        <p:grpSpPr>
          <a:xfrm>
            <a:off x="7042680" y="2145183"/>
            <a:ext cx="4844520" cy="1491070"/>
            <a:chOff x="7052976" y="1621093"/>
            <a:chExt cx="4844520" cy="1491070"/>
          </a:xfrm>
        </p:grpSpPr>
        <p:sp>
          <p:nvSpPr>
            <p:cNvPr id="60" name="Arrow: Left 59">
              <a:extLst>
                <a:ext uri="{FF2B5EF4-FFF2-40B4-BE49-F238E27FC236}">
                  <a16:creationId xmlns:a16="http://schemas.microsoft.com/office/drawing/2014/main" id="{069D1C8A-9DDB-4DD6-8FE0-AB415746B777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8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CF77E84-455C-4652-9890-A98337E4B611}"/>
                </a:ext>
              </a:extLst>
            </p:cNvPr>
            <p:cNvSpPr txBox="1"/>
            <p:nvPr/>
          </p:nvSpPr>
          <p:spPr>
            <a:xfrm>
              <a:off x="7947997" y="1923037"/>
              <a:ext cx="33329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pc="-80">
                  <a:solidFill>
                    <a:schemeClr val="bg1"/>
                  </a:solidFill>
                </a:rPr>
                <a:t>Muốn tìm số chia,</a:t>
              </a:r>
              <a:br>
                <a:rPr lang="en-US" sz="2800" spc="-80">
                  <a:solidFill>
                    <a:schemeClr val="bg1"/>
                  </a:solidFill>
                </a:rPr>
              </a:br>
              <a:r>
                <a:rPr lang="en-US" sz="2800" spc="-80">
                  <a:solidFill>
                    <a:schemeClr val="bg1"/>
                  </a:solidFill>
                </a:rPr>
                <a:t>ta phải làm thế nào?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326128C-E157-4B12-B622-06D9D7AD2B1A}"/>
              </a:ext>
            </a:extLst>
          </p:cNvPr>
          <p:cNvGrpSpPr/>
          <p:nvPr/>
        </p:nvGrpSpPr>
        <p:grpSpPr>
          <a:xfrm>
            <a:off x="6553200" y="1905000"/>
            <a:ext cx="4987953" cy="1917315"/>
            <a:chOff x="7076414" y="1621092"/>
            <a:chExt cx="4987953" cy="191731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1A6CFED-192A-42E2-BF68-3106F41D69C6}"/>
                </a:ext>
              </a:extLst>
            </p:cNvPr>
            <p:cNvSpPr/>
            <p:nvPr/>
          </p:nvSpPr>
          <p:spPr>
            <a:xfrm>
              <a:off x="7112532" y="1621092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6804173-4A06-4B31-A717-FE21D14E8AE4}"/>
                </a:ext>
              </a:extLst>
            </p:cNvPr>
            <p:cNvSpPr txBox="1"/>
            <p:nvPr/>
          </p:nvSpPr>
          <p:spPr>
            <a:xfrm>
              <a:off x="7076414" y="2102696"/>
              <a:ext cx="49879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</a:t>
              </a:r>
              <a:r>
                <a:rPr lang="en-US" sz="2800" u="sng">
                  <a:solidFill>
                    <a:schemeClr val="bg1"/>
                  </a:solidFill>
                </a:rPr>
                <a:t>số chia</a:t>
              </a:r>
              <a:r>
                <a:rPr lang="en-US" sz="2800">
                  <a:solidFill>
                    <a:schemeClr val="bg1"/>
                  </a:solidFill>
                </a:rPr>
                <a:t>, ta lấy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số bị chia </a:t>
              </a:r>
              <a:r>
                <a:rPr lang="en-US" sz="2800">
                  <a:solidFill>
                    <a:srgbClr val="FFFF00"/>
                  </a:solidFill>
                </a:rPr>
                <a:t>chia</a:t>
              </a:r>
              <a:r>
                <a:rPr lang="en-US" sz="2800">
                  <a:solidFill>
                    <a:schemeClr val="bg1"/>
                  </a:solidFill>
                </a:rPr>
                <a:t> cho thương.</a:t>
              </a:r>
            </a:p>
          </p:txBody>
        </p:sp>
      </p:grpSp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số chia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C6F0A0-E839-4B29-BBF1-14CC33F642E5}"/>
              </a:ext>
            </a:extLst>
          </p:cNvPr>
          <p:cNvSpPr/>
          <p:nvPr/>
        </p:nvSpPr>
        <p:spPr>
          <a:xfrm>
            <a:off x="710492" y="1916583"/>
            <a:ext cx="5080708" cy="1896713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A92542-7892-4A70-8661-12A778B51144}"/>
              </a:ext>
            </a:extLst>
          </p:cNvPr>
          <p:cNvGrpSpPr/>
          <p:nvPr/>
        </p:nvGrpSpPr>
        <p:grpSpPr>
          <a:xfrm>
            <a:off x="1276016" y="2648747"/>
            <a:ext cx="1314784" cy="859540"/>
            <a:chOff x="2797116" y="1986839"/>
            <a:chExt cx="1314784" cy="85954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E1E183-E8D1-41C3-B394-4DCA370FBD12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7082C8-8446-42CE-AC40-D7BD2FFAB84D}"/>
                </a:ext>
              </a:extLst>
            </p:cNvPr>
            <p:cNvGrpSpPr/>
            <p:nvPr/>
          </p:nvGrpSpPr>
          <p:grpSpPr>
            <a:xfrm>
              <a:off x="2797116" y="2362594"/>
              <a:ext cx="1314784" cy="483785"/>
              <a:chOff x="2398066" y="4603075"/>
              <a:chExt cx="1493024" cy="54937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572546C-AF6F-4DD8-894F-535AEA6CCF6B}"/>
                  </a:ext>
                </a:extLst>
              </p:cNvPr>
              <p:cNvSpPr txBox="1"/>
              <p:nvPr/>
            </p:nvSpPr>
            <p:spPr>
              <a:xfrm>
                <a:off x="2398066" y="4642027"/>
                <a:ext cx="1493024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FF3300"/>
                    </a:solidFill>
                    <a:cs typeface="Arial" panose="020B0604020202020204" pitchFamily="34" charset="0"/>
                  </a:rPr>
                  <a:t>Số bị chia</a:t>
                </a:r>
              </a:p>
            </p:txBody>
          </p:sp>
          <p:sp>
            <p:nvSpPr>
              <p:cNvPr id="46" name="Jellyfish 19 - 9Slide.vn">
                <a:extLst>
                  <a:ext uri="{FF2B5EF4-FFF2-40B4-BE49-F238E27FC236}">
                    <a16:creationId xmlns:a16="http://schemas.microsoft.com/office/drawing/2014/main" id="{BCE1EA9B-1710-4394-8479-EDE4C6CE725F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707B12-7E20-4084-AF58-382157EB281D}"/>
              </a:ext>
            </a:extLst>
          </p:cNvPr>
          <p:cNvGrpSpPr/>
          <p:nvPr/>
        </p:nvGrpSpPr>
        <p:grpSpPr>
          <a:xfrm>
            <a:off x="2635858" y="2648747"/>
            <a:ext cx="1260285" cy="859540"/>
            <a:chOff x="2816500" y="1986839"/>
            <a:chExt cx="1260285" cy="85954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F01466-CF0B-4B84-90F7-69C9B7414FB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76EF40-419D-47E4-87E0-9C95904B1E40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DE614AD-6B86-4233-B645-5DD3DF8DD91D}"/>
                  </a:ext>
                </a:extLst>
              </p:cNvPr>
              <p:cNvSpPr txBox="1"/>
              <p:nvPr/>
            </p:nvSpPr>
            <p:spPr>
              <a:xfrm>
                <a:off x="2582568" y="4642027"/>
                <a:ext cx="1170827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cs typeface="Arial" panose="020B0604020202020204" pitchFamily="34" charset="0"/>
                  </a:rPr>
                  <a:t>Số chia</a:t>
                </a:r>
              </a:p>
            </p:txBody>
          </p:sp>
          <p:sp>
            <p:nvSpPr>
              <p:cNvPr id="51" name="Jellyfish 19 - 9Slide.vn">
                <a:extLst>
                  <a:ext uri="{FF2B5EF4-FFF2-40B4-BE49-F238E27FC236}">
                    <a16:creationId xmlns:a16="http://schemas.microsoft.com/office/drawing/2014/main" id="{BD71E161-104E-412B-9720-7D3B21F5AA8E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4C8E3B-9801-433C-8B7F-CD6B28B9BCB5}"/>
              </a:ext>
            </a:extLst>
          </p:cNvPr>
          <p:cNvGrpSpPr/>
          <p:nvPr/>
        </p:nvGrpSpPr>
        <p:grpSpPr>
          <a:xfrm>
            <a:off x="3972823" y="2648747"/>
            <a:ext cx="1260285" cy="859540"/>
            <a:chOff x="2816500" y="1986839"/>
            <a:chExt cx="1260285" cy="85954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F5E3BB4-6A8D-4477-A35F-2518A38227D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366CF32-568C-4962-9089-6CB388304595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7414D0A-13AF-4448-B85F-AC2AE0DC1254}"/>
                  </a:ext>
                </a:extLst>
              </p:cNvPr>
              <p:cNvSpPr txBox="1"/>
              <p:nvPr/>
            </p:nvSpPr>
            <p:spPr>
              <a:xfrm>
                <a:off x="2585491" y="4642027"/>
                <a:ext cx="1207234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cs typeface="Arial" panose="020B0604020202020204" pitchFamily="34" charset="0"/>
                  </a:rPr>
                  <a:t>Thương</a:t>
                </a:r>
              </a:p>
            </p:txBody>
          </p:sp>
          <p:sp>
            <p:nvSpPr>
              <p:cNvPr id="56" name="Jellyfish 19 - 9Slide.vn">
                <a:extLst>
                  <a:ext uri="{FF2B5EF4-FFF2-40B4-BE49-F238E27FC236}">
                    <a16:creationId xmlns:a16="http://schemas.microsoft.com/office/drawing/2014/main" id="{8B7CFAF5-42D9-461E-846E-2594DCABF5C9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3929436-7830-4BC1-B365-A8F21187F3AC}"/>
              </a:ext>
            </a:extLst>
          </p:cNvPr>
          <p:cNvSpPr/>
          <p:nvPr/>
        </p:nvSpPr>
        <p:spPr>
          <a:xfrm>
            <a:off x="4343400" y="4708096"/>
            <a:ext cx="3764902" cy="930704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Jellyfish 2 - 9Slide.vn">
            <a:extLst>
              <a:ext uri="{FF2B5EF4-FFF2-40B4-BE49-F238E27FC236}">
                <a16:creationId xmlns:a16="http://schemas.microsoft.com/office/drawing/2014/main" id="{CDAED990-8666-48D1-AB80-71EED0D79F55}"/>
              </a:ext>
            </a:extLst>
          </p:cNvPr>
          <p:cNvGrpSpPr/>
          <p:nvPr/>
        </p:nvGrpSpPr>
        <p:grpSpPr>
          <a:xfrm>
            <a:off x="4875334" y="4902668"/>
            <a:ext cx="2669022" cy="553998"/>
            <a:chOff x="7399116" y="3684376"/>
            <a:chExt cx="2669022" cy="55399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6A41AC5-5A6F-4435-89F1-E7DC3F619FB0}"/>
                </a:ext>
              </a:extLst>
            </p:cNvPr>
            <p:cNvSpPr txBox="1"/>
            <p:nvPr/>
          </p:nvSpPr>
          <p:spPr>
            <a:xfrm>
              <a:off x="7399116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2CF9B12-D72D-4A49-9656-E9AFF46ED4DF}"/>
                </a:ext>
              </a:extLst>
            </p:cNvPr>
            <p:cNvSpPr txBox="1"/>
            <p:nvPr/>
          </p:nvSpPr>
          <p:spPr>
            <a:xfrm>
              <a:off x="8465917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78AF981-7E6D-4B57-85D4-20BE8250A1BC}"/>
                </a:ext>
              </a:extLst>
            </p:cNvPr>
            <p:cNvSpPr txBox="1"/>
            <p:nvPr/>
          </p:nvSpPr>
          <p:spPr>
            <a:xfrm>
              <a:off x="967027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D9BA1A-9026-4A41-AB7F-A6167407830E}"/>
                </a:ext>
              </a:extLst>
            </p:cNvPr>
            <p:cNvSpPr txBox="1"/>
            <p:nvPr/>
          </p:nvSpPr>
          <p:spPr>
            <a:xfrm>
              <a:off x="90769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134A5F3-113B-44EB-9F23-086B9EF4FF65}"/>
                </a:ext>
              </a:extLst>
            </p:cNvPr>
            <p:cNvSpPr txBox="1"/>
            <p:nvPr/>
          </p:nvSpPr>
          <p:spPr>
            <a:xfrm>
              <a:off x="8162582" y="3684376"/>
              <a:ext cx="2920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7" name="Jellyfish 16 - 9Slide.vn">
            <a:extLst>
              <a:ext uri="{FF2B5EF4-FFF2-40B4-BE49-F238E27FC236}">
                <a16:creationId xmlns:a16="http://schemas.microsoft.com/office/drawing/2014/main" id="{812ABC8D-15B3-4D95-8EDA-A2A3676B3910}"/>
              </a:ext>
            </a:extLst>
          </p:cNvPr>
          <p:cNvSpPr/>
          <p:nvPr/>
        </p:nvSpPr>
        <p:spPr>
          <a:xfrm>
            <a:off x="7115099" y="494384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Jellyfish 17 - 9Slide.vn">
            <a:extLst>
              <a:ext uri="{FF2B5EF4-FFF2-40B4-BE49-F238E27FC236}">
                <a16:creationId xmlns:a16="http://schemas.microsoft.com/office/drawing/2014/main" id="{E7F7EAF3-D97D-4504-8131-EE421BB5580C}"/>
              </a:ext>
            </a:extLst>
          </p:cNvPr>
          <p:cNvSpPr/>
          <p:nvPr/>
        </p:nvSpPr>
        <p:spPr>
          <a:xfrm>
            <a:off x="7161574" y="497199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8" name="Jellyfish 2 - 9Slide.vn">
            <a:extLst>
              <a:ext uri="{FF2B5EF4-FFF2-40B4-BE49-F238E27FC236}">
                <a16:creationId xmlns:a16="http://schemas.microsoft.com/office/drawing/2014/main" id="{28762818-5FA9-41DB-B140-9CAE922198F0}"/>
              </a:ext>
            </a:extLst>
          </p:cNvPr>
          <p:cNvGrpSpPr/>
          <p:nvPr/>
        </p:nvGrpSpPr>
        <p:grpSpPr>
          <a:xfrm>
            <a:off x="1618635" y="2109752"/>
            <a:ext cx="3181965" cy="553998"/>
            <a:chOff x="6879680" y="3684376"/>
            <a:chExt cx="3181965" cy="55399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5D8A87C-4D34-45C9-8F23-7B07B28D677E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2DA9D13-DA75-4D4D-A152-6626828BA225}"/>
                </a:ext>
              </a:extLst>
            </p:cNvPr>
            <p:cNvSpPr txBox="1"/>
            <p:nvPr/>
          </p:nvSpPr>
          <p:spPr>
            <a:xfrm>
              <a:off x="769601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3FC0D95-ADA8-4E60-A472-5154A0EFE8DB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27F542F-479F-4472-8E5F-EA384700C215}"/>
                </a:ext>
              </a:extLst>
            </p:cNvPr>
            <p:cNvSpPr txBox="1"/>
            <p:nvPr/>
          </p:nvSpPr>
          <p:spPr>
            <a:xfrm>
              <a:off x="9663779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B6532BC-CF88-4EF6-A132-0810F9D24F32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79" name="Jellyfish 16 - 9Slide.vn">
            <a:extLst>
              <a:ext uri="{FF2B5EF4-FFF2-40B4-BE49-F238E27FC236}">
                <a16:creationId xmlns:a16="http://schemas.microsoft.com/office/drawing/2014/main" id="{0A97663C-75CC-42CA-B436-ED930D6DA31E}"/>
              </a:ext>
            </a:extLst>
          </p:cNvPr>
          <p:cNvSpPr/>
          <p:nvPr/>
        </p:nvSpPr>
        <p:spPr>
          <a:xfrm>
            <a:off x="3025140" y="2148551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Jellyfish 17 - 9Slide.vn">
            <a:extLst>
              <a:ext uri="{FF2B5EF4-FFF2-40B4-BE49-F238E27FC236}">
                <a16:creationId xmlns:a16="http://schemas.microsoft.com/office/drawing/2014/main" id="{F067EB61-DE93-4623-B8D7-2CB95D5D4841}"/>
              </a:ext>
            </a:extLst>
          </p:cNvPr>
          <p:cNvSpPr/>
          <p:nvPr/>
        </p:nvSpPr>
        <p:spPr>
          <a:xfrm>
            <a:off x="3071615" y="2176693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482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66" grpId="0" animBg="1"/>
          <p:bldP spid="67" grpId="0" animBg="1"/>
          <p:bldP spid="67" grpId="1" animBg="1"/>
          <p:bldP spid="74" grpId="0" animBg="1"/>
          <p:bldP spid="74" grpId="1" animBg="1"/>
          <p:bldP spid="79" grpId="0" animBg="1"/>
          <p:bldP spid="79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66" grpId="0" animBg="1"/>
          <p:bldP spid="67" grpId="0" animBg="1"/>
          <p:bldP spid="67" grpId="1" animBg="1"/>
          <p:bldP spid="74" grpId="0" animBg="1"/>
          <p:bldP spid="74" grpId="1" animBg="1"/>
          <p:bldP spid="79" grpId="0" animBg="1"/>
          <p:bldP spid="79" grpId="1" animBg="1"/>
          <p:bldP spid="80" grpId="0" animBg="1"/>
          <p:bldP spid="80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fb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073C82"/>
      </a:accent1>
      <a:accent2>
        <a:srgbClr val="094BA3"/>
      </a:accent2>
      <a:accent3>
        <a:srgbClr val="0B5ECC"/>
      </a:accent3>
      <a:accent4>
        <a:srgbClr val="1977F3"/>
      </a:accent4>
      <a:accent5>
        <a:srgbClr val="4792F5"/>
      </a:accent5>
      <a:accent6>
        <a:srgbClr val="6CA8F7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1787</TotalTime>
  <Words>699</Words>
  <Application>Microsoft Office PowerPoint</Application>
  <PresentationFormat>Widescreen</PresentationFormat>
  <Paragraphs>278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#9Slide03 Sofia Pro Soft</vt:lpstr>
      <vt:lpstr>Times New Roman</vt:lpstr>
      <vt:lpstr>Cambria Math</vt:lpstr>
      <vt:lpstr>Calibri</vt:lpstr>
      <vt:lpstr>#9Slide07 Crocante</vt:lpstr>
      <vt:lpstr>#9Slide03 Sofia Pro Soft Bold</vt:lpstr>
      <vt:lpstr>#9Slide03 HelveBold</vt:lpstr>
      <vt:lpstr>#9Slide03 SVNNexa Rust Sans Bla</vt:lpstr>
      <vt:lpstr>#9Slide07 Soup of Justice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Thảo Lê Thị</cp:lastModifiedBy>
  <cp:revision>1216</cp:revision>
  <dcterms:created xsi:type="dcterms:W3CDTF">2022-02-22T13:22:10Z</dcterms:created>
  <dcterms:modified xsi:type="dcterms:W3CDTF">2023-10-08T09:31:44Z</dcterms:modified>
  <cp:category>9Slide.vn</cp:category>
</cp:coreProperties>
</file>