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2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41" r:id="rId40"/>
    <p:sldId id="33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792" autoAdjust="0"/>
  </p:normalViewPr>
  <p:slideViewPr>
    <p:cSldViewPr snapToGrid="0">
      <p:cViewPr varScale="1">
        <p:scale>
          <a:sx n="86" d="100"/>
          <a:sy n="86" d="100"/>
        </p:scale>
        <p:origin x="318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274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9.jpg"/><Relationship Id="rId15" Type="http://schemas.openxmlformats.org/officeDocument/2006/relationships/image" Target="../media/image59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6.jpeg"/><Relationship Id="rId1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4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49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2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4.wdp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67.png"/><Relationship Id="rId17" Type="http://schemas.openxmlformats.org/officeDocument/2006/relationships/image" Target="../media/image46.gif"/><Relationship Id="rId2" Type="http://schemas.openxmlformats.org/officeDocument/2006/relationships/audio" Target="../media/media2.mp3"/><Relationship Id="rId16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image" Target="../media/image49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8.png"/><Relationship Id="rId15" Type="http://schemas.microsoft.com/office/2007/relationships/hdphoto" Target="../media/hdphoto3.wdp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1.png"/><Relationship Id="rId18" Type="http://schemas.openxmlformats.org/officeDocument/2006/relationships/image" Target="../media/image73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49.jpg"/><Relationship Id="rId12" Type="http://schemas.microsoft.com/office/2007/relationships/hdphoto" Target="../media/hdphoto4.wdp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67.png"/><Relationship Id="rId5" Type="http://schemas.openxmlformats.org/officeDocument/2006/relationships/image" Target="../media/image46.gif"/><Relationship Id="rId15" Type="http://schemas.openxmlformats.org/officeDocument/2006/relationships/slide" Target="slide4.xml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5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9.jpg"/><Relationship Id="rId12" Type="http://schemas.microsoft.com/office/2007/relationships/hdphoto" Target="../media/hdphoto5.wdp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image" Target="../media/image46.gif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4.jp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9.jpg"/><Relationship Id="rId12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microsoft.com/office/2007/relationships/hdphoto" Target="../media/hdphoto6.wdp"/><Relationship Id="rId5" Type="http://schemas.openxmlformats.org/officeDocument/2006/relationships/image" Target="../media/image46.gif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8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4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79.png"/><Relationship Id="rId5" Type="http://schemas.openxmlformats.org/officeDocument/2006/relationships/image" Target="../media/image49.jpg"/><Relationship Id="rId10" Type="http://schemas.openxmlformats.org/officeDocument/2006/relationships/image" Target="../media/image46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4.png"/><Relationship Id="rId12" Type="http://schemas.openxmlformats.org/officeDocument/2006/relationships/image" Target="../media/image8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46.gif"/><Relationship Id="rId5" Type="http://schemas.openxmlformats.org/officeDocument/2006/relationships/image" Target="../media/image49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44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2" t="17199" r="6843" b="32589"/>
          <a:stretch/>
        </p:blipFill>
        <p:spPr>
          <a:xfrm>
            <a:off x="3847738" y="484155"/>
            <a:ext cx="5004079" cy="946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658" y="2005220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541417" y="1449977"/>
            <a:ext cx="9960429" cy="1717765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56" r="9806" b="30805"/>
          <a:stretch/>
        </p:blipFill>
        <p:spPr>
          <a:xfrm>
            <a:off x="3672665" y="48588"/>
            <a:ext cx="5327644" cy="8797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3" y="1034620"/>
            <a:ext cx="10345653" cy="2719500"/>
            <a:chOff x="1216001" y="1209039"/>
            <a:chExt cx="8814246" cy="27195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360434" y="1620215"/>
              <a:ext cx="766981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dirty="0"/>
                <a:t>Nêu được tác dụng và </a:t>
              </a:r>
              <a:r>
                <a:rPr lang="vi-VN" sz="4800"/>
                <a:t>mô tả</a:t>
              </a:r>
              <a:r>
                <a:rPr lang="en-US" sz="4800"/>
                <a:t> </a:t>
              </a:r>
              <a:r>
                <a:rPr lang="vi-VN" sz="4800"/>
                <a:t>được </a:t>
              </a:r>
              <a:r>
                <a:rPr lang="vi-VN" sz="4800" dirty="0"/>
                <a:t>các bộ phận chính của quạt điện</a:t>
              </a:r>
              <a:endParaRPr lang="en-US" sz="48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38141" y="3796660"/>
            <a:ext cx="10126099" cy="1985068"/>
            <a:chOff x="1114090" y="2405741"/>
            <a:chExt cx="8577365" cy="198506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353823" y="2821149"/>
              <a:ext cx="73376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dirty="0"/>
                <a:t>Nhận biết được một số loại quạt điện </a:t>
              </a:r>
              <a:r>
                <a:rPr lang="vi-VN" sz="4800"/>
                <a:t>thông dụng</a:t>
              </a:r>
              <a:endParaRPr lang="en-US" sz="48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14090" y="2405741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56" r="9806" b="30805"/>
          <a:stretch/>
        </p:blipFill>
        <p:spPr>
          <a:xfrm>
            <a:off x="3672665" y="48588"/>
            <a:ext cx="5327644" cy="8797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3" y="1034620"/>
            <a:ext cx="10345653" cy="2719500"/>
            <a:chOff x="1216001" y="1209039"/>
            <a:chExt cx="8814246" cy="27195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360434" y="1620215"/>
              <a:ext cx="766981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Nêu được tác dụng và 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mô tả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được 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các bộ phận chính của quạt điện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38141" y="3796660"/>
            <a:ext cx="10126099" cy="1985068"/>
            <a:chOff x="1114090" y="2405741"/>
            <a:chExt cx="8577365" cy="198506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353823" y="2821149"/>
              <a:ext cx="73376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Nhận biết được một số loại quạt điện 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thông dụng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14090" y="2405741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01182922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2485292" y="2649734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30" y="2573874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-58783" y="1392829"/>
            <a:ext cx="10140408" cy="5341074"/>
            <a:chOff x="240721" y="1991447"/>
            <a:chExt cx="10140408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240721" y="2033072"/>
              <a:ext cx="9986553" cy="3785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32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32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722</Words>
  <Application>Microsoft Office PowerPoint</Application>
  <PresentationFormat>Widescreen</PresentationFormat>
  <Paragraphs>114</Paragraphs>
  <Slides>33</Slides>
  <Notes>33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等线</vt:lpstr>
      <vt:lpstr>Arial</vt:lpstr>
      <vt:lpstr>Calibri</vt:lpstr>
      <vt:lpstr>Calibri Light</vt:lpstr>
      <vt:lpstr>Georgia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Thảo Lê Thị</cp:lastModifiedBy>
  <cp:revision>63</cp:revision>
  <dcterms:created xsi:type="dcterms:W3CDTF">2022-07-17T05:49:10Z</dcterms:created>
  <dcterms:modified xsi:type="dcterms:W3CDTF">2023-10-03T07:41:00Z</dcterms:modified>
</cp:coreProperties>
</file>