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  <p:sldMasterId id="2147483725" r:id="rId5"/>
    <p:sldMasterId id="2147483748" r:id="rId6"/>
    <p:sldMasterId id="2147483760" r:id="rId7"/>
    <p:sldMasterId id="2147483784" r:id="rId8"/>
    <p:sldMasterId id="2147483789" r:id="rId9"/>
  </p:sldMasterIdLst>
  <p:notesMasterIdLst>
    <p:notesMasterId r:id="rId33"/>
  </p:notesMasterIdLst>
  <p:sldIdLst>
    <p:sldId id="257" r:id="rId10"/>
    <p:sldId id="258" r:id="rId11"/>
    <p:sldId id="429" r:id="rId12"/>
    <p:sldId id="2007577199" r:id="rId13"/>
    <p:sldId id="428" r:id="rId14"/>
    <p:sldId id="274" r:id="rId15"/>
    <p:sldId id="2007577211" r:id="rId16"/>
    <p:sldId id="2007577206" r:id="rId17"/>
    <p:sldId id="279" r:id="rId18"/>
    <p:sldId id="2007577210" r:id="rId19"/>
    <p:sldId id="2007577208" r:id="rId20"/>
    <p:sldId id="2007577190" r:id="rId21"/>
    <p:sldId id="2007577209" r:id="rId22"/>
    <p:sldId id="2007577212" r:id="rId23"/>
    <p:sldId id="2007577213" r:id="rId24"/>
    <p:sldId id="2007577214" r:id="rId25"/>
    <p:sldId id="314" r:id="rId26"/>
    <p:sldId id="2007577145" r:id="rId27"/>
    <p:sldId id="2007577195" r:id="rId28"/>
    <p:sldId id="2007577198" r:id="rId29"/>
    <p:sldId id="281" r:id="rId30"/>
    <p:sldId id="2007577135" r:id="rId31"/>
    <p:sldId id="3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958" autoAdjust="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B10CB-CB8B-47DE-8156-FA95850CB36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BD7DE-D5B0-4C99-8F0B-3AE36113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05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2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1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5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BD7DE-D5B0-4C99-8F0B-3AE36113B3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19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3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1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6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9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44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9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8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2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5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8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0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3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6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16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7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90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54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0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0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79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77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4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74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49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09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7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6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2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3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0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6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4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4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8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2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theme" Target="../theme/theme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19.pn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1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6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8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61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3DDBAD-3C3E-478E-9FCB-2F89AD87F9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052" y="224136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52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9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16206" y="1774739"/>
            <a:ext cx="6322741" cy="19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mừng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thầy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cô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các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em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4A7D46"/>
              </a:solidFill>
              <a:effectLst/>
              <a:uLnTx/>
              <a:uFillTx/>
              <a:latin typeface="UTM Futura Extra" panose="02040603050506020204" charset="0"/>
              <a:ea typeface="字魂36号-正文宋楷" panose="02000000000000000000" charset="-122"/>
              <a:cs typeface="UTM Futura Extra" panose="02040603050506020204" charset="0"/>
              <a:sym typeface="+mn-ea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-189571" y="0"/>
            <a:ext cx="3562350" cy="1626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DC9B8-F637-4878-8462-0105D59B8F81}"/>
              </a:ext>
            </a:extLst>
          </p:cNvPr>
          <p:cNvSpPr txBox="1"/>
          <p:nvPr/>
        </p:nvSpPr>
        <p:spPr>
          <a:xfrm>
            <a:off x="4315521" y="6488668"/>
            <a:ext cx="454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:……………………………..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A0FE3-CF10-485C-AB3D-C8299F837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8" y="1104197"/>
            <a:ext cx="6060618" cy="4359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7700D-E5DD-4D56-8682-67506BE5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99" y="540987"/>
            <a:ext cx="5041856" cy="48022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847829-344D-4DCA-90E4-3DB1DE644BE8}"/>
              </a:ext>
            </a:extLst>
          </p:cNvPr>
          <p:cNvSpPr/>
          <p:nvPr/>
        </p:nvSpPr>
        <p:spPr>
          <a:xfrm>
            <a:off x="4509264" y="679373"/>
            <a:ext cx="3400848" cy="111182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21F979-591A-43D5-AC8A-8A9B1698237C}"/>
              </a:ext>
            </a:extLst>
          </p:cNvPr>
          <p:cNvSpPr/>
          <p:nvPr/>
        </p:nvSpPr>
        <p:spPr>
          <a:xfrm>
            <a:off x="7747325" y="2253540"/>
            <a:ext cx="3828337" cy="73131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ọn vệ sinh trường lớp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70391D-BB2D-435B-8490-C89EA98F32C9}"/>
              </a:ext>
            </a:extLst>
          </p:cNvPr>
          <p:cNvSpPr/>
          <p:nvPr/>
        </p:nvSpPr>
        <p:spPr>
          <a:xfrm>
            <a:off x="126670" y="540987"/>
            <a:ext cx="3769111" cy="563210"/>
          </a:xfrm>
          <a:prstGeom prst="roundRect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1AA41-6359-4A04-BBB4-711B5D88724A}"/>
              </a:ext>
            </a:extLst>
          </p:cNvPr>
          <p:cNvSpPr txBox="1"/>
          <p:nvPr/>
        </p:nvSpPr>
        <p:spPr>
          <a:xfrm>
            <a:off x="1039857" y="5496521"/>
            <a:ext cx="1049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kumimoji="0" lang="en-US" sz="3600" b="0" i="0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1701209" y="1645370"/>
            <a:ext cx="8793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HĐ2.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xét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tham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học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sinh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lễ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khai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21" y="3429000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53" y="3015279"/>
            <a:ext cx="2700132" cy="36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3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BC0B994-0F2B-4028-A7CE-33CA6C8D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D3035-404E-4420-8122-B4F93EE2866D}"/>
              </a:ext>
            </a:extLst>
          </p:cNvPr>
          <p:cNvSpPr txBox="1"/>
          <p:nvPr/>
        </p:nvSpPr>
        <p:spPr>
          <a:xfrm>
            <a:off x="1351415" y="932434"/>
            <a:ext cx="6570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tham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Shape, icon, arr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20A4DFD-E96C-4DC4-ACC9-7606CA837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39" y="0"/>
            <a:ext cx="1401775" cy="1401775"/>
          </a:xfrm>
          <a:prstGeom prst="rect">
            <a:avLst/>
          </a:prstGeom>
        </p:spPr>
      </p:pic>
      <p:pic>
        <p:nvPicPr>
          <p:cNvPr id="14" name="Picture 13" descr="Happy Bee">
            <a:extLst>
              <a:ext uri="{FF2B5EF4-FFF2-40B4-BE49-F238E27FC236}">
                <a16:creationId xmlns:a16="http://schemas.microsoft.com/office/drawing/2014/main" id="{707D022A-4548-48C9-9F98-8AC049CDF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8" y="952195"/>
            <a:ext cx="899160" cy="899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13BA0-0232-441F-8633-ED7B7EB63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38" y="2966659"/>
            <a:ext cx="5714734" cy="23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82EF5-F8F8-47CF-859F-C15389D1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90" y="595424"/>
            <a:ext cx="10953857" cy="4441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A6ED0F-DF3F-4A50-8026-56E6E18DD389}"/>
              </a:ext>
            </a:extLst>
          </p:cNvPr>
          <p:cNvSpPr txBox="1"/>
          <p:nvPr/>
        </p:nvSpPr>
        <p:spPr>
          <a:xfrm>
            <a:off x="1103653" y="5062247"/>
            <a:ext cx="1049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360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bạn luôn sẵn sàng, tự giác, hào hứng,...khi tham gia các hoạt động trong ngày lễ khai giảng</a:t>
            </a:r>
            <a:endParaRPr kumimoji="0" lang="en-US" sz="3600" b="0" i="0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98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751431" y="2159810"/>
            <a:ext cx="6472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HĐ3.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Liên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hệ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532996" y="1982450"/>
            <a:ext cx="5378396" cy="144655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Vận</a:t>
            </a:r>
            <a:r>
              <a:rPr kumimoji="0" lang="en-US" altLang="zh-CN" sz="8800" b="1" i="0" u="none" strike="noStrike" kern="1200" cap="none" spc="50" normalizeH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dụng</a:t>
            </a:r>
            <a:endParaRPr kumimoji="0" lang="zh-CN" alt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2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47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HĐ4. Mong muốn của em về ngày khai giảng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869" y="571897"/>
            <a:ext cx="6419245" cy="2154241"/>
            <a:chOff x="1929788" y="-491549"/>
            <a:chExt cx="4122653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9788" y="3320"/>
              <a:ext cx="4122652" cy="14011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effectLst/>
                  <a:ea typeface="Times New Roman" panose="02020603050405020304" pitchFamily="18" charset="0"/>
                </a:rPr>
                <a:t>Hãy nói mong muốn của em về ngày khai giảng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图片 8">
            <a:extLst>
              <a:ext uri="{FF2B5EF4-FFF2-40B4-BE49-F238E27FC236}">
                <a16:creationId xmlns:a16="http://schemas.microsoft.com/office/drawing/2014/main" id="{2D1B8B54-011D-4F8B-AE97-0BAE5E9D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328" r="28580"/>
          <a:stretch/>
        </p:blipFill>
        <p:spPr>
          <a:xfrm>
            <a:off x="2852200" y="2395040"/>
            <a:ext cx="2723898" cy="41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BBEADB1-EED5-45D7-810B-E5D8528DB774}"/>
              </a:ext>
            </a:extLst>
          </p:cNvPr>
          <p:cNvSpPr/>
          <p:nvPr/>
        </p:nvSpPr>
        <p:spPr>
          <a:xfrm>
            <a:off x="3136402" y="1750024"/>
            <a:ext cx="8750797" cy="2877060"/>
          </a:xfrm>
          <a:prstGeom prst="cloudCallout">
            <a:avLst>
              <a:gd name="adj1" fmla="val -53640"/>
              <a:gd name="adj2" fmla="val 16404"/>
            </a:avLst>
          </a:prstGeom>
          <a:solidFill>
            <a:schemeClr val="bg1"/>
          </a:solidFill>
          <a:ln w="38100">
            <a:solidFill>
              <a:srgbClr val="194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14E3A-72D9-4315-BCC5-213E209E9589}"/>
              </a:ext>
            </a:extLst>
          </p:cNvPr>
          <p:cNvSpPr txBox="1"/>
          <p:nvPr/>
        </p:nvSpPr>
        <p:spPr>
          <a:xfrm>
            <a:off x="4085109" y="2201440"/>
            <a:ext cx="66211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E758369-DD67-4921-A661-889522CD2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98" y="1733602"/>
            <a:ext cx="3696761" cy="37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0323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1237784" y="894679"/>
            <a:ext cx="8954431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mốc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EAAC9-EF1C-4078-AA6A-F11CBB382C62}"/>
              </a:ext>
            </a:extLst>
          </p:cNvPr>
          <p:cNvSpPr txBox="1"/>
          <p:nvPr/>
        </p:nvSpPr>
        <p:spPr>
          <a:xfrm>
            <a:off x="1237784" y="1789127"/>
            <a:ext cx="7092178" cy="1639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Sau lễ khai giảng các em sẽ bước vào năm học mới với nhiều mong muốn tốt đẹp.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A6357-088F-489C-86AC-070FF4824E25}"/>
              </a:ext>
            </a:extLst>
          </p:cNvPr>
          <p:cNvSpPr txBox="1"/>
          <p:nvPr/>
        </p:nvSpPr>
        <p:spPr>
          <a:xfrm>
            <a:off x="1338145" y="3610882"/>
            <a:ext cx="7092178" cy="110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Chúng ta cùng cố gắng để hoàn thành nhiệm vụ năm học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2761311" y="2999464"/>
            <a:ext cx="6709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6: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đón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khai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giảng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2)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8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1619310" y="1982450"/>
            <a:ext cx="9123011" cy="144655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dặn</a:t>
            </a:r>
            <a:r>
              <a:rPr kumimoji="0" lang="en-US" altLang="zh-C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dò</a:t>
            </a:r>
            <a:endParaRPr kumimoji="0" lang="zh-CN" alt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3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4842" y="899886"/>
            <a:ext cx="11060960" cy="4611373"/>
            <a:chOff x="-941639" y="1132113"/>
            <a:chExt cx="11060960" cy="4611373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928254" y="3991428"/>
              <a:ext cx="3410856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2161A74A-C32F-474F-B21B-D90F50F7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5672" y="1132113"/>
              <a:ext cx="5533649" cy="4611373"/>
            </a:xfrm>
            <a:prstGeom prst="rect">
              <a:avLst/>
            </a:prstGeom>
          </p:spPr>
        </p:pic>
        <p:sp>
          <p:nvSpPr>
            <p:cNvPr id="15" name="任意多边形: 形状 6">
              <a:extLst>
                <a:ext uri="{FF2B5EF4-FFF2-40B4-BE49-F238E27FC236}">
                  <a16:creationId xmlns:a16="http://schemas.microsoft.com/office/drawing/2014/main" id="{638CFEAC-1BB5-4FF3-81C2-D794D0A6E55E}"/>
                </a:ext>
              </a:extLst>
            </p:cNvPr>
            <p:cNvSpPr/>
            <p:nvPr/>
          </p:nvSpPr>
          <p:spPr>
            <a:xfrm flipV="1">
              <a:off x="-941639" y="2250980"/>
              <a:ext cx="5383477" cy="3120940"/>
            </a:xfrm>
            <a:custGeom>
              <a:avLst/>
              <a:gdLst>
                <a:gd name="connsiteX0" fmla="*/ 563526 w 829340"/>
                <a:gd name="connsiteY0" fmla="*/ 7821 h 688305"/>
                <a:gd name="connsiteX1" fmla="*/ 223284 w 829340"/>
                <a:gd name="connsiteY1" fmla="*/ 29086 h 688305"/>
                <a:gd name="connsiteX2" fmla="*/ 138223 w 829340"/>
                <a:gd name="connsiteY2" fmla="*/ 124779 h 688305"/>
                <a:gd name="connsiteX3" fmla="*/ 95693 w 829340"/>
                <a:gd name="connsiteY3" fmla="*/ 167309 h 688305"/>
                <a:gd name="connsiteX4" fmla="*/ 63796 w 829340"/>
                <a:gd name="connsiteY4" fmla="*/ 209840 h 688305"/>
                <a:gd name="connsiteX5" fmla="*/ 0 w 829340"/>
                <a:gd name="connsiteY5" fmla="*/ 273635 h 688305"/>
                <a:gd name="connsiteX6" fmla="*/ 31898 w 829340"/>
                <a:gd name="connsiteY6" fmla="*/ 475654 h 688305"/>
                <a:gd name="connsiteX7" fmla="*/ 53163 w 829340"/>
                <a:gd name="connsiteY7" fmla="*/ 518184 h 688305"/>
                <a:gd name="connsiteX8" fmla="*/ 116958 w 829340"/>
                <a:gd name="connsiteY8" fmla="*/ 560714 h 688305"/>
                <a:gd name="connsiteX9" fmla="*/ 180754 w 829340"/>
                <a:gd name="connsiteY9" fmla="*/ 613877 h 688305"/>
                <a:gd name="connsiteX10" fmla="*/ 212651 w 829340"/>
                <a:gd name="connsiteY10" fmla="*/ 624509 h 688305"/>
                <a:gd name="connsiteX11" fmla="*/ 244549 w 829340"/>
                <a:gd name="connsiteY11" fmla="*/ 645775 h 688305"/>
                <a:gd name="connsiteX12" fmla="*/ 318977 w 829340"/>
                <a:gd name="connsiteY12" fmla="*/ 667040 h 688305"/>
                <a:gd name="connsiteX13" fmla="*/ 350875 w 829340"/>
                <a:gd name="connsiteY13" fmla="*/ 688305 h 688305"/>
                <a:gd name="connsiteX14" fmla="*/ 584791 w 829340"/>
                <a:gd name="connsiteY14" fmla="*/ 667040 h 688305"/>
                <a:gd name="connsiteX15" fmla="*/ 669851 w 829340"/>
                <a:gd name="connsiteY15" fmla="*/ 613877 h 688305"/>
                <a:gd name="connsiteX16" fmla="*/ 701749 w 829340"/>
                <a:gd name="connsiteY16" fmla="*/ 581979 h 688305"/>
                <a:gd name="connsiteX17" fmla="*/ 733647 w 829340"/>
                <a:gd name="connsiteY17" fmla="*/ 571347 h 688305"/>
                <a:gd name="connsiteX18" fmla="*/ 765544 w 829340"/>
                <a:gd name="connsiteY18" fmla="*/ 507551 h 688305"/>
                <a:gd name="connsiteX19" fmla="*/ 786810 w 829340"/>
                <a:gd name="connsiteY19" fmla="*/ 465021 h 688305"/>
                <a:gd name="connsiteX20" fmla="*/ 808075 w 829340"/>
                <a:gd name="connsiteY20" fmla="*/ 390593 h 688305"/>
                <a:gd name="connsiteX21" fmla="*/ 829340 w 829340"/>
                <a:gd name="connsiteY21" fmla="*/ 305533 h 688305"/>
                <a:gd name="connsiteX22" fmla="*/ 818707 w 829340"/>
                <a:gd name="connsiteY22" fmla="*/ 231105 h 688305"/>
                <a:gd name="connsiteX23" fmla="*/ 776177 w 829340"/>
                <a:gd name="connsiteY23" fmla="*/ 167309 h 688305"/>
                <a:gd name="connsiteX24" fmla="*/ 754912 w 829340"/>
                <a:gd name="connsiteY24" fmla="*/ 135412 h 688305"/>
                <a:gd name="connsiteX25" fmla="*/ 733647 w 829340"/>
                <a:gd name="connsiteY25" fmla="*/ 92882 h 688305"/>
                <a:gd name="connsiteX26" fmla="*/ 669851 w 829340"/>
                <a:gd name="connsiteY26" fmla="*/ 60984 h 688305"/>
                <a:gd name="connsiteX27" fmla="*/ 637954 w 829340"/>
                <a:gd name="connsiteY27" fmla="*/ 29086 h 688305"/>
                <a:gd name="connsiteX28" fmla="*/ 563526 w 829340"/>
                <a:gd name="connsiteY28" fmla="*/ 7821 h 688305"/>
                <a:gd name="connsiteX0" fmla="*/ 563526 w 829340"/>
                <a:gd name="connsiteY0" fmla="*/ 7821 h 688305"/>
                <a:gd name="connsiteX1" fmla="*/ 223284 w 829340"/>
                <a:gd name="connsiteY1" fmla="*/ 29086 h 688305"/>
                <a:gd name="connsiteX2" fmla="*/ 138223 w 829340"/>
                <a:gd name="connsiteY2" fmla="*/ 124779 h 688305"/>
                <a:gd name="connsiteX3" fmla="*/ 63796 w 829340"/>
                <a:gd name="connsiteY3" fmla="*/ 209840 h 688305"/>
                <a:gd name="connsiteX4" fmla="*/ 0 w 829340"/>
                <a:gd name="connsiteY4" fmla="*/ 273635 h 688305"/>
                <a:gd name="connsiteX5" fmla="*/ 31898 w 829340"/>
                <a:gd name="connsiteY5" fmla="*/ 475654 h 688305"/>
                <a:gd name="connsiteX6" fmla="*/ 53163 w 829340"/>
                <a:gd name="connsiteY6" fmla="*/ 518184 h 688305"/>
                <a:gd name="connsiteX7" fmla="*/ 116958 w 829340"/>
                <a:gd name="connsiteY7" fmla="*/ 560714 h 688305"/>
                <a:gd name="connsiteX8" fmla="*/ 180754 w 829340"/>
                <a:gd name="connsiteY8" fmla="*/ 613877 h 688305"/>
                <a:gd name="connsiteX9" fmla="*/ 212651 w 829340"/>
                <a:gd name="connsiteY9" fmla="*/ 624509 h 688305"/>
                <a:gd name="connsiteX10" fmla="*/ 244549 w 829340"/>
                <a:gd name="connsiteY10" fmla="*/ 645775 h 688305"/>
                <a:gd name="connsiteX11" fmla="*/ 318977 w 829340"/>
                <a:gd name="connsiteY11" fmla="*/ 667040 h 688305"/>
                <a:gd name="connsiteX12" fmla="*/ 350875 w 829340"/>
                <a:gd name="connsiteY12" fmla="*/ 688305 h 688305"/>
                <a:gd name="connsiteX13" fmla="*/ 584791 w 829340"/>
                <a:gd name="connsiteY13" fmla="*/ 667040 h 688305"/>
                <a:gd name="connsiteX14" fmla="*/ 669851 w 829340"/>
                <a:gd name="connsiteY14" fmla="*/ 613877 h 688305"/>
                <a:gd name="connsiteX15" fmla="*/ 701749 w 829340"/>
                <a:gd name="connsiteY15" fmla="*/ 581979 h 688305"/>
                <a:gd name="connsiteX16" fmla="*/ 733647 w 829340"/>
                <a:gd name="connsiteY16" fmla="*/ 571347 h 688305"/>
                <a:gd name="connsiteX17" fmla="*/ 765544 w 829340"/>
                <a:gd name="connsiteY17" fmla="*/ 507551 h 688305"/>
                <a:gd name="connsiteX18" fmla="*/ 786810 w 829340"/>
                <a:gd name="connsiteY18" fmla="*/ 465021 h 688305"/>
                <a:gd name="connsiteX19" fmla="*/ 808075 w 829340"/>
                <a:gd name="connsiteY19" fmla="*/ 390593 h 688305"/>
                <a:gd name="connsiteX20" fmla="*/ 829340 w 829340"/>
                <a:gd name="connsiteY20" fmla="*/ 305533 h 688305"/>
                <a:gd name="connsiteX21" fmla="*/ 818707 w 829340"/>
                <a:gd name="connsiteY21" fmla="*/ 231105 h 688305"/>
                <a:gd name="connsiteX22" fmla="*/ 776177 w 829340"/>
                <a:gd name="connsiteY22" fmla="*/ 167309 h 688305"/>
                <a:gd name="connsiteX23" fmla="*/ 754912 w 829340"/>
                <a:gd name="connsiteY23" fmla="*/ 135412 h 688305"/>
                <a:gd name="connsiteX24" fmla="*/ 733647 w 829340"/>
                <a:gd name="connsiteY24" fmla="*/ 92882 h 688305"/>
                <a:gd name="connsiteX25" fmla="*/ 669851 w 829340"/>
                <a:gd name="connsiteY25" fmla="*/ 60984 h 688305"/>
                <a:gd name="connsiteX26" fmla="*/ 637954 w 829340"/>
                <a:gd name="connsiteY26" fmla="*/ 29086 h 688305"/>
                <a:gd name="connsiteX27" fmla="*/ 563526 w 829340"/>
                <a:gd name="connsiteY27" fmla="*/ 7821 h 688305"/>
                <a:gd name="connsiteX0" fmla="*/ 569413 w 835227"/>
                <a:gd name="connsiteY0" fmla="*/ 7821 h 688305"/>
                <a:gd name="connsiteX1" fmla="*/ 229171 w 835227"/>
                <a:gd name="connsiteY1" fmla="*/ 29086 h 688305"/>
                <a:gd name="connsiteX2" fmla="*/ 144110 w 835227"/>
                <a:gd name="connsiteY2" fmla="*/ 124779 h 688305"/>
                <a:gd name="connsiteX3" fmla="*/ 5887 w 835227"/>
                <a:gd name="connsiteY3" fmla="*/ 273635 h 688305"/>
                <a:gd name="connsiteX4" fmla="*/ 37785 w 835227"/>
                <a:gd name="connsiteY4" fmla="*/ 475654 h 688305"/>
                <a:gd name="connsiteX5" fmla="*/ 59050 w 835227"/>
                <a:gd name="connsiteY5" fmla="*/ 518184 h 688305"/>
                <a:gd name="connsiteX6" fmla="*/ 122845 w 835227"/>
                <a:gd name="connsiteY6" fmla="*/ 560714 h 688305"/>
                <a:gd name="connsiteX7" fmla="*/ 186641 w 835227"/>
                <a:gd name="connsiteY7" fmla="*/ 613877 h 688305"/>
                <a:gd name="connsiteX8" fmla="*/ 218538 w 835227"/>
                <a:gd name="connsiteY8" fmla="*/ 624509 h 688305"/>
                <a:gd name="connsiteX9" fmla="*/ 250436 w 835227"/>
                <a:gd name="connsiteY9" fmla="*/ 645775 h 688305"/>
                <a:gd name="connsiteX10" fmla="*/ 324864 w 835227"/>
                <a:gd name="connsiteY10" fmla="*/ 667040 h 688305"/>
                <a:gd name="connsiteX11" fmla="*/ 356762 w 835227"/>
                <a:gd name="connsiteY11" fmla="*/ 688305 h 688305"/>
                <a:gd name="connsiteX12" fmla="*/ 590678 w 835227"/>
                <a:gd name="connsiteY12" fmla="*/ 667040 h 688305"/>
                <a:gd name="connsiteX13" fmla="*/ 675738 w 835227"/>
                <a:gd name="connsiteY13" fmla="*/ 613877 h 688305"/>
                <a:gd name="connsiteX14" fmla="*/ 707636 w 835227"/>
                <a:gd name="connsiteY14" fmla="*/ 581979 h 688305"/>
                <a:gd name="connsiteX15" fmla="*/ 739534 w 835227"/>
                <a:gd name="connsiteY15" fmla="*/ 571347 h 688305"/>
                <a:gd name="connsiteX16" fmla="*/ 771431 w 835227"/>
                <a:gd name="connsiteY16" fmla="*/ 507551 h 688305"/>
                <a:gd name="connsiteX17" fmla="*/ 792697 w 835227"/>
                <a:gd name="connsiteY17" fmla="*/ 465021 h 688305"/>
                <a:gd name="connsiteX18" fmla="*/ 813962 w 835227"/>
                <a:gd name="connsiteY18" fmla="*/ 390593 h 688305"/>
                <a:gd name="connsiteX19" fmla="*/ 835227 w 835227"/>
                <a:gd name="connsiteY19" fmla="*/ 305533 h 688305"/>
                <a:gd name="connsiteX20" fmla="*/ 824594 w 835227"/>
                <a:gd name="connsiteY20" fmla="*/ 231105 h 688305"/>
                <a:gd name="connsiteX21" fmla="*/ 782064 w 835227"/>
                <a:gd name="connsiteY21" fmla="*/ 167309 h 688305"/>
                <a:gd name="connsiteX22" fmla="*/ 760799 w 835227"/>
                <a:gd name="connsiteY22" fmla="*/ 135412 h 688305"/>
                <a:gd name="connsiteX23" fmla="*/ 739534 w 835227"/>
                <a:gd name="connsiteY23" fmla="*/ 92882 h 688305"/>
                <a:gd name="connsiteX24" fmla="*/ 675738 w 835227"/>
                <a:gd name="connsiteY24" fmla="*/ 60984 h 688305"/>
                <a:gd name="connsiteX25" fmla="*/ 643841 w 835227"/>
                <a:gd name="connsiteY25" fmla="*/ 29086 h 688305"/>
                <a:gd name="connsiteX26" fmla="*/ 569413 w 835227"/>
                <a:gd name="connsiteY26" fmla="*/ 7821 h 688305"/>
                <a:gd name="connsiteX0" fmla="*/ 575397 w 841211"/>
                <a:gd name="connsiteY0" fmla="*/ 5988 h 686472"/>
                <a:gd name="connsiteX1" fmla="*/ 235155 w 841211"/>
                <a:gd name="connsiteY1" fmla="*/ 27253 h 686472"/>
                <a:gd name="connsiteX2" fmla="*/ 11871 w 841211"/>
                <a:gd name="connsiteY2" fmla="*/ 271802 h 686472"/>
                <a:gd name="connsiteX3" fmla="*/ 43769 w 841211"/>
                <a:gd name="connsiteY3" fmla="*/ 473821 h 686472"/>
                <a:gd name="connsiteX4" fmla="*/ 65034 w 841211"/>
                <a:gd name="connsiteY4" fmla="*/ 516351 h 686472"/>
                <a:gd name="connsiteX5" fmla="*/ 128829 w 841211"/>
                <a:gd name="connsiteY5" fmla="*/ 558881 h 686472"/>
                <a:gd name="connsiteX6" fmla="*/ 192625 w 841211"/>
                <a:gd name="connsiteY6" fmla="*/ 612044 h 686472"/>
                <a:gd name="connsiteX7" fmla="*/ 224522 w 841211"/>
                <a:gd name="connsiteY7" fmla="*/ 622676 h 686472"/>
                <a:gd name="connsiteX8" fmla="*/ 256420 w 841211"/>
                <a:gd name="connsiteY8" fmla="*/ 643942 h 686472"/>
                <a:gd name="connsiteX9" fmla="*/ 330848 w 841211"/>
                <a:gd name="connsiteY9" fmla="*/ 665207 h 686472"/>
                <a:gd name="connsiteX10" fmla="*/ 362746 w 841211"/>
                <a:gd name="connsiteY10" fmla="*/ 686472 h 686472"/>
                <a:gd name="connsiteX11" fmla="*/ 596662 w 841211"/>
                <a:gd name="connsiteY11" fmla="*/ 665207 h 686472"/>
                <a:gd name="connsiteX12" fmla="*/ 681722 w 841211"/>
                <a:gd name="connsiteY12" fmla="*/ 612044 h 686472"/>
                <a:gd name="connsiteX13" fmla="*/ 713620 w 841211"/>
                <a:gd name="connsiteY13" fmla="*/ 580146 h 686472"/>
                <a:gd name="connsiteX14" fmla="*/ 745518 w 841211"/>
                <a:gd name="connsiteY14" fmla="*/ 569514 h 686472"/>
                <a:gd name="connsiteX15" fmla="*/ 777415 w 841211"/>
                <a:gd name="connsiteY15" fmla="*/ 505718 h 686472"/>
                <a:gd name="connsiteX16" fmla="*/ 798681 w 841211"/>
                <a:gd name="connsiteY16" fmla="*/ 463188 h 686472"/>
                <a:gd name="connsiteX17" fmla="*/ 819946 w 841211"/>
                <a:gd name="connsiteY17" fmla="*/ 388760 h 686472"/>
                <a:gd name="connsiteX18" fmla="*/ 841211 w 841211"/>
                <a:gd name="connsiteY18" fmla="*/ 303700 h 686472"/>
                <a:gd name="connsiteX19" fmla="*/ 830578 w 841211"/>
                <a:gd name="connsiteY19" fmla="*/ 229272 h 686472"/>
                <a:gd name="connsiteX20" fmla="*/ 788048 w 841211"/>
                <a:gd name="connsiteY20" fmla="*/ 165476 h 686472"/>
                <a:gd name="connsiteX21" fmla="*/ 766783 w 841211"/>
                <a:gd name="connsiteY21" fmla="*/ 133579 h 686472"/>
                <a:gd name="connsiteX22" fmla="*/ 745518 w 841211"/>
                <a:gd name="connsiteY22" fmla="*/ 91049 h 686472"/>
                <a:gd name="connsiteX23" fmla="*/ 681722 w 841211"/>
                <a:gd name="connsiteY23" fmla="*/ 59151 h 686472"/>
                <a:gd name="connsiteX24" fmla="*/ 649825 w 841211"/>
                <a:gd name="connsiteY24" fmla="*/ 27253 h 686472"/>
                <a:gd name="connsiteX25" fmla="*/ 575397 w 841211"/>
                <a:gd name="connsiteY25" fmla="*/ 5988 h 686472"/>
                <a:gd name="connsiteX0" fmla="*/ 575397 w 841211"/>
                <a:gd name="connsiteY0" fmla="*/ 5988 h 686472"/>
                <a:gd name="connsiteX1" fmla="*/ 235155 w 841211"/>
                <a:gd name="connsiteY1" fmla="*/ 27253 h 686472"/>
                <a:gd name="connsiteX2" fmla="*/ 11871 w 841211"/>
                <a:gd name="connsiteY2" fmla="*/ 271802 h 686472"/>
                <a:gd name="connsiteX3" fmla="*/ 43769 w 841211"/>
                <a:gd name="connsiteY3" fmla="*/ 473821 h 686472"/>
                <a:gd name="connsiteX4" fmla="*/ 65034 w 841211"/>
                <a:gd name="connsiteY4" fmla="*/ 516351 h 686472"/>
                <a:gd name="connsiteX5" fmla="*/ 192625 w 841211"/>
                <a:gd name="connsiteY5" fmla="*/ 612044 h 686472"/>
                <a:gd name="connsiteX6" fmla="*/ 224522 w 841211"/>
                <a:gd name="connsiteY6" fmla="*/ 622676 h 686472"/>
                <a:gd name="connsiteX7" fmla="*/ 256420 w 841211"/>
                <a:gd name="connsiteY7" fmla="*/ 643942 h 686472"/>
                <a:gd name="connsiteX8" fmla="*/ 330848 w 841211"/>
                <a:gd name="connsiteY8" fmla="*/ 665207 h 686472"/>
                <a:gd name="connsiteX9" fmla="*/ 362746 w 841211"/>
                <a:gd name="connsiteY9" fmla="*/ 686472 h 686472"/>
                <a:gd name="connsiteX10" fmla="*/ 596662 w 841211"/>
                <a:gd name="connsiteY10" fmla="*/ 665207 h 686472"/>
                <a:gd name="connsiteX11" fmla="*/ 681722 w 841211"/>
                <a:gd name="connsiteY11" fmla="*/ 612044 h 686472"/>
                <a:gd name="connsiteX12" fmla="*/ 713620 w 841211"/>
                <a:gd name="connsiteY12" fmla="*/ 580146 h 686472"/>
                <a:gd name="connsiteX13" fmla="*/ 745518 w 841211"/>
                <a:gd name="connsiteY13" fmla="*/ 569514 h 686472"/>
                <a:gd name="connsiteX14" fmla="*/ 777415 w 841211"/>
                <a:gd name="connsiteY14" fmla="*/ 505718 h 686472"/>
                <a:gd name="connsiteX15" fmla="*/ 798681 w 841211"/>
                <a:gd name="connsiteY15" fmla="*/ 463188 h 686472"/>
                <a:gd name="connsiteX16" fmla="*/ 819946 w 841211"/>
                <a:gd name="connsiteY16" fmla="*/ 388760 h 686472"/>
                <a:gd name="connsiteX17" fmla="*/ 841211 w 841211"/>
                <a:gd name="connsiteY17" fmla="*/ 303700 h 686472"/>
                <a:gd name="connsiteX18" fmla="*/ 830578 w 841211"/>
                <a:gd name="connsiteY18" fmla="*/ 229272 h 686472"/>
                <a:gd name="connsiteX19" fmla="*/ 788048 w 841211"/>
                <a:gd name="connsiteY19" fmla="*/ 165476 h 686472"/>
                <a:gd name="connsiteX20" fmla="*/ 766783 w 841211"/>
                <a:gd name="connsiteY20" fmla="*/ 133579 h 686472"/>
                <a:gd name="connsiteX21" fmla="*/ 745518 w 841211"/>
                <a:gd name="connsiteY21" fmla="*/ 91049 h 686472"/>
                <a:gd name="connsiteX22" fmla="*/ 681722 w 841211"/>
                <a:gd name="connsiteY22" fmla="*/ 59151 h 686472"/>
                <a:gd name="connsiteX23" fmla="*/ 649825 w 841211"/>
                <a:gd name="connsiteY23" fmla="*/ 27253 h 686472"/>
                <a:gd name="connsiteX24" fmla="*/ 575397 w 841211"/>
                <a:gd name="connsiteY24" fmla="*/ 5988 h 686472"/>
                <a:gd name="connsiteX0" fmla="*/ 575397 w 841211"/>
                <a:gd name="connsiteY0" fmla="*/ 5988 h 686472"/>
                <a:gd name="connsiteX1" fmla="*/ 235155 w 841211"/>
                <a:gd name="connsiteY1" fmla="*/ 27253 h 686472"/>
                <a:gd name="connsiteX2" fmla="*/ 11871 w 841211"/>
                <a:gd name="connsiteY2" fmla="*/ 271802 h 686472"/>
                <a:gd name="connsiteX3" fmla="*/ 43769 w 841211"/>
                <a:gd name="connsiteY3" fmla="*/ 473821 h 686472"/>
                <a:gd name="connsiteX4" fmla="*/ 65034 w 841211"/>
                <a:gd name="connsiteY4" fmla="*/ 516351 h 686472"/>
                <a:gd name="connsiteX5" fmla="*/ 224522 w 841211"/>
                <a:gd name="connsiteY5" fmla="*/ 622676 h 686472"/>
                <a:gd name="connsiteX6" fmla="*/ 256420 w 841211"/>
                <a:gd name="connsiteY6" fmla="*/ 643942 h 686472"/>
                <a:gd name="connsiteX7" fmla="*/ 330848 w 841211"/>
                <a:gd name="connsiteY7" fmla="*/ 665207 h 686472"/>
                <a:gd name="connsiteX8" fmla="*/ 362746 w 841211"/>
                <a:gd name="connsiteY8" fmla="*/ 686472 h 686472"/>
                <a:gd name="connsiteX9" fmla="*/ 596662 w 841211"/>
                <a:gd name="connsiteY9" fmla="*/ 665207 h 686472"/>
                <a:gd name="connsiteX10" fmla="*/ 681722 w 841211"/>
                <a:gd name="connsiteY10" fmla="*/ 612044 h 686472"/>
                <a:gd name="connsiteX11" fmla="*/ 713620 w 841211"/>
                <a:gd name="connsiteY11" fmla="*/ 580146 h 686472"/>
                <a:gd name="connsiteX12" fmla="*/ 745518 w 841211"/>
                <a:gd name="connsiteY12" fmla="*/ 569514 h 686472"/>
                <a:gd name="connsiteX13" fmla="*/ 777415 w 841211"/>
                <a:gd name="connsiteY13" fmla="*/ 505718 h 686472"/>
                <a:gd name="connsiteX14" fmla="*/ 798681 w 841211"/>
                <a:gd name="connsiteY14" fmla="*/ 463188 h 686472"/>
                <a:gd name="connsiteX15" fmla="*/ 819946 w 841211"/>
                <a:gd name="connsiteY15" fmla="*/ 388760 h 686472"/>
                <a:gd name="connsiteX16" fmla="*/ 841211 w 841211"/>
                <a:gd name="connsiteY16" fmla="*/ 303700 h 686472"/>
                <a:gd name="connsiteX17" fmla="*/ 830578 w 841211"/>
                <a:gd name="connsiteY17" fmla="*/ 229272 h 686472"/>
                <a:gd name="connsiteX18" fmla="*/ 788048 w 841211"/>
                <a:gd name="connsiteY18" fmla="*/ 165476 h 686472"/>
                <a:gd name="connsiteX19" fmla="*/ 766783 w 841211"/>
                <a:gd name="connsiteY19" fmla="*/ 133579 h 686472"/>
                <a:gd name="connsiteX20" fmla="*/ 745518 w 841211"/>
                <a:gd name="connsiteY20" fmla="*/ 91049 h 686472"/>
                <a:gd name="connsiteX21" fmla="*/ 681722 w 841211"/>
                <a:gd name="connsiteY21" fmla="*/ 59151 h 686472"/>
                <a:gd name="connsiteX22" fmla="*/ 649825 w 841211"/>
                <a:gd name="connsiteY22" fmla="*/ 27253 h 686472"/>
                <a:gd name="connsiteX23" fmla="*/ 575397 w 841211"/>
                <a:gd name="connsiteY23" fmla="*/ 5988 h 686472"/>
                <a:gd name="connsiteX0" fmla="*/ 575397 w 841211"/>
                <a:gd name="connsiteY0" fmla="*/ 5988 h 686472"/>
                <a:gd name="connsiteX1" fmla="*/ 235155 w 841211"/>
                <a:gd name="connsiteY1" fmla="*/ 27253 h 686472"/>
                <a:gd name="connsiteX2" fmla="*/ 11871 w 841211"/>
                <a:gd name="connsiteY2" fmla="*/ 271802 h 686472"/>
                <a:gd name="connsiteX3" fmla="*/ 43769 w 841211"/>
                <a:gd name="connsiteY3" fmla="*/ 473821 h 686472"/>
                <a:gd name="connsiteX4" fmla="*/ 65034 w 841211"/>
                <a:gd name="connsiteY4" fmla="*/ 516351 h 686472"/>
                <a:gd name="connsiteX5" fmla="*/ 256420 w 841211"/>
                <a:gd name="connsiteY5" fmla="*/ 643942 h 686472"/>
                <a:gd name="connsiteX6" fmla="*/ 330848 w 841211"/>
                <a:gd name="connsiteY6" fmla="*/ 665207 h 686472"/>
                <a:gd name="connsiteX7" fmla="*/ 362746 w 841211"/>
                <a:gd name="connsiteY7" fmla="*/ 686472 h 686472"/>
                <a:gd name="connsiteX8" fmla="*/ 596662 w 841211"/>
                <a:gd name="connsiteY8" fmla="*/ 665207 h 686472"/>
                <a:gd name="connsiteX9" fmla="*/ 681722 w 841211"/>
                <a:gd name="connsiteY9" fmla="*/ 612044 h 686472"/>
                <a:gd name="connsiteX10" fmla="*/ 713620 w 841211"/>
                <a:gd name="connsiteY10" fmla="*/ 580146 h 686472"/>
                <a:gd name="connsiteX11" fmla="*/ 745518 w 841211"/>
                <a:gd name="connsiteY11" fmla="*/ 569514 h 686472"/>
                <a:gd name="connsiteX12" fmla="*/ 777415 w 841211"/>
                <a:gd name="connsiteY12" fmla="*/ 505718 h 686472"/>
                <a:gd name="connsiteX13" fmla="*/ 798681 w 841211"/>
                <a:gd name="connsiteY13" fmla="*/ 463188 h 686472"/>
                <a:gd name="connsiteX14" fmla="*/ 819946 w 841211"/>
                <a:gd name="connsiteY14" fmla="*/ 388760 h 686472"/>
                <a:gd name="connsiteX15" fmla="*/ 841211 w 841211"/>
                <a:gd name="connsiteY15" fmla="*/ 303700 h 686472"/>
                <a:gd name="connsiteX16" fmla="*/ 830578 w 841211"/>
                <a:gd name="connsiteY16" fmla="*/ 229272 h 686472"/>
                <a:gd name="connsiteX17" fmla="*/ 788048 w 841211"/>
                <a:gd name="connsiteY17" fmla="*/ 165476 h 686472"/>
                <a:gd name="connsiteX18" fmla="*/ 766783 w 841211"/>
                <a:gd name="connsiteY18" fmla="*/ 133579 h 686472"/>
                <a:gd name="connsiteX19" fmla="*/ 745518 w 841211"/>
                <a:gd name="connsiteY19" fmla="*/ 91049 h 686472"/>
                <a:gd name="connsiteX20" fmla="*/ 681722 w 841211"/>
                <a:gd name="connsiteY20" fmla="*/ 59151 h 686472"/>
                <a:gd name="connsiteX21" fmla="*/ 649825 w 841211"/>
                <a:gd name="connsiteY21" fmla="*/ 27253 h 686472"/>
                <a:gd name="connsiteX22" fmla="*/ 575397 w 841211"/>
                <a:gd name="connsiteY22" fmla="*/ 5988 h 686472"/>
                <a:gd name="connsiteX0" fmla="*/ 575397 w 841211"/>
                <a:gd name="connsiteY0" fmla="*/ 5988 h 686472"/>
                <a:gd name="connsiteX1" fmla="*/ 235155 w 841211"/>
                <a:gd name="connsiteY1" fmla="*/ 27253 h 686472"/>
                <a:gd name="connsiteX2" fmla="*/ 11871 w 841211"/>
                <a:gd name="connsiteY2" fmla="*/ 271802 h 686472"/>
                <a:gd name="connsiteX3" fmla="*/ 43769 w 841211"/>
                <a:gd name="connsiteY3" fmla="*/ 473821 h 686472"/>
                <a:gd name="connsiteX4" fmla="*/ 65034 w 841211"/>
                <a:gd name="connsiteY4" fmla="*/ 516351 h 686472"/>
                <a:gd name="connsiteX5" fmla="*/ 330848 w 841211"/>
                <a:gd name="connsiteY5" fmla="*/ 665207 h 686472"/>
                <a:gd name="connsiteX6" fmla="*/ 362746 w 841211"/>
                <a:gd name="connsiteY6" fmla="*/ 686472 h 686472"/>
                <a:gd name="connsiteX7" fmla="*/ 596662 w 841211"/>
                <a:gd name="connsiteY7" fmla="*/ 665207 h 686472"/>
                <a:gd name="connsiteX8" fmla="*/ 681722 w 841211"/>
                <a:gd name="connsiteY8" fmla="*/ 612044 h 686472"/>
                <a:gd name="connsiteX9" fmla="*/ 713620 w 841211"/>
                <a:gd name="connsiteY9" fmla="*/ 580146 h 686472"/>
                <a:gd name="connsiteX10" fmla="*/ 745518 w 841211"/>
                <a:gd name="connsiteY10" fmla="*/ 569514 h 686472"/>
                <a:gd name="connsiteX11" fmla="*/ 777415 w 841211"/>
                <a:gd name="connsiteY11" fmla="*/ 505718 h 686472"/>
                <a:gd name="connsiteX12" fmla="*/ 798681 w 841211"/>
                <a:gd name="connsiteY12" fmla="*/ 463188 h 686472"/>
                <a:gd name="connsiteX13" fmla="*/ 819946 w 841211"/>
                <a:gd name="connsiteY13" fmla="*/ 388760 h 686472"/>
                <a:gd name="connsiteX14" fmla="*/ 841211 w 841211"/>
                <a:gd name="connsiteY14" fmla="*/ 303700 h 686472"/>
                <a:gd name="connsiteX15" fmla="*/ 830578 w 841211"/>
                <a:gd name="connsiteY15" fmla="*/ 229272 h 686472"/>
                <a:gd name="connsiteX16" fmla="*/ 788048 w 841211"/>
                <a:gd name="connsiteY16" fmla="*/ 165476 h 686472"/>
                <a:gd name="connsiteX17" fmla="*/ 766783 w 841211"/>
                <a:gd name="connsiteY17" fmla="*/ 133579 h 686472"/>
                <a:gd name="connsiteX18" fmla="*/ 745518 w 841211"/>
                <a:gd name="connsiteY18" fmla="*/ 91049 h 686472"/>
                <a:gd name="connsiteX19" fmla="*/ 681722 w 841211"/>
                <a:gd name="connsiteY19" fmla="*/ 59151 h 686472"/>
                <a:gd name="connsiteX20" fmla="*/ 649825 w 841211"/>
                <a:gd name="connsiteY20" fmla="*/ 27253 h 686472"/>
                <a:gd name="connsiteX21" fmla="*/ 575397 w 841211"/>
                <a:gd name="connsiteY21" fmla="*/ 5988 h 686472"/>
                <a:gd name="connsiteX0" fmla="*/ 575397 w 841211"/>
                <a:gd name="connsiteY0" fmla="*/ 5988 h 695292"/>
                <a:gd name="connsiteX1" fmla="*/ 235155 w 841211"/>
                <a:gd name="connsiteY1" fmla="*/ 27253 h 695292"/>
                <a:gd name="connsiteX2" fmla="*/ 11871 w 841211"/>
                <a:gd name="connsiteY2" fmla="*/ 271802 h 695292"/>
                <a:gd name="connsiteX3" fmla="*/ 43769 w 841211"/>
                <a:gd name="connsiteY3" fmla="*/ 473821 h 695292"/>
                <a:gd name="connsiteX4" fmla="*/ 65034 w 841211"/>
                <a:gd name="connsiteY4" fmla="*/ 516351 h 695292"/>
                <a:gd name="connsiteX5" fmla="*/ 362746 w 841211"/>
                <a:gd name="connsiteY5" fmla="*/ 686472 h 695292"/>
                <a:gd name="connsiteX6" fmla="*/ 596662 w 841211"/>
                <a:gd name="connsiteY6" fmla="*/ 665207 h 695292"/>
                <a:gd name="connsiteX7" fmla="*/ 681722 w 841211"/>
                <a:gd name="connsiteY7" fmla="*/ 612044 h 695292"/>
                <a:gd name="connsiteX8" fmla="*/ 713620 w 841211"/>
                <a:gd name="connsiteY8" fmla="*/ 580146 h 695292"/>
                <a:gd name="connsiteX9" fmla="*/ 745518 w 841211"/>
                <a:gd name="connsiteY9" fmla="*/ 569514 h 695292"/>
                <a:gd name="connsiteX10" fmla="*/ 777415 w 841211"/>
                <a:gd name="connsiteY10" fmla="*/ 505718 h 695292"/>
                <a:gd name="connsiteX11" fmla="*/ 798681 w 841211"/>
                <a:gd name="connsiteY11" fmla="*/ 463188 h 695292"/>
                <a:gd name="connsiteX12" fmla="*/ 819946 w 841211"/>
                <a:gd name="connsiteY12" fmla="*/ 388760 h 695292"/>
                <a:gd name="connsiteX13" fmla="*/ 841211 w 841211"/>
                <a:gd name="connsiteY13" fmla="*/ 303700 h 695292"/>
                <a:gd name="connsiteX14" fmla="*/ 830578 w 841211"/>
                <a:gd name="connsiteY14" fmla="*/ 229272 h 695292"/>
                <a:gd name="connsiteX15" fmla="*/ 788048 w 841211"/>
                <a:gd name="connsiteY15" fmla="*/ 165476 h 695292"/>
                <a:gd name="connsiteX16" fmla="*/ 766783 w 841211"/>
                <a:gd name="connsiteY16" fmla="*/ 133579 h 695292"/>
                <a:gd name="connsiteX17" fmla="*/ 745518 w 841211"/>
                <a:gd name="connsiteY17" fmla="*/ 91049 h 695292"/>
                <a:gd name="connsiteX18" fmla="*/ 681722 w 841211"/>
                <a:gd name="connsiteY18" fmla="*/ 59151 h 695292"/>
                <a:gd name="connsiteX19" fmla="*/ 649825 w 841211"/>
                <a:gd name="connsiteY19" fmla="*/ 27253 h 695292"/>
                <a:gd name="connsiteX20" fmla="*/ 575397 w 841211"/>
                <a:gd name="connsiteY20" fmla="*/ 5988 h 695292"/>
                <a:gd name="connsiteX0" fmla="*/ 582922 w 848736"/>
                <a:gd name="connsiteY0" fmla="*/ 5988 h 698328"/>
                <a:gd name="connsiteX1" fmla="*/ 242680 w 848736"/>
                <a:gd name="connsiteY1" fmla="*/ 27253 h 698328"/>
                <a:gd name="connsiteX2" fmla="*/ 19396 w 848736"/>
                <a:gd name="connsiteY2" fmla="*/ 271802 h 698328"/>
                <a:gd name="connsiteX3" fmla="*/ 51294 w 848736"/>
                <a:gd name="connsiteY3" fmla="*/ 473821 h 698328"/>
                <a:gd name="connsiteX4" fmla="*/ 370271 w 848736"/>
                <a:gd name="connsiteY4" fmla="*/ 686472 h 698328"/>
                <a:gd name="connsiteX5" fmla="*/ 604187 w 848736"/>
                <a:gd name="connsiteY5" fmla="*/ 665207 h 698328"/>
                <a:gd name="connsiteX6" fmla="*/ 689247 w 848736"/>
                <a:gd name="connsiteY6" fmla="*/ 612044 h 698328"/>
                <a:gd name="connsiteX7" fmla="*/ 721145 w 848736"/>
                <a:gd name="connsiteY7" fmla="*/ 580146 h 698328"/>
                <a:gd name="connsiteX8" fmla="*/ 753043 w 848736"/>
                <a:gd name="connsiteY8" fmla="*/ 569514 h 698328"/>
                <a:gd name="connsiteX9" fmla="*/ 784940 w 848736"/>
                <a:gd name="connsiteY9" fmla="*/ 505718 h 698328"/>
                <a:gd name="connsiteX10" fmla="*/ 806206 w 848736"/>
                <a:gd name="connsiteY10" fmla="*/ 463188 h 698328"/>
                <a:gd name="connsiteX11" fmla="*/ 827471 w 848736"/>
                <a:gd name="connsiteY11" fmla="*/ 388760 h 698328"/>
                <a:gd name="connsiteX12" fmla="*/ 848736 w 848736"/>
                <a:gd name="connsiteY12" fmla="*/ 303700 h 698328"/>
                <a:gd name="connsiteX13" fmla="*/ 838103 w 848736"/>
                <a:gd name="connsiteY13" fmla="*/ 229272 h 698328"/>
                <a:gd name="connsiteX14" fmla="*/ 795573 w 848736"/>
                <a:gd name="connsiteY14" fmla="*/ 165476 h 698328"/>
                <a:gd name="connsiteX15" fmla="*/ 774308 w 848736"/>
                <a:gd name="connsiteY15" fmla="*/ 133579 h 698328"/>
                <a:gd name="connsiteX16" fmla="*/ 753043 w 848736"/>
                <a:gd name="connsiteY16" fmla="*/ 91049 h 698328"/>
                <a:gd name="connsiteX17" fmla="*/ 689247 w 848736"/>
                <a:gd name="connsiteY17" fmla="*/ 59151 h 698328"/>
                <a:gd name="connsiteX18" fmla="*/ 657350 w 848736"/>
                <a:gd name="connsiteY18" fmla="*/ 27253 h 698328"/>
                <a:gd name="connsiteX19" fmla="*/ 582922 w 848736"/>
                <a:gd name="connsiteY19" fmla="*/ 5988 h 698328"/>
                <a:gd name="connsiteX0" fmla="*/ 582922 w 848736"/>
                <a:gd name="connsiteY0" fmla="*/ 5988 h 698328"/>
                <a:gd name="connsiteX1" fmla="*/ 242680 w 848736"/>
                <a:gd name="connsiteY1" fmla="*/ 27253 h 698328"/>
                <a:gd name="connsiteX2" fmla="*/ 19396 w 848736"/>
                <a:gd name="connsiteY2" fmla="*/ 271802 h 698328"/>
                <a:gd name="connsiteX3" fmla="*/ 51294 w 848736"/>
                <a:gd name="connsiteY3" fmla="*/ 473821 h 698328"/>
                <a:gd name="connsiteX4" fmla="*/ 370271 w 848736"/>
                <a:gd name="connsiteY4" fmla="*/ 686472 h 698328"/>
                <a:gd name="connsiteX5" fmla="*/ 604187 w 848736"/>
                <a:gd name="connsiteY5" fmla="*/ 665207 h 698328"/>
                <a:gd name="connsiteX6" fmla="*/ 689247 w 848736"/>
                <a:gd name="connsiteY6" fmla="*/ 612044 h 698328"/>
                <a:gd name="connsiteX7" fmla="*/ 721145 w 848736"/>
                <a:gd name="connsiteY7" fmla="*/ 580146 h 698328"/>
                <a:gd name="connsiteX8" fmla="*/ 753043 w 848736"/>
                <a:gd name="connsiteY8" fmla="*/ 569514 h 698328"/>
                <a:gd name="connsiteX9" fmla="*/ 784940 w 848736"/>
                <a:gd name="connsiteY9" fmla="*/ 505718 h 698328"/>
                <a:gd name="connsiteX10" fmla="*/ 806206 w 848736"/>
                <a:gd name="connsiteY10" fmla="*/ 463188 h 698328"/>
                <a:gd name="connsiteX11" fmla="*/ 827471 w 848736"/>
                <a:gd name="connsiteY11" fmla="*/ 388760 h 698328"/>
                <a:gd name="connsiteX12" fmla="*/ 848736 w 848736"/>
                <a:gd name="connsiteY12" fmla="*/ 303700 h 698328"/>
                <a:gd name="connsiteX13" fmla="*/ 838103 w 848736"/>
                <a:gd name="connsiteY13" fmla="*/ 229272 h 698328"/>
                <a:gd name="connsiteX14" fmla="*/ 795573 w 848736"/>
                <a:gd name="connsiteY14" fmla="*/ 165476 h 698328"/>
                <a:gd name="connsiteX15" fmla="*/ 774308 w 848736"/>
                <a:gd name="connsiteY15" fmla="*/ 133579 h 698328"/>
                <a:gd name="connsiteX16" fmla="*/ 753043 w 848736"/>
                <a:gd name="connsiteY16" fmla="*/ 91049 h 698328"/>
                <a:gd name="connsiteX17" fmla="*/ 657350 w 848736"/>
                <a:gd name="connsiteY17" fmla="*/ 27253 h 698328"/>
                <a:gd name="connsiteX18" fmla="*/ 582922 w 848736"/>
                <a:gd name="connsiteY18" fmla="*/ 5988 h 698328"/>
                <a:gd name="connsiteX0" fmla="*/ 582922 w 848736"/>
                <a:gd name="connsiteY0" fmla="*/ 5988 h 698328"/>
                <a:gd name="connsiteX1" fmla="*/ 242680 w 848736"/>
                <a:gd name="connsiteY1" fmla="*/ 27253 h 698328"/>
                <a:gd name="connsiteX2" fmla="*/ 19396 w 848736"/>
                <a:gd name="connsiteY2" fmla="*/ 271802 h 698328"/>
                <a:gd name="connsiteX3" fmla="*/ 51294 w 848736"/>
                <a:gd name="connsiteY3" fmla="*/ 473821 h 698328"/>
                <a:gd name="connsiteX4" fmla="*/ 370271 w 848736"/>
                <a:gd name="connsiteY4" fmla="*/ 686472 h 698328"/>
                <a:gd name="connsiteX5" fmla="*/ 604187 w 848736"/>
                <a:gd name="connsiteY5" fmla="*/ 665207 h 698328"/>
                <a:gd name="connsiteX6" fmla="*/ 689247 w 848736"/>
                <a:gd name="connsiteY6" fmla="*/ 612044 h 698328"/>
                <a:gd name="connsiteX7" fmla="*/ 721145 w 848736"/>
                <a:gd name="connsiteY7" fmla="*/ 580146 h 698328"/>
                <a:gd name="connsiteX8" fmla="*/ 753043 w 848736"/>
                <a:gd name="connsiteY8" fmla="*/ 569514 h 698328"/>
                <a:gd name="connsiteX9" fmla="*/ 784940 w 848736"/>
                <a:gd name="connsiteY9" fmla="*/ 505718 h 698328"/>
                <a:gd name="connsiteX10" fmla="*/ 806206 w 848736"/>
                <a:gd name="connsiteY10" fmla="*/ 463188 h 698328"/>
                <a:gd name="connsiteX11" fmla="*/ 827471 w 848736"/>
                <a:gd name="connsiteY11" fmla="*/ 388760 h 698328"/>
                <a:gd name="connsiteX12" fmla="*/ 848736 w 848736"/>
                <a:gd name="connsiteY12" fmla="*/ 303700 h 698328"/>
                <a:gd name="connsiteX13" fmla="*/ 838103 w 848736"/>
                <a:gd name="connsiteY13" fmla="*/ 229272 h 698328"/>
                <a:gd name="connsiteX14" fmla="*/ 795573 w 848736"/>
                <a:gd name="connsiteY14" fmla="*/ 165476 h 698328"/>
                <a:gd name="connsiteX15" fmla="*/ 774308 w 848736"/>
                <a:gd name="connsiteY15" fmla="*/ 133579 h 698328"/>
                <a:gd name="connsiteX16" fmla="*/ 657350 w 848736"/>
                <a:gd name="connsiteY16" fmla="*/ 27253 h 698328"/>
                <a:gd name="connsiteX17" fmla="*/ 582922 w 848736"/>
                <a:gd name="connsiteY17" fmla="*/ 5988 h 698328"/>
                <a:gd name="connsiteX0" fmla="*/ 582922 w 848736"/>
                <a:gd name="connsiteY0" fmla="*/ 5988 h 698328"/>
                <a:gd name="connsiteX1" fmla="*/ 242680 w 848736"/>
                <a:gd name="connsiteY1" fmla="*/ 27253 h 698328"/>
                <a:gd name="connsiteX2" fmla="*/ 19396 w 848736"/>
                <a:gd name="connsiteY2" fmla="*/ 271802 h 698328"/>
                <a:gd name="connsiteX3" fmla="*/ 51294 w 848736"/>
                <a:gd name="connsiteY3" fmla="*/ 473821 h 698328"/>
                <a:gd name="connsiteX4" fmla="*/ 370271 w 848736"/>
                <a:gd name="connsiteY4" fmla="*/ 686472 h 698328"/>
                <a:gd name="connsiteX5" fmla="*/ 604187 w 848736"/>
                <a:gd name="connsiteY5" fmla="*/ 665207 h 698328"/>
                <a:gd name="connsiteX6" fmla="*/ 689247 w 848736"/>
                <a:gd name="connsiteY6" fmla="*/ 612044 h 698328"/>
                <a:gd name="connsiteX7" fmla="*/ 721145 w 848736"/>
                <a:gd name="connsiteY7" fmla="*/ 580146 h 698328"/>
                <a:gd name="connsiteX8" fmla="*/ 753043 w 848736"/>
                <a:gd name="connsiteY8" fmla="*/ 569514 h 698328"/>
                <a:gd name="connsiteX9" fmla="*/ 784940 w 848736"/>
                <a:gd name="connsiteY9" fmla="*/ 505718 h 698328"/>
                <a:gd name="connsiteX10" fmla="*/ 806206 w 848736"/>
                <a:gd name="connsiteY10" fmla="*/ 463188 h 698328"/>
                <a:gd name="connsiteX11" fmla="*/ 827471 w 848736"/>
                <a:gd name="connsiteY11" fmla="*/ 388760 h 698328"/>
                <a:gd name="connsiteX12" fmla="*/ 848736 w 848736"/>
                <a:gd name="connsiteY12" fmla="*/ 303700 h 698328"/>
                <a:gd name="connsiteX13" fmla="*/ 838103 w 848736"/>
                <a:gd name="connsiteY13" fmla="*/ 229272 h 698328"/>
                <a:gd name="connsiteX14" fmla="*/ 795573 w 848736"/>
                <a:gd name="connsiteY14" fmla="*/ 165476 h 698328"/>
                <a:gd name="connsiteX15" fmla="*/ 657350 w 848736"/>
                <a:gd name="connsiteY15" fmla="*/ 27253 h 698328"/>
                <a:gd name="connsiteX16" fmla="*/ 582922 w 848736"/>
                <a:gd name="connsiteY16" fmla="*/ 5988 h 698328"/>
                <a:gd name="connsiteX0" fmla="*/ 582922 w 854605"/>
                <a:gd name="connsiteY0" fmla="*/ 5988 h 698328"/>
                <a:gd name="connsiteX1" fmla="*/ 242680 w 854605"/>
                <a:gd name="connsiteY1" fmla="*/ 27253 h 698328"/>
                <a:gd name="connsiteX2" fmla="*/ 19396 w 854605"/>
                <a:gd name="connsiteY2" fmla="*/ 271802 h 698328"/>
                <a:gd name="connsiteX3" fmla="*/ 51294 w 854605"/>
                <a:gd name="connsiteY3" fmla="*/ 473821 h 698328"/>
                <a:gd name="connsiteX4" fmla="*/ 370271 w 854605"/>
                <a:gd name="connsiteY4" fmla="*/ 686472 h 698328"/>
                <a:gd name="connsiteX5" fmla="*/ 604187 w 854605"/>
                <a:gd name="connsiteY5" fmla="*/ 665207 h 698328"/>
                <a:gd name="connsiteX6" fmla="*/ 689247 w 854605"/>
                <a:gd name="connsiteY6" fmla="*/ 612044 h 698328"/>
                <a:gd name="connsiteX7" fmla="*/ 721145 w 854605"/>
                <a:gd name="connsiteY7" fmla="*/ 580146 h 698328"/>
                <a:gd name="connsiteX8" fmla="*/ 753043 w 854605"/>
                <a:gd name="connsiteY8" fmla="*/ 569514 h 698328"/>
                <a:gd name="connsiteX9" fmla="*/ 784940 w 854605"/>
                <a:gd name="connsiteY9" fmla="*/ 505718 h 698328"/>
                <a:gd name="connsiteX10" fmla="*/ 806206 w 854605"/>
                <a:gd name="connsiteY10" fmla="*/ 463188 h 698328"/>
                <a:gd name="connsiteX11" fmla="*/ 827471 w 854605"/>
                <a:gd name="connsiteY11" fmla="*/ 388760 h 698328"/>
                <a:gd name="connsiteX12" fmla="*/ 848736 w 854605"/>
                <a:gd name="connsiteY12" fmla="*/ 303700 h 698328"/>
                <a:gd name="connsiteX13" fmla="*/ 838103 w 854605"/>
                <a:gd name="connsiteY13" fmla="*/ 229272 h 698328"/>
                <a:gd name="connsiteX14" fmla="*/ 657350 w 854605"/>
                <a:gd name="connsiteY14" fmla="*/ 27253 h 698328"/>
                <a:gd name="connsiteX15" fmla="*/ 582922 w 854605"/>
                <a:gd name="connsiteY15" fmla="*/ 5988 h 698328"/>
                <a:gd name="connsiteX0" fmla="*/ 582922 w 848736"/>
                <a:gd name="connsiteY0" fmla="*/ 8065 h 700405"/>
                <a:gd name="connsiteX1" fmla="*/ 242680 w 848736"/>
                <a:gd name="connsiteY1" fmla="*/ 29330 h 700405"/>
                <a:gd name="connsiteX2" fmla="*/ 19396 w 848736"/>
                <a:gd name="connsiteY2" fmla="*/ 273879 h 700405"/>
                <a:gd name="connsiteX3" fmla="*/ 51294 w 848736"/>
                <a:gd name="connsiteY3" fmla="*/ 475898 h 700405"/>
                <a:gd name="connsiteX4" fmla="*/ 370271 w 848736"/>
                <a:gd name="connsiteY4" fmla="*/ 688549 h 700405"/>
                <a:gd name="connsiteX5" fmla="*/ 604187 w 848736"/>
                <a:gd name="connsiteY5" fmla="*/ 667284 h 700405"/>
                <a:gd name="connsiteX6" fmla="*/ 689247 w 848736"/>
                <a:gd name="connsiteY6" fmla="*/ 614121 h 700405"/>
                <a:gd name="connsiteX7" fmla="*/ 721145 w 848736"/>
                <a:gd name="connsiteY7" fmla="*/ 582223 h 700405"/>
                <a:gd name="connsiteX8" fmla="*/ 753043 w 848736"/>
                <a:gd name="connsiteY8" fmla="*/ 571591 h 700405"/>
                <a:gd name="connsiteX9" fmla="*/ 784940 w 848736"/>
                <a:gd name="connsiteY9" fmla="*/ 507795 h 700405"/>
                <a:gd name="connsiteX10" fmla="*/ 806206 w 848736"/>
                <a:gd name="connsiteY10" fmla="*/ 465265 h 700405"/>
                <a:gd name="connsiteX11" fmla="*/ 827471 w 848736"/>
                <a:gd name="connsiteY11" fmla="*/ 390837 h 700405"/>
                <a:gd name="connsiteX12" fmla="*/ 848736 w 848736"/>
                <a:gd name="connsiteY12" fmla="*/ 305777 h 700405"/>
                <a:gd name="connsiteX13" fmla="*/ 657350 w 848736"/>
                <a:gd name="connsiteY13" fmla="*/ 29330 h 700405"/>
                <a:gd name="connsiteX14" fmla="*/ 582922 w 848736"/>
                <a:gd name="connsiteY14" fmla="*/ 8065 h 700405"/>
                <a:gd name="connsiteX0" fmla="*/ 582922 w 848736"/>
                <a:gd name="connsiteY0" fmla="*/ 8065 h 700405"/>
                <a:gd name="connsiteX1" fmla="*/ 242680 w 848736"/>
                <a:gd name="connsiteY1" fmla="*/ 29330 h 700405"/>
                <a:gd name="connsiteX2" fmla="*/ 19396 w 848736"/>
                <a:gd name="connsiteY2" fmla="*/ 273879 h 700405"/>
                <a:gd name="connsiteX3" fmla="*/ 51294 w 848736"/>
                <a:gd name="connsiteY3" fmla="*/ 475898 h 700405"/>
                <a:gd name="connsiteX4" fmla="*/ 370271 w 848736"/>
                <a:gd name="connsiteY4" fmla="*/ 688549 h 700405"/>
                <a:gd name="connsiteX5" fmla="*/ 604187 w 848736"/>
                <a:gd name="connsiteY5" fmla="*/ 667284 h 700405"/>
                <a:gd name="connsiteX6" fmla="*/ 689247 w 848736"/>
                <a:gd name="connsiteY6" fmla="*/ 614121 h 700405"/>
                <a:gd name="connsiteX7" fmla="*/ 721145 w 848736"/>
                <a:gd name="connsiteY7" fmla="*/ 582223 h 700405"/>
                <a:gd name="connsiteX8" fmla="*/ 753043 w 848736"/>
                <a:gd name="connsiteY8" fmla="*/ 571591 h 700405"/>
                <a:gd name="connsiteX9" fmla="*/ 784940 w 848736"/>
                <a:gd name="connsiteY9" fmla="*/ 507795 h 700405"/>
                <a:gd name="connsiteX10" fmla="*/ 806206 w 848736"/>
                <a:gd name="connsiteY10" fmla="*/ 465265 h 700405"/>
                <a:gd name="connsiteX11" fmla="*/ 827471 w 848736"/>
                <a:gd name="connsiteY11" fmla="*/ 390837 h 700405"/>
                <a:gd name="connsiteX12" fmla="*/ 848736 w 848736"/>
                <a:gd name="connsiteY12" fmla="*/ 305777 h 700405"/>
                <a:gd name="connsiteX13" fmla="*/ 657350 w 848736"/>
                <a:gd name="connsiteY13" fmla="*/ 29330 h 700405"/>
                <a:gd name="connsiteX14" fmla="*/ 582922 w 848736"/>
                <a:gd name="connsiteY14" fmla="*/ 8065 h 700405"/>
                <a:gd name="connsiteX0" fmla="*/ 582922 w 848736"/>
                <a:gd name="connsiteY0" fmla="*/ 5988 h 698328"/>
                <a:gd name="connsiteX1" fmla="*/ 242680 w 848736"/>
                <a:gd name="connsiteY1" fmla="*/ 27253 h 698328"/>
                <a:gd name="connsiteX2" fmla="*/ 19396 w 848736"/>
                <a:gd name="connsiteY2" fmla="*/ 271802 h 698328"/>
                <a:gd name="connsiteX3" fmla="*/ 51294 w 848736"/>
                <a:gd name="connsiteY3" fmla="*/ 473821 h 698328"/>
                <a:gd name="connsiteX4" fmla="*/ 370271 w 848736"/>
                <a:gd name="connsiteY4" fmla="*/ 686472 h 698328"/>
                <a:gd name="connsiteX5" fmla="*/ 604187 w 848736"/>
                <a:gd name="connsiteY5" fmla="*/ 665207 h 698328"/>
                <a:gd name="connsiteX6" fmla="*/ 689247 w 848736"/>
                <a:gd name="connsiteY6" fmla="*/ 612044 h 698328"/>
                <a:gd name="connsiteX7" fmla="*/ 721145 w 848736"/>
                <a:gd name="connsiteY7" fmla="*/ 580146 h 698328"/>
                <a:gd name="connsiteX8" fmla="*/ 753043 w 848736"/>
                <a:gd name="connsiteY8" fmla="*/ 569514 h 698328"/>
                <a:gd name="connsiteX9" fmla="*/ 784940 w 848736"/>
                <a:gd name="connsiteY9" fmla="*/ 505718 h 698328"/>
                <a:gd name="connsiteX10" fmla="*/ 806206 w 848736"/>
                <a:gd name="connsiteY10" fmla="*/ 463188 h 698328"/>
                <a:gd name="connsiteX11" fmla="*/ 827471 w 848736"/>
                <a:gd name="connsiteY11" fmla="*/ 388760 h 698328"/>
                <a:gd name="connsiteX12" fmla="*/ 848736 w 848736"/>
                <a:gd name="connsiteY12" fmla="*/ 303700 h 698328"/>
                <a:gd name="connsiteX13" fmla="*/ 657350 w 848736"/>
                <a:gd name="connsiteY13" fmla="*/ 27253 h 698328"/>
                <a:gd name="connsiteX14" fmla="*/ 582922 w 848736"/>
                <a:gd name="connsiteY14" fmla="*/ 5988 h 698328"/>
                <a:gd name="connsiteX0" fmla="*/ 582922 w 848736"/>
                <a:gd name="connsiteY0" fmla="*/ 7234 h 699574"/>
                <a:gd name="connsiteX1" fmla="*/ 242680 w 848736"/>
                <a:gd name="connsiteY1" fmla="*/ 28499 h 699574"/>
                <a:gd name="connsiteX2" fmla="*/ 19396 w 848736"/>
                <a:gd name="connsiteY2" fmla="*/ 273048 h 699574"/>
                <a:gd name="connsiteX3" fmla="*/ 51294 w 848736"/>
                <a:gd name="connsiteY3" fmla="*/ 475067 h 699574"/>
                <a:gd name="connsiteX4" fmla="*/ 370271 w 848736"/>
                <a:gd name="connsiteY4" fmla="*/ 687718 h 699574"/>
                <a:gd name="connsiteX5" fmla="*/ 604187 w 848736"/>
                <a:gd name="connsiteY5" fmla="*/ 666453 h 699574"/>
                <a:gd name="connsiteX6" fmla="*/ 689247 w 848736"/>
                <a:gd name="connsiteY6" fmla="*/ 613290 h 699574"/>
                <a:gd name="connsiteX7" fmla="*/ 721145 w 848736"/>
                <a:gd name="connsiteY7" fmla="*/ 581392 h 699574"/>
                <a:gd name="connsiteX8" fmla="*/ 753043 w 848736"/>
                <a:gd name="connsiteY8" fmla="*/ 570760 h 699574"/>
                <a:gd name="connsiteX9" fmla="*/ 784940 w 848736"/>
                <a:gd name="connsiteY9" fmla="*/ 506964 h 699574"/>
                <a:gd name="connsiteX10" fmla="*/ 806206 w 848736"/>
                <a:gd name="connsiteY10" fmla="*/ 464434 h 699574"/>
                <a:gd name="connsiteX11" fmla="*/ 827471 w 848736"/>
                <a:gd name="connsiteY11" fmla="*/ 390006 h 699574"/>
                <a:gd name="connsiteX12" fmla="*/ 848736 w 848736"/>
                <a:gd name="connsiteY12" fmla="*/ 304946 h 699574"/>
                <a:gd name="connsiteX13" fmla="*/ 728202 w 848736"/>
                <a:gd name="connsiteY13" fmla="*/ 48483 h 699574"/>
                <a:gd name="connsiteX14" fmla="*/ 582922 w 848736"/>
                <a:gd name="connsiteY14" fmla="*/ 7234 h 699574"/>
                <a:gd name="connsiteX0" fmla="*/ 728202 w 848736"/>
                <a:gd name="connsiteY0" fmla="*/ 42395 h 693486"/>
                <a:gd name="connsiteX1" fmla="*/ 242680 w 848736"/>
                <a:gd name="connsiteY1" fmla="*/ 22411 h 693486"/>
                <a:gd name="connsiteX2" fmla="*/ 19396 w 848736"/>
                <a:gd name="connsiteY2" fmla="*/ 266960 h 693486"/>
                <a:gd name="connsiteX3" fmla="*/ 51294 w 848736"/>
                <a:gd name="connsiteY3" fmla="*/ 468979 h 693486"/>
                <a:gd name="connsiteX4" fmla="*/ 370271 w 848736"/>
                <a:gd name="connsiteY4" fmla="*/ 681630 h 693486"/>
                <a:gd name="connsiteX5" fmla="*/ 604187 w 848736"/>
                <a:gd name="connsiteY5" fmla="*/ 660365 h 693486"/>
                <a:gd name="connsiteX6" fmla="*/ 689247 w 848736"/>
                <a:gd name="connsiteY6" fmla="*/ 607202 h 693486"/>
                <a:gd name="connsiteX7" fmla="*/ 721145 w 848736"/>
                <a:gd name="connsiteY7" fmla="*/ 575304 h 693486"/>
                <a:gd name="connsiteX8" fmla="*/ 753043 w 848736"/>
                <a:gd name="connsiteY8" fmla="*/ 564672 h 693486"/>
                <a:gd name="connsiteX9" fmla="*/ 784940 w 848736"/>
                <a:gd name="connsiteY9" fmla="*/ 500876 h 693486"/>
                <a:gd name="connsiteX10" fmla="*/ 806206 w 848736"/>
                <a:gd name="connsiteY10" fmla="*/ 458346 h 693486"/>
                <a:gd name="connsiteX11" fmla="*/ 827471 w 848736"/>
                <a:gd name="connsiteY11" fmla="*/ 383918 h 693486"/>
                <a:gd name="connsiteX12" fmla="*/ 848736 w 848736"/>
                <a:gd name="connsiteY12" fmla="*/ 298858 h 693486"/>
                <a:gd name="connsiteX13" fmla="*/ 728202 w 848736"/>
                <a:gd name="connsiteY13" fmla="*/ 42395 h 693486"/>
                <a:gd name="connsiteX0" fmla="*/ 728202 w 848736"/>
                <a:gd name="connsiteY0" fmla="*/ 42395 h 693486"/>
                <a:gd name="connsiteX1" fmla="*/ 242680 w 848736"/>
                <a:gd name="connsiteY1" fmla="*/ 22411 h 693486"/>
                <a:gd name="connsiteX2" fmla="*/ 19396 w 848736"/>
                <a:gd name="connsiteY2" fmla="*/ 266960 h 693486"/>
                <a:gd name="connsiteX3" fmla="*/ 51294 w 848736"/>
                <a:gd name="connsiteY3" fmla="*/ 468979 h 693486"/>
                <a:gd name="connsiteX4" fmla="*/ 370271 w 848736"/>
                <a:gd name="connsiteY4" fmla="*/ 681630 h 693486"/>
                <a:gd name="connsiteX5" fmla="*/ 604187 w 848736"/>
                <a:gd name="connsiteY5" fmla="*/ 660365 h 693486"/>
                <a:gd name="connsiteX6" fmla="*/ 689247 w 848736"/>
                <a:gd name="connsiteY6" fmla="*/ 607202 h 693486"/>
                <a:gd name="connsiteX7" fmla="*/ 721145 w 848736"/>
                <a:gd name="connsiteY7" fmla="*/ 575304 h 693486"/>
                <a:gd name="connsiteX8" fmla="*/ 784940 w 848736"/>
                <a:gd name="connsiteY8" fmla="*/ 500876 h 693486"/>
                <a:gd name="connsiteX9" fmla="*/ 806206 w 848736"/>
                <a:gd name="connsiteY9" fmla="*/ 458346 h 693486"/>
                <a:gd name="connsiteX10" fmla="*/ 827471 w 848736"/>
                <a:gd name="connsiteY10" fmla="*/ 383918 h 693486"/>
                <a:gd name="connsiteX11" fmla="*/ 848736 w 848736"/>
                <a:gd name="connsiteY11" fmla="*/ 298858 h 693486"/>
                <a:gd name="connsiteX12" fmla="*/ 728202 w 848736"/>
                <a:gd name="connsiteY12" fmla="*/ 42395 h 693486"/>
                <a:gd name="connsiteX0" fmla="*/ 728202 w 848736"/>
                <a:gd name="connsiteY0" fmla="*/ 42395 h 693486"/>
                <a:gd name="connsiteX1" fmla="*/ 242680 w 848736"/>
                <a:gd name="connsiteY1" fmla="*/ 22411 h 693486"/>
                <a:gd name="connsiteX2" fmla="*/ 19396 w 848736"/>
                <a:gd name="connsiteY2" fmla="*/ 266960 h 693486"/>
                <a:gd name="connsiteX3" fmla="*/ 51294 w 848736"/>
                <a:gd name="connsiteY3" fmla="*/ 468979 h 693486"/>
                <a:gd name="connsiteX4" fmla="*/ 370271 w 848736"/>
                <a:gd name="connsiteY4" fmla="*/ 681630 h 693486"/>
                <a:gd name="connsiteX5" fmla="*/ 604187 w 848736"/>
                <a:gd name="connsiteY5" fmla="*/ 660365 h 693486"/>
                <a:gd name="connsiteX6" fmla="*/ 689247 w 848736"/>
                <a:gd name="connsiteY6" fmla="*/ 607202 h 693486"/>
                <a:gd name="connsiteX7" fmla="*/ 784940 w 848736"/>
                <a:gd name="connsiteY7" fmla="*/ 500876 h 693486"/>
                <a:gd name="connsiteX8" fmla="*/ 806206 w 848736"/>
                <a:gd name="connsiteY8" fmla="*/ 458346 h 693486"/>
                <a:gd name="connsiteX9" fmla="*/ 827471 w 848736"/>
                <a:gd name="connsiteY9" fmla="*/ 383918 h 693486"/>
                <a:gd name="connsiteX10" fmla="*/ 848736 w 848736"/>
                <a:gd name="connsiteY10" fmla="*/ 298858 h 693486"/>
                <a:gd name="connsiteX11" fmla="*/ 728202 w 848736"/>
                <a:gd name="connsiteY11" fmla="*/ 42395 h 693486"/>
                <a:gd name="connsiteX0" fmla="*/ 728202 w 848736"/>
                <a:gd name="connsiteY0" fmla="*/ 42395 h 693486"/>
                <a:gd name="connsiteX1" fmla="*/ 242680 w 848736"/>
                <a:gd name="connsiteY1" fmla="*/ 22411 h 693486"/>
                <a:gd name="connsiteX2" fmla="*/ 19396 w 848736"/>
                <a:gd name="connsiteY2" fmla="*/ 266960 h 693486"/>
                <a:gd name="connsiteX3" fmla="*/ 51294 w 848736"/>
                <a:gd name="connsiteY3" fmla="*/ 468979 h 693486"/>
                <a:gd name="connsiteX4" fmla="*/ 370271 w 848736"/>
                <a:gd name="connsiteY4" fmla="*/ 681630 h 693486"/>
                <a:gd name="connsiteX5" fmla="*/ 604187 w 848736"/>
                <a:gd name="connsiteY5" fmla="*/ 660365 h 693486"/>
                <a:gd name="connsiteX6" fmla="*/ 689247 w 848736"/>
                <a:gd name="connsiteY6" fmla="*/ 607202 h 693486"/>
                <a:gd name="connsiteX7" fmla="*/ 806206 w 848736"/>
                <a:gd name="connsiteY7" fmla="*/ 458346 h 693486"/>
                <a:gd name="connsiteX8" fmla="*/ 827471 w 848736"/>
                <a:gd name="connsiteY8" fmla="*/ 383918 h 693486"/>
                <a:gd name="connsiteX9" fmla="*/ 848736 w 848736"/>
                <a:gd name="connsiteY9" fmla="*/ 298858 h 693486"/>
                <a:gd name="connsiteX10" fmla="*/ 728202 w 848736"/>
                <a:gd name="connsiteY10" fmla="*/ 42395 h 693486"/>
                <a:gd name="connsiteX0" fmla="*/ 728202 w 851947"/>
                <a:gd name="connsiteY0" fmla="*/ 42395 h 693486"/>
                <a:gd name="connsiteX1" fmla="*/ 242680 w 851947"/>
                <a:gd name="connsiteY1" fmla="*/ 22411 h 693486"/>
                <a:gd name="connsiteX2" fmla="*/ 19396 w 851947"/>
                <a:gd name="connsiteY2" fmla="*/ 266960 h 693486"/>
                <a:gd name="connsiteX3" fmla="*/ 51294 w 851947"/>
                <a:gd name="connsiteY3" fmla="*/ 468979 h 693486"/>
                <a:gd name="connsiteX4" fmla="*/ 370271 w 851947"/>
                <a:gd name="connsiteY4" fmla="*/ 681630 h 693486"/>
                <a:gd name="connsiteX5" fmla="*/ 604187 w 851947"/>
                <a:gd name="connsiteY5" fmla="*/ 660365 h 693486"/>
                <a:gd name="connsiteX6" fmla="*/ 689247 w 851947"/>
                <a:gd name="connsiteY6" fmla="*/ 607202 h 693486"/>
                <a:gd name="connsiteX7" fmla="*/ 806206 w 851947"/>
                <a:gd name="connsiteY7" fmla="*/ 458346 h 693486"/>
                <a:gd name="connsiteX8" fmla="*/ 848736 w 851947"/>
                <a:gd name="connsiteY8" fmla="*/ 298858 h 693486"/>
                <a:gd name="connsiteX9" fmla="*/ 728202 w 851947"/>
                <a:gd name="connsiteY9" fmla="*/ 42395 h 693486"/>
                <a:gd name="connsiteX0" fmla="*/ 728202 w 853323"/>
                <a:gd name="connsiteY0" fmla="*/ 42395 h 698732"/>
                <a:gd name="connsiteX1" fmla="*/ 242680 w 853323"/>
                <a:gd name="connsiteY1" fmla="*/ 22411 h 698732"/>
                <a:gd name="connsiteX2" fmla="*/ 19396 w 853323"/>
                <a:gd name="connsiteY2" fmla="*/ 266960 h 698732"/>
                <a:gd name="connsiteX3" fmla="*/ 51294 w 853323"/>
                <a:gd name="connsiteY3" fmla="*/ 468979 h 698732"/>
                <a:gd name="connsiteX4" fmla="*/ 370271 w 853323"/>
                <a:gd name="connsiteY4" fmla="*/ 681630 h 698732"/>
                <a:gd name="connsiteX5" fmla="*/ 604187 w 853323"/>
                <a:gd name="connsiteY5" fmla="*/ 660365 h 698732"/>
                <a:gd name="connsiteX6" fmla="*/ 806206 w 853323"/>
                <a:gd name="connsiteY6" fmla="*/ 458346 h 698732"/>
                <a:gd name="connsiteX7" fmla="*/ 848736 w 853323"/>
                <a:gd name="connsiteY7" fmla="*/ 298858 h 698732"/>
                <a:gd name="connsiteX8" fmla="*/ 728202 w 853323"/>
                <a:gd name="connsiteY8" fmla="*/ 42395 h 69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3323" h="698732">
                  <a:moveTo>
                    <a:pt x="728202" y="42395"/>
                  </a:moveTo>
                  <a:cubicBezTo>
                    <a:pt x="627193" y="-3679"/>
                    <a:pt x="360814" y="-15016"/>
                    <a:pt x="242680" y="22411"/>
                  </a:cubicBezTo>
                  <a:cubicBezTo>
                    <a:pt x="124546" y="59838"/>
                    <a:pt x="51294" y="192532"/>
                    <a:pt x="19396" y="266960"/>
                  </a:cubicBezTo>
                  <a:cubicBezTo>
                    <a:pt x="-12502" y="341388"/>
                    <a:pt x="-7185" y="399867"/>
                    <a:pt x="51294" y="468979"/>
                  </a:cubicBezTo>
                  <a:cubicBezTo>
                    <a:pt x="109773" y="538091"/>
                    <a:pt x="278122" y="649732"/>
                    <a:pt x="370271" y="681630"/>
                  </a:cubicBezTo>
                  <a:cubicBezTo>
                    <a:pt x="462420" y="713528"/>
                    <a:pt x="531531" y="697579"/>
                    <a:pt x="604187" y="660365"/>
                  </a:cubicBezTo>
                  <a:cubicBezTo>
                    <a:pt x="676843" y="623151"/>
                    <a:pt x="765448" y="518597"/>
                    <a:pt x="806206" y="458346"/>
                  </a:cubicBezTo>
                  <a:cubicBezTo>
                    <a:pt x="846964" y="398095"/>
                    <a:pt x="861737" y="368183"/>
                    <a:pt x="848736" y="298858"/>
                  </a:cubicBezTo>
                  <a:cubicBezTo>
                    <a:pt x="835735" y="229533"/>
                    <a:pt x="829211" y="88470"/>
                    <a:pt x="728202" y="42395"/>
                  </a:cubicBezTo>
                  <a:close/>
                </a:path>
              </a:pathLst>
            </a:custGeom>
            <a:solidFill>
              <a:srgbClr val="FFED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6E437F-F37F-45E5-B1A1-94F9898F8F27}"/>
              </a:ext>
            </a:extLst>
          </p:cNvPr>
          <p:cNvSpPr txBox="1"/>
          <p:nvPr/>
        </p:nvSpPr>
        <p:spPr>
          <a:xfrm>
            <a:off x="1862254" y="2854712"/>
            <a:ext cx="3869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488332" y="2855688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D9639890-13E7-4171-9836-47F47B59D43F}"/>
              </a:ext>
            </a:extLst>
          </p:cNvPr>
          <p:cNvSpPr txBox="1"/>
          <p:nvPr/>
        </p:nvSpPr>
        <p:spPr>
          <a:xfrm>
            <a:off x="1680571" y="3663126"/>
            <a:ext cx="92459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Kể cho người thân nghe về các hoạt động trong ngày khai giảng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C2A85A52-1E9E-4A9D-916A-D90253F2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45" y="0"/>
            <a:ext cx="5842284" cy="7302855"/>
          </a:xfrm>
          <a:prstGeom prst="rect">
            <a:avLst/>
          </a:prstGeom>
          <a:effectLst>
            <a:outerShdw blurRad="355600" sx="103000" sy="103000" algn="ctr" rotWithShape="0">
              <a:prstClr val="black">
                <a:alpha val="12000"/>
              </a:prstClr>
            </a:outerShdw>
          </a:effectLst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EDEEAB57-0153-4758-8D9D-B9B6080C9CEA}"/>
              </a:ext>
            </a:extLst>
          </p:cNvPr>
          <p:cNvSpPr/>
          <p:nvPr/>
        </p:nvSpPr>
        <p:spPr>
          <a:xfrm rot="6889465" flipH="1">
            <a:off x="6144047" y="1215781"/>
            <a:ext cx="508188" cy="680902"/>
          </a:xfrm>
          <a:custGeom>
            <a:avLst/>
            <a:gdLst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914400 w 1360153"/>
              <a:gd name="connsiteY8" fmla="*/ 533400 h 838200"/>
              <a:gd name="connsiteX9" fmla="*/ 1054100 w 1360153"/>
              <a:gd name="connsiteY9" fmla="*/ 431800 h 838200"/>
              <a:gd name="connsiteX10" fmla="*/ 1168400 w 1360153"/>
              <a:gd name="connsiteY10" fmla="*/ 355600 h 838200"/>
              <a:gd name="connsiteX11" fmla="*/ 1193800 w 1360153"/>
              <a:gd name="connsiteY11" fmla="*/ 304800 h 838200"/>
              <a:gd name="connsiteX12" fmla="*/ 1257300 w 1360153"/>
              <a:gd name="connsiteY12" fmla="*/ 215900 h 838200"/>
              <a:gd name="connsiteX13" fmla="*/ 1282700 w 1360153"/>
              <a:gd name="connsiteY13" fmla="*/ 165100 h 838200"/>
              <a:gd name="connsiteX14" fmla="*/ 1308100 w 1360153"/>
              <a:gd name="connsiteY14" fmla="*/ 127000 h 838200"/>
              <a:gd name="connsiteX15" fmla="*/ 1320800 w 1360153"/>
              <a:gd name="connsiteY15" fmla="*/ 88900 h 838200"/>
              <a:gd name="connsiteX16" fmla="*/ 1358900 w 1360153"/>
              <a:gd name="connsiteY16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054100 w 1360153"/>
              <a:gd name="connsiteY8" fmla="*/ 431800 h 838200"/>
              <a:gd name="connsiteX9" fmla="*/ 1168400 w 1360153"/>
              <a:gd name="connsiteY9" fmla="*/ 355600 h 838200"/>
              <a:gd name="connsiteX10" fmla="*/ 1193800 w 1360153"/>
              <a:gd name="connsiteY10" fmla="*/ 304800 h 838200"/>
              <a:gd name="connsiteX11" fmla="*/ 1257300 w 1360153"/>
              <a:gd name="connsiteY11" fmla="*/ 215900 h 838200"/>
              <a:gd name="connsiteX12" fmla="*/ 1282700 w 1360153"/>
              <a:gd name="connsiteY12" fmla="*/ 165100 h 838200"/>
              <a:gd name="connsiteX13" fmla="*/ 1308100 w 1360153"/>
              <a:gd name="connsiteY13" fmla="*/ 127000 h 838200"/>
              <a:gd name="connsiteX14" fmla="*/ 1320800 w 1360153"/>
              <a:gd name="connsiteY14" fmla="*/ 88900 h 838200"/>
              <a:gd name="connsiteX15" fmla="*/ 1358900 w 1360153"/>
              <a:gd name="connsiteY15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193800 w 1360153"/>
              <a:gd name="connsiteY9" fmla="*/ 304800 h 838200"/>
              <a:gd name="connsiteX10" fmla="*/ 1257300 w 1360153"/>
              <a:gd name="connsiteY10" fmla="*/ 215900 h 838200"/>
              <a:gd name="connsiteX11" fmla="*/ 1282700 w 1360153"/>
              <a:gd name="connsiteY11" fmla="*/ 165100 h 838200"/>
              <a:gd name="connsiteX12" fmla="*/ 1308100 w 1360153"/>
              <a:gd name="connsiteY12" fmla="*/ 127000 h 838200"/>
              <a:gd name="connsiteX13" fmla="*/ 1320800 w 1360153"/>
              <a:gd name="connsiteY13" fmla="*/ 88900 h 838200"/>
              <a:gd name="connsiteX14" fmla="*/ 1358900 w 1360153"/>
              <a:gd name="connsiteY14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282700 w 1360153"/>
              <a:gd name="connsiteY10" fmla="*/ 165100 h 838200"/>
              <a:gd name="connsiteX11" fmla="*/ 1308100 w 1360153"/>
              <a:gd name="connsiteY11" fmla="*/ 127000 h 838200"/>
              <a:gd name="connsiteX12" fmla="*/ 1320800 w 1360153"/>
              <a:gd name="connsiteY12" fmla="*/ 88900 h 838200"/>
              <a:gd name="connsiteX13" fmla="*/ 1358900 w 1360153"/>
              <a:gd name="connsiteY13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308100 w 1360153"/>
              <a:gd name="connsiteY10" fmla="*/ 127000 h 838200"/>
              <a:gd name="connsiteX11" fmla="*/ 1320800 w 1360153"/>
              <a:gd name="connsiteY11" fmla="*/ 88900 h 838200"/>
              <a:gd name="connsiteX12" fmla="*/ 1358900 w 1360153"/>
              <a:gd name="connsiteY12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1168400 w 1360153"/>
              <a:gd name="connsiteY7" fmla="*/ 355600 h 838200"/>
              <a:gd name="connsiteX8" fmla="*/ 1257300 w 1360153"/>
              <a:gd name="connsiteY8" fmla="*/ 215900 h 838200"/>
              <a:gd name="connsiteX9" fmla="*/ 1308100 w 1360153"/>
              <a:gd name="connsiteY9" fmla="*/ 127000 h 838200"/>
              <a:gd name="connsiteX10" fmla="*/ 1320800 w 1360153"/>
              <a:gd name="connsiteY10" fmla="*/ 88900 h 838200"/>
              <a:gd name="connsiteX11" fmla="*/ 1358900 w 1360153"/>
              <a:gd name="connsiteY11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1168400 w 1360153"/>
              <a:gd name="connsiteY6" fmla="*/ 355600 h 838200"/>
              <a:gd name="connsiteX7" fmla="*/ 1257300 w 1360153"/>
              <a:gd name="connsiteY7" fmla="*/ 215900 h 838200"/>
              <a:gd name="connsiteX8" fmla="*/ 1308100 w 1360153"/>
              <a:gd name="connsiteY8" fmla="*/ 127000 h 838200"/>
              <a:gd name="connsiteX9" fmla="*/ 1320800 w 1360153"/>
              <a:gd name="connsiteY9" fmla="*/ 88900 h 838200"/>
              <a:gd name="connsiteX10" fmla="*/ 1358900 w 1360153"/>
              <a:gd name="connsiteY10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1168400 w 1360153"/>
              <a:gd name="connsiteY5" fmla="*/ 355600 h 838200"/>
              <a:gd name="connsiteX6" fmla="*/ 1257300 w 1360153"/>
              <a:gd name="connsiteY6" fmla="*/ 215900 h 838200"/>
              <a:gd name="connsiteX7" fmla="*/ 1308100 w 1360153"/>
              <a:gd name="connsiteY7" fmla="*/ 127000 h 838200"/>
              <a:gd name="connsiteX8" fmla="*/ 1320800 w 1360153"/>
              <a:gd name="connsiteY8" fmla="*/ 88900 h 838200"/>
              <a:gd name="connsiteX9" fmla="*/ 1358900 w 1360153"/>
              <a:gd name="connsiteY9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1168400 w 1360153"/>
              <a:gd name="connsiteY4" fmla="*/ 355600 h 838200"/>
              <a:gd name="connsiteX5" fmla="*/ 1257300 w 1360153"/>
              <a:gd name="connsiteY5" fmla="*/ 215900 h 838200"/>
              <a:gd name="connsiteX6" fmla="*/ 1308100 w 1360153"/>
              <a:gd name="connsiteY6" fmla="*/ 127000 h 838200"/>
              <a:gd name="connsiteX7" fmla="*/ 1320800 w 1360153"/>
              <a:gd name="connsiteY7" fmla="*/ 88900 h 838200"/>
              <a:gd name="connsiteX8" fmla="*/ 1358900 w 1360153"/>
              <a:gd name="connsiteY8" fmla="*/ 0 h 838200"/>
              <a:gd name="connsiteX0" fmla="*/ 0 w 1360153"/>
              <a:gd name="connsiteY0" fmla="*/ 838200 h 850804"/>
              <a:gd name="connsiteX1" fmla="*/ 215900 w 1360153"/>
              <a:gd name="connsiteY1" fmla="*/ 825500 h 850804"/>
              <a:gd name="connsiteX2" fmla="*/ 266700 w 1360153"/>
              <a:gd name="connsiteY2" fmla="*/ 812800 h 850804"/>
              <a:gd name="connsiteX3" fmla="*/ 1168400 w 1360153"/>
              <a:gd name="connsiteY3" fmla="*/ 355600 h 850804"/>
              <a:gd name="connsiteX4" fmla="*/ 1257300 w 1360153"/>
              <a:gd name="connsiteY4" fmla="*/ 215900 h 850804"/>
              <a:gd name="connsiteX5" fmla="*/ 1308100 w 1360153"/>
              <a:gd name="connsiteY5" fmla="*/ 127000 h 850804"/>
              <a:gd name="connsiteX6" fmla="*/ 1320800 w 1360153"/>
              <a:gd name="connsiteY6" fmla="*/ 88900 h 850804"/>
              <a:gd name="connsiteX7" fmla="*/ 1358900 w 1360153"/>
              <a:gd name="connsiteY7" fmla="*/ 0 h 850804"/>
              <a:gd name="connsiteX0" fmla="*/ 0 w 1360153"/>
              <a:gd name="connsiteY0" fmla="*/ 838200 h 863781"/>
              <a:gd name="connsiteX1" fmla="*/ 215900 w 1360153"/>
              <a:gd name="connsiteY1" fmla="*/ 825500 h 863781"/>
              <a:gd name="connsiteX2" fmla="*/ 1168400 w 1360153"/>
              <a:gd name="connsiteY2" fmla="*/ 355600 h 863781"/>
              <a:gd name="connsiteX3" fmla="*/ 1257300 w 1360153"/>
              <a:gd name="connsiteY3" fmla="*/ 215900 h 863781"/>
              <a:gd name="connsiteX4" fmla="*/ 1308100 w 1360153"/>
              <a:gd name="connsiteY4" fmla="*/ 127000 h 863781"/>
              <a:gd name="connsiteX5" fmla="*/ 1320800 w 1360153"/>
              <a:gd name="connsiteY5" fmla="*/ 88900 h 863781"/>
              <a:gd name="connsiteX6" fmla="*/ 1358900 w 1360153"/>
              <a:gd name="connsiteY6" fmla="*/ 0 h 863781"/>
              <a:gd name="connsiteX0" fmla="*/ 0 w 1360153"/>
              <a:gd name="connsiteY0" fmla="*/ 838200 h 838200"/>
              <a:gd name="connsiteX1" fmla="*/ 1168400 w 1360153"/>
              <a:gd name="connsiteY1" fmla="*/ 35560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835918 w 1360153"/>
              <a:gd name="connsiteY1" fmla="*/ 559623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08100 w 1358900"/>
              <a:gd name="connsiteY3" fmla="*/ 127000 h 838200"/>
              <a:gd name="connsiteX4" fmla="*/ 1358900 w 1358900"/>
              <a:gd name="connsiteY4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58900 w 1358900"/>
              <a:gd name="connsiteY3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654545 w 1358900"/>
              <a:gd name="connsiteY1" fmla="*/ 390265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706847 w 1358900"/>
              <a:gd name="connsiteY1" fmla="*/ 481435 h 838200"/>
              <a:gd name="connsiteX2" fmla="*/ 1358900 w 1358900"/>
              <a:gd name="connsiteY2" fmla="*/ 0 h 838200"/>
              <a:gd name="connsiteX0" fmla="*/ 0 w 987953"/>
              <a:gd name="connsiteY0" fmla="*/ 931897 h 931897"/>
              <a:gd name="connsiteX1" fmla="*/ 706847 w 987953"/>
              <a:gd name="connsiteY1" fmla="*/ 575132 h 931897"/>
              <a:gd name="connsiteX2" fmla="*/ 987953 w 987953"/>
              <a:gd name="connsiteY2" fmla="*/ 0 h 9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953" h="931897">
                <a:moveTo>
                  <a:pt x="0" y="931897"/>
                </a:moveTo>
                <a:cubicBezTo>
                  <a:pt x="243417" y="831355"/>
                  <a:pt x="542188" y="730448"/>
                  <a:pt x="706847" y="575132"/>
                </a:cubicBezTo>
                <a:cubicBezTo>
                  <a:pt x="871506" y="419816"/>
                  <a:pt x="878999" y="116588"/>
                  <a:pt x="987953" y="0"/>
                </a:cubicBezTo>
              </a:path>
            </a:pathLst>
          </a:custGeom>
          <a:noFill/>
          <a:ln w="69850"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6F68040-447F-41F7-A8B9-C95D60003C03}"/>
              </a:ext>
            </a:extLst>
          </p:cNvPr>
          <p:cNvSpPr/>
          <p:nvPr/>
        </p:nvSpPr>
        <p:spPr>
          <a:xfrm rot="10315651" flipH="1">
            <a:off x="10414969" y="1429728"/>
            <a:ext cx="508188" cy="680902"/>
          </a:xfrm>
          <a:custGeom>
            <a:avLst/>
            <a:gdLst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914400 w 1360153"/>
              <a:gd name="connsiteY8" fmla="*/ 533400 h 838200"/>
              <a:gd name="connsiteX9" fmla="*/ 1054100 w 1360153"/>
              <a:gd name="connsiteY9" fmla="*/ 431800 h 838200"/>
              <a:gd name="connsiteX10" fmla="*/ 1168400 w 1360153"/>
              <a:gd name="connsiteY10" fmla="*/ 355600 h 838200"/>
              <a:gd name="connsiteX11" fmla="*/ 1193800 w 1360153"/>
              <a:gd name="connsiteY11" fmla="*/ 304800 h 838200"/>
              <a:gd name="connsiteX12" fmla="*/ 1257300 w 1360153"/>
              <a:gd name="connsiteY12" fmla="*/ 215900 h 838200"/>
              <a:gd name="connsiteX13" fmla="*/ 1282700 w 1360153"/>
              <a:gd name="connsiteY13" fmla="*/ 165100 h 838200"/>
              <a:gd name="connsiteX14" fmla="*/ 1308100 w 1360153"/>
              <a:gd name="connsiteY14" fmla="*/ 127000 h 838200"/>
              <a:gd name="connsiteX15" fmla="*/ 1320800 w 1360153"/>
              <a:gd name="connsiteY15" fmla="*/ 88900 h 838200"/>
              <a:gd name="connsiteX16" fmla="*/ 1358900 w 1360153"/>
              <a:gd name="connsiteY16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054100 w 1360153"/>
              <a:gd name="connsiteY8" fmla="*/ 431800 h 838200"/>
              <a:gd name="connsiteX9" fmla="*/ 1168400 w 1360153"/>
              <a:gd name="connsiteY9" fmla="*/ 355600 h 838200"/>
              <a:gd name="connsiteX10" fmla="*/ 1193800 w 1360153"/>
              <a:gd name="connsiteY10" fmla="*/ 304800 h 838200"/>
              <a:gd name="connsiteX11" fmla="*/ 1257300 w 1360153"/>
              <a:gd name="connsiteY11" fmla="*/ 215900 h 838200"/>
              <a:gd name="connsiteX12" fmla="*/ 1282700 w 1360153"/>
              <a:gd name="connsiteY12" fmla="*/ 165100 h 838200"/>
              <a:gd name="connsiteX13" fmla="*/ 1308100 w 1360153"/>
              <a:gd name="connsiteY13" fmla="*/ 127000 h 838200"/>
              <a:gd name="connsiteX14" fmla="*/ 1320800 w 1360153"/>
              <a:gd name="connsiteY14" fmla="*/ 88900 h 838200"/>
              <a:gd name="connsiteX15" fmla="*/ 1358900 w 1360153"/>
              <a:gd name="connsiteY15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193800 w 1360153"/>
              <a:gd name="connsiteY9" fmla="*/ 304800 h 838200"/>
              <a:gd name="connsiteX10" fmla="*/ 1257300 w 1360153"/>
              <a:gd name="connsiteY10" fmla="*/ 215900 h 838200"/>
              <a:gd name="connsiteX11" fmla="*/ 1282700 w 1360153"/>
              <a:gd name="connsiteY11" fmla="*/ 165100 h 838200"/>
              <a:gd name="connsiteX12" fmla="*/ 1308100 w 1360153"/>
              <a:gd name="connsiteY12" fmla="*/ 127000 h 838200"/>
              <a:gd name="connsiteX13" fmla="*/ 1320800 w 1360153"/>
              <a:gd name="connsiteY13" fmla="*/ 88900 h 838200"/>
              <a:gd name="connsiteX14" fmla="*/ 1358900 w 1360153"/>
              <a:gd name="connsiteY14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282700 w 1360153"/>
              <a:gd name="connsiteY10" fmla="*/ 165100 h 838200"/>
              <a:gd name="connsiteX11" fmla="*/ 1308100 w 1360153"/>
              <a:gd name="connsiteY11" fmla="*/ 127000 h 838200"/>
              <a:gd name="connsiteX12" fmla="*/ 1320800 w 1360153"/>
              <a:gd name="connsiteY12" fmla="*/ 88900 h 838200"/>
              <a:gd name="connsiteX13" fmla="*/ 1358900 w 1360153"/>
              <a:gd name="connsiteY13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308100 w 1360153"/>
              <a:gd name="connsiteY10" fmla="*/ 127000 h 838200"/>
              <a:gd name="connsiteX11" fmla="*/ 1320800 w 1360153"/>
              <a:gd name="connsiteY11" fmla="*/ 88900 h 838200"/>
              <a:gd name="connsiteX12" fmla="*/ 1358900 w 1360153"/>
              <a:gd name="connsiteY12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1168400 w 1360153"/>
              <a:gd name="connsiteY7" fmla="*/ 355600 h 838200"/>
              <a:gd name="connsiteX8" fmla="*/ 1257300 w 1360153"/>
              <a:gd name="connsiteY8" fmla="*/ 215900 h 838200"/>
              <a:gd name="connsiteX9" fmla="*/ 1308100 w 1360153"/>
              <a:gd name="connsiteY9" fmla="*/ 127000 h 838200"/>
              <a:gd name="connsiteX10" fmla="*/ 1320800 w 1360153"/>
              <a:gd name="connsiteY10" fmla="*/ 88900 h 838200"/>
              <a:gd name="connsiteX11" fmla="*/ 1358900 w 1360153"/>
              <a:gd name="connsiteY11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1168400 w 1360153"/>
              <a:gd name="connsiteY6" fmla="*/ 355600 h 838200"/>
              <a:gd name="connsiteX7" fmla="*/ 1257300 w 1360153"/>
              <a:gd name="connsiteY7" fmla="*/ 215900 h 838200"/>
              <a:gd name="connsiteX8" fmla="*/ 1308100 w 1360153"/>
              <a:gd name="connsiteY8" fmla="*/ 127000 h 838200"/>
              <a:gd name="connsiteX9" fmla="*/ 1320800 w 1360153"/>
              <a:gd name="connsiteY9" fmla="*/ 88900 h 838200"/>
              <a:gd name="connsiteX10" fmla="*/ 1358900 w 1360153"/>
              <a:gd name="connsiteY10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1168400 w 1360153"/>
              <a:gd name="connsiteY5" fmla="*/ 355600 h 838200"/>
              <a:gd name="connsiteX6" fmla="*/ 1257300 w 1360153"/>
              <a:gd name="connsiteY6" fmla="*/ 215900 h 838200"/>
              <a:gd name="connsiteX7" fmla="*/ 1308100 w 1360153"/>
              <a:gd name="connsiteY7" fmla="*/ 127000 h 838200"/>
              <a:gd name="connsiteX8" fmla="*/ 1320800 w 1360153"/>
              <a:gd name="connsiteY8" fmla="*/ 88900 h 838200"/>
              <a:gd name="connsiteX9" fmla="*/ 1358900 w 1360153"/>
              <a:gd name="connsiteY9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1168400 w 1360153"/>
              <a:gd name="connsiteY4" fmla="*/ 355600 h 838200"/>
              <a:gd name="connsiteX5" fmla="*/ 1257300 w 1360153"/>
              <a:gd name="connsiteY5" fmla="*/ 215900 h 838200"/>
              <a:gd name="connsiteX6" fmla="*/ 1308100 w 1360153"/>
              <a:gd name="connsiteY6" fmla="*/ 127000 h 838200"/>
              <a:gd name="connsiteX7" fmla="*/ 1320800 w 1360153"/>
              <a:gd name="connsiteY7" fmla="*/ 88900 h 838200"/>
              <a:gd name="connsiteX8" fmla="*/ 1358900 w 1360153"/>
              <a:gd name="connsiteY8" fmla="*/ 0 h 838200"/>
              <a:gd name="connsiteX0" fmla="*/ 0 w 1360153"/>
              <a:gd name="connsiteY0" fmla="*/ 838200 h 850804"/>
              <a:gd name="connsiteX1" fmla="*/ 215900 w 1360153"/>
              <a:gd name="connsiteY1" fmla="*/ 825500 h 850804"/>
              <a:gd name="connsiteX2" fmla="*/ 266700 w 1360153"/>
              <a:gd name="connsiteY2" fmla="*/ 812800 h 850804"/>
              <a:gd name="connsiteX3" fmla="*/ 1168400 w 1360153"/>
              <a:gd name="connsiteY3" fmla="*/ 355600 h 850804"/>
              <a:gd name="connsiteX4" fmla="*/ 1257300 w 1360153"/>
              <a:gd name="connsiteY4" fmla="*/ 215900 h 850804"/>
              <a:gd name="connsiteX5" fmla="*/ 1308100 w 1360153"/>
              <a:gd name="connsiteY5" fmla="*/ 127000 h 850804"/>
              <a:gd name="connsiteX6" fmla="*/ 1320800 w 1360153"/>
              <a:gd name="connsiteY6" fmla="*/ 88900 h 850804"/>
              <a:gd name="connsiteX7" fmla="*/ 1358900 w 1360153"/>
              <a:gd name="connsiteY7" fmla="*/ 0 h 850804"/>
              <a:gd name="connsiteX0" fmla="*/ 0 w 1360153"/>
              <a:gd name="connsiteY0" fmla="*/ 838200 h 863781"/>
              <a:gd name="connsiteX1" fmla="*/ 215900 w 1360153"/>
              <a:gd name="connsiteY1" fmla="*/ 825500 h 863781"/>
              <a:gd name="connsiteX2" fmla="*/ 1168400 w 1360153"/>
              <a:gd name="connsiteY2" fmla="*/ 355600 h 863781"/>
              <a:gd name="connsiteX3" fmla="*/ 1257300 w 1360153"/>
              <a:gd name="connsiteY3" fmla="*/ 215900 h 863781"/>
              <a:gd name="connsiteX4" fmla="*/ 1308100 w 1360153"/>
              <a:gd name="connsiteY4" fmla="*/ 127000 h 863781"/>
              <a:gd name="connsiteX5" fmla="*/ 1320800 w 1360153"/>
              <a:gd name="connsiteY5" fmla="*/ 88900 h 863781"/>
              <a:gd name="connsiteX6" fmla="*/ 1358900 w 1360153"/>
              <a:gd name="connsiteY6" fmla="*/ 0 h 863781"/>
              <a:gd name="connsiteX0" fmla="*/ 0 w 1360153"/>
              <a:gd name="connsiteY0" fmla="*/ 838200 h 838200"/>
              <a:gd name="connsiteX1" fmla="*/ 1168400 w 1360153"/>
              <a:gd name="connsiteY1" fmla="*/ 35560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835918 w 1360153"/>
              <a:gd name="connsiteY1" fmla="*/ 559623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08100 w 1358900"/>
              <a:gd name="connsiteY3" fmla="*/ 127000 h 838200"/>
              <a:gd name="connsiteX4" fmla="*/ 1358900 w 1358900"/>
              <a:gd name="connsiteY4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58900 w 1358900"/>
              <a:gd name="connsiteY3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654545 w 1358900"/>
              <a:gd name="connsiteY1" fmla="*/ 390265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706847 w 1358900"/>
              <a:gd name="connsiteY1" fmla="*/ 481435 h 838200"/>
              <a:gd name="connsiteX2" fmla="*/ 1358900 w 1358900"/>
              <a:gd name="connsiteY2" fmla="*/ 0 h 838200"/>
              <a:gd name="connsiteX0" fmla="*/ 0 w 987953"/>
              <a:gd name="connsiteY0" fmla="*/ 931897 h 931897"/>
              <a:gd name="connsiteX1" fmla="*/ 706847 w 987953"/>
              <a:gd name="connsiteY1" fmla="*/ 575132 h 931897"/>
              <a:gd name="connsiteX2" fmla="*/ 987953 w 987953"/>
              <a:gd name="connsiteY2" fmla="*/ 0 h 9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953" h="931897">
                <a:moveTo>
                  <a:pt x="0" y="931897"/>
                </a:moveTo>
                <a:cubicBezTo>
                  <a:pt x="243417" y="831355"/>
                  <a:pt x="542188" y="730448"/>
                  <a:pt x="706847" y="575132"/>
                </a:cubicBezTo>
                <a:cubicBezTo>
                  <a:pt x="871506" y="419816"/>
                  <a:pt x="878999" y="116588"/>
                  <a:pt x="987953" y="0"/>
                </a:cubicBezTo>
              </a:path>
            </a:pathLst>
          </a:custGeom>
          <a:noFill/>
          <a:ln w="79375">
            <a:solidFill>
              <a:srgbClr val="E84B57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F281CB84-9C9A-47AE-B757-D66132414B71}"/>
              </a:ext>
            </a:extLst>
          </p:cNvPr>
          <p:cNvSpPr/>
          <p:nvPr/>
        </p:nvSpPr>
        <p:spPr>
          <a:xfrm rot="15129971" flipH="1">
            <a:off x="9713673" y="4714437"/>
            <a:ext cx="508188" cy="680902"/>
          </a:xfrm>
          <a:custGeom>
            <a:avLst/>
            <a:gdLst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914400 w 1360153"/>
              <a:gd name="connsiteY8" fmla="*/ 533400 h 838200"/>
              <a:gd name="connsiteX9" fmla="*/ 1054100 w 1360153"/>
              <a:gd name="connsiteY9" fmla="*/ 431800 h 838200"/>
              <a:gd name="connsiteX10" fmla="*/ 1168400 w 1360153"/>
              <a:gd name="connsiteY10" fmla="*/ 355600 h 838200"/>
              <a:gd name="connsiteX11" fmla="*/ 1193800 w 1360153"/>
              <a:gd name="connsiteY11" fmla="*/ 304800 h 838200"/>
              <a:gd name="connsiteX12" fmla="*/ 1257300 w 1360153"/>
              <a:gd name="connsiteY12" fmla="*/ 215900 h 838200"/>
              <a:gd name="connsiteX13" fmla="*/ 1282700 w 1360153"/>
              <a:gd name="connsiteY13" fmla="*/ 165100 h 838200"/>
              <a:gd name="connsiteX14" fmla="*/ 1308100 w 1360153"/>
              <a:gd name="connsiteY14" fmla="*/ 127000 h 838200"/>
              <a:gd name="connsiteX15" fmla="*/ 1320800 w 1360153"/>
              <a:gd name="connsiteY15" fmla="*/ 88900 h 838200"/>
              <a:gd name="connsiteX16" fmla="*/ 1358900 w 1360153"/>
              <a:gd name="connsiteY16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054100 w 1360153"/>
              <a:gd name="connsiteY8" fmla="*/ 431800 h 838200"/>
              <a:gd name="connsiteX9" fmla="*/ 1168400 w 1360153"/>
              <a:gd name="connsiteY9" fmla="*/ 355600 h 838200"/>
              <a:gd name="connsiteX10" fmla="*/ 1193800 w 1360153"/>
              <a:gd name="connsiteY10" fmla="*/ 304800 h 838200"/>
              <a:gd name="connsiteX11" fmla="*/ 1257300 w 1360153"/>
              <a:gd name="connsiteY11" fmla="*/ 215900 h 838200"/>
              <a:gd name="connsiteX12" fmla="*/ 1282700 w 1360153"/>
              <a:gd name="connsiteY12" fmla="*/ 165100 h 838200"/>
              <a:gd name="connsiteX13" fmla="*/ 1308100 w 1360153"/>
              <a:gd name="connsiteY13" fmla="*/ 127000 h 838200"/>
              <a:gd name="connsiteX14" fmla="*/ 1320800 w 1360153"/>
              <a:gd name="connsiteY14" fmla="*/ 88900 h 838200"/>
              <a:gd name="connsiteX15" fmla="*/ 1358900 w 1360153"/>
              <a:gd name="connsiteY15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193800 w 1360153"/>
              <a:gd name="connsiteY9" fmla="*/ 304800 h 838200"/>
              <a:gd name="connsiteX10" fmla="*/ 1257300 w 1360153"/>
              <a:gd name="connsiteY10" fmla="*/ 215900 h 838200"/>
              <a:gd name="connsiteX11" fmla="*/ 1282700 w 1360153"/>
              <a:gd name="connsiteY11" fmla="*/ 165100 h 838200"/>
              <a:gd name="connsiteX12" fmla="*/ 1308100 w 1360153"/>
              <a:gd name="connsiteY12" fmla="*/ 127000 h 838200"/>
              <a:gd name="connsiteX13" fmla="*/ 1320800 w 1360153"/>
              <a:gd name="connsiteY13" fmla="*/ 88900 h 838200"/>
              <a:gd name="connsiteX14" fmla="*/ 1358900 w 1360153"/>
              <a:gd name="connsiteY14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282700 w 1360153"/>
              <a:gd name="connsiteY10" fmla="*/ 165100 h 838200"/>
              <a:gd name="connsiteX11" fmla="*/ 1308100 w 1360153"/>
              <a:gd name="connsiteY11" fmla="*/ 127000 h 838200"/>
              <a:gd name="connsiteX12" fmla="*/ 1320800 w 1360153"/>
              <a:gd name="connsiteY12" fmla="*/ 88900 h 838200"/>
              <a:gd name="connsiteX13" fmla="*/ 1358900 w 1360153"/>
              <a:gd name="connsiteY13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838200 w 1360153"/>
              <a:gd name="connsiteY7" fmla="*/ 558800 h 838200"/>
              <a:gd name="connsiteX8" fmla="*/ 1168400 w 1360153"/>
              <a:gd name="connsiteY8" fmla="*/ 355600 h 838200"/>
              <a:gd name="connsiteX9" fmla="*/ 1257300 w 1360153"/>
              <a:gd name="connsiteY9" fmla="*/ 215900 h 838200"/>
              <a:gd name="connsiteX10" fmla="*/ 1308100 w 1360153"/>
              <a:gd name="connsiteY10" fmla="*/ 127000 h 838200"/>
              <a:gd name="connsiteX11" fmla="*/ 1320800 w 1360153"/>
              <a:gd name="connsiteY11" fmla="*/ 88900 h 838200"/>
              <a:gd name="connsiteX12" fmla="*/ 1358900 w 1360153"/>
              <a:gd name="connsiteY12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800100 w 1360153"/>
              <a:gd name="connsiteY6" fmla="*/ 596900 h 838200"/>
              <a:gd name="connsiteX7" fmla="*/ 1168400 w 1360153"/>
              <a:gd name="connsiteY7" fmla="*/ 355600 h 838200"/>
              <a:gd name="connsiteX8" fmla="*/ 1257300 w 1360153"/>
              <a:gd name="connsiteY8" fmla="*/ 215900 h 838200"/>
              <a:gd name="connsiteX9" fmla="*/ 1308100 w 1360153"/>
              <a:gd name="connsiteY9" fmla="*/ 127000 h 838200"/>
              <a:gd name="connsiteX10" fmla="*/ 1320800 w 1360153"/>
              <a:gd name="connsiteY10" fmla="*/ 88900 h 838200"/>
              <a:gd name="connsiteX11" fmla="*/ 1358900 w 1360153"/>
              <a:gd name="connsiteY11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711200 w 1360153"/>
              <a:gd name="connsiteY5" fmla="*/ 647700 h 838200"/>
              <a:gd name="connsiteX6" fmla="*/ 1168400 w 1360153"/>
              <a:gd name="connsiteY6" fmla="*/ 355600 h 838200"/>
              <a:gd name="connsiteX7" fmla="*/ 1257300 w 1360153"/>
              <a:gd name="connsiteY7" fmla="*/ 215900 h 838200"/>
              <a:gd name="connsiteX8" fmla="*/ 1308100 w 1360153"/>
              <a:gd name="connsiteY8" fmla="*/ 127000 h 838200"/>
              <a:gd name="connsiteX9" fmla="*/ 1320800 w 1360153"/>
              <a:gd name="connsiteY9" fmla="*/ 88900 h 838200"/>
              <a:gd name="connsiteX10" fmla="*/ 1358900 w 1360153"/>
              <a:gd name="connsiteY10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444500 w 1360153"/>
              <a:gd name="connsiteY4" fmla="*/ 749300 h 838200"/>
              <a:gd name="connsiteX5" fmla="*/ 1168400 w 1360153"/>
              <a:gd name="connsiteY5" fmla="*/ 355600 h 838200"/>
              <a:gd name="connsiteX6" fmla="*/ 1257300 w 1360153"/>
              <a:gd name="connsiteY6" fmla="*/ 215900 h 838200"/>
              <a:gd name="connsiteX7" fmla="*/ 1308100 w 1360153"/>
              <a:gd name="connsiteY7" fmla="*/ 127000 h 838200"/>
              <a:gd name="connsiteX8" fmla="*/ 1320800 w 1360153"/>
              <a:gd name="connsiteY8" fmla="*/ 88900 h 838200"/>
              <a:gd name="connsiteX9" fmla="*/ 1358900 w 1360153"/>
              <a:gd name="connsiteY9" fmla="*/ 0 h 838200"/>
              <a:gd name="connsiteX0" fmla="*/ 0 w 1360153"/>
              <a:gd name="connsiteY0" fmla="*/ 838200 h 838200"/>
              <a:gd name="connsiteX1" fmla="*/ 215900 w 1360153"/>
              <a:gd name="connsiteY1" fmla="*/ 825500 h 838200"/>
              <a:gd name="connsiteX2" fmla="*/ 266700 w 1360153"/>
              <a:gd name="connsiteY2" fmla="*/ 812800 h 838200"/>
              <a:gd name="connsiteX3" fmla="*/ 393700 w 1360153"/>
              <a:gd name="connsiteY3" fmla="*/ 762000 h 838200"/>
              <a:gd name="connsiteX4" fmla="*/ 1168400 w 1360153"/>
              <a:gd name="connsiteY4" fmla="*/ 355600 h 838200"/>
              <a:gd name="connsiteX5" fmla="*/ 1257300 w 1360153"/>
              <a:gd name="connsiteY5" fmla="*/ 215900 h 838200"/>
              <a:gd name="connsiteX6" fmla="*/ 1308100 w 1360153"/>
              <a:gd name="connsiteY6" fmla="*/ 127000 h 838200"/>
              <a:gd name="connsiteX7" fmla="*/ 1320800 w 1360153"/>
              <a:gd name="connsiteY7" fmla="*/ 88900 h 838200"/>
              <a:gd name="connsiteX8" fmla="*/ 1358900 w 1360153"/>
              <a:gd name="connsiteY8" fmla="*/ 0 h 838200"/>
              <a:gd name="connsiteX0" fmla="*/ 0 w 1360153"/>
              <a:gd name="connsiteY0" fmla="*/ 838200 h 850804"/>
              <a:gd name="connsiteX1" fmla="*/ 215900 w 1360153"/>
              <a:gd name="connsiteY1" fmla="*/ 825500 h 850804"/>
              <a:gd name="connsiteX2" fmla="*/ 266700 w 1360153"/>
              <a:gd name="connsiteY2" fmla="*/ 812800 h 850804"/>
              <a:gd name="connsiteX3" fmla="*/ 1168400 w 1360153"/>
              <a:gd name="connsiteY3" fmla="*/ 355600 h 850804"/>
              <a:gd name="connsiteX4" fmla="*/ 1257300 w 1360153"/>
              <a:gd name="connsiteY4" fmla="*/ 215900 h 850804"/>
              <a:gd name="connsiteX5" fmla="*/ 1308100 w 1360153"/>
              <a:gd name="connsiteY5" fmla="*/ 127000 h 850804"/>
              <a:gd name="connsiteX6" fmla="*/ 1320800 w 1360153"/>
              <a:gd name="connsiteY6" fmla="*/ 88900 h 850804"/>
              <a:gd name="connsiteX7" fmla="*/ 1358900 w 1360153"/>
              <a:gd name="connsiteY7" fmla="*/ 0 h 850804"/>
              <a:gd name="connsiteX0" fmla="*/ 0 w 1360153"/>
              <a:gd name="connsiteY0" fmla="*/ 838200 h 863781"/>
              <a:gd name="connsiteX1" fmla="*/ 215900 w 1360153"/>
              <a:gd name="connsiteY1" fmla="*/ 825500 h 863781"/>
              <a:gd name="connsiteX2" fmla="*/ 1168400 w 1360153"/>
              <a:gd name="connsiteY2" fmla="*/ 355600 h 863781"/>
              <a:gd name="connsiteX3" fmla="*/ 1257300 w 1360153"/>
              <a:gd name="connsiteY3" fmla="*/ 215900 h 863781"/>
              <a:gd name="connsiteX4" fmla="*/ 1308100 w 1360153"/>
              <a:gd name="connsiteY4" fmla="*/ 127000 h 863781"/>
              <a:gd name="connsiteX5" fmla="*/ 1320800 w 1360153"/>
              <a:gd name="connsiteY5" fmla="*/ 88900 h 863781"/>
              <a:gd name="connsiteX6" fmla="*/ 1358900 w 1360153"/>
              <a:gd name="connsiteY6" fmla="*/ 0 h 863781"/>
              <a:gd name="connsiteX0" fmla="*/ 0 w 1360153"/>
              <a:gd name="connsiteY0" fmla="*/ 838200 h 838200"/>
              <a:gd name="connsiteX1" fmla="*/ 1168400 w 1360153"/>
              <a:gd name="connsiteY1" fmla="*/ 35560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798136 w 1360153"/>
              <a:gd name="connsiteY1" fmla="*/ 756090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60153"/>
              <a:gd name="connsiteY0" fmla="*/ 838200 h 838200"/>
              <a:gd name="connsiteX1" fmla="*/ 835918 w 1360153"/>
              <a:gd name="connsiteY1" fmla="*/ 559623 h 838200"/>
              <a:gd name="connsiteX2" fmla="*/ 1257300 w 1360153"/>
              <a:gd name="connsiteY2" fmla="*/ 215900 h 838200"/>
              <a:gd name="connsiteX3" fmla="*/ 1308100 w 1360153"/>
              <a:gd name="connsiteY3" fmla="*/ 127000 h 838200"/>
              <a:gd name="connsiteX4" fmla="*/ 1320800 w 1360153"/>
              <a:gd name="connsiteY4" fmla="*/ 88900 h 838200"/>
              <a:gd name="connsiteX5" fmla="*/ 1358900 w 1360153"/>
              <a:gd name="connsiteY5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08100 w 1358900"/>
              <a:gd name="connsiteY3" fmla="*/ 127000 h 838200"/>
              <a:gd name="connsiteX4" fmla="*/ 1358900 w 1358900"/>
              <a:gd name="connsiteY4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257300 w 1358900"/>
              <a:gd name="connsiteY2" fmla="*/ 215900 h 838200"/>
              <a:gd name="connsiteX3" fmla="*/ 1358900 w 1358900"/>
              <a:gd name="connsiteY3" fmla="*/ 0 h 838200"/>
              <a:gd name="connsiteX0" fmla="*/ 0 w 1358900"/>
              <a:gd name="connsiteY0" fmla="*/ 838200 h 838200"/>
              <a:gd name="connsiteX1" fmla="*/ 835918 w 1358900"/>
              <a:gd name="connsiteY1" fmla="*/ 559623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835918 w 1358900"/>
              <a:gd name="connsiteY1" fmla="*/ 506728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935060 w 1358900"/>
              <a:gd name="connsiteY1" fmla="*/ 659947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654545 w 1358900"/>
              <a:gd name="connsiteY1" fmla="*/ 390265 h 838200"/>
              <a:gd name="connsiteX2" fmla="*/ 1358900 w 1358900"/>
              <a:gd name="connsiteY2" fmla="*/ 0 h 838200"/>
              <a:gd name="connsiteX0" fmla="*/ 0 w 1358900"/>
              <a:gd name="connsiteY0" fmla="*/ 838200 h 838200"/>
              <a:gd name="connsiteX1" fmla="*/ 706847 w 1358900"/>
              <a:gd name="connsiteY1" fmla="*/ 481435 h 838200"/>
              <a:gd name="connsiteX2" fmla="*/ 1358900 w 1358900"/>
              <a:gd name="connsiteY2" fmla="*/ 0 h 838200"/>
              <a:gd name="connsiteX0" fmla="*/ 0 w 987953"/>
              <a:gd name="connsiteY0" fmla="*/ 931897 h 931897"/>
              <a:gd name="connsiteX1" fmla="*/ 706847 w 987953"/>
              <a:gd name="connsiteY1" fmla="*/ 575132 h 931897"/>
              <a:gd name="connsiteX2" fmla="*/ 987953 w 987953"/>
              <a:gd name="connsiteY2" fmla="*/ 0 h 9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953" h="931897">
                <a:moveTo>
                  <a:pt x="0" y="931897"/>
                </a:moveTo>
                <a:cubicBezTo>
                  <a:pt x="243417" y="831355"/>
                  <a:pt x="542188" y="730448"/>
                  <a:pt x="706847" y="575132"/>
                </a:cubicBezTo>
                <a:cubicBezTo>
                  <a:pt x="871506" y="419816"/>
                  <a:pt x="878999" y="116588"/>
                  <a:pt x="987953" y="0"/>
                </a:cubicBezTo>
              </a:path>
            </a:pathLst>
          </a:custGeom>
          <a:noFill/>
          <a:ln w="66675">
            <a:solidFill>
              <a:schemeClr val="accent4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6" y="1929782"/>
            <a:ext cx="8992424" cy="34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2103120" y="360429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6: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811B9669-AE5C-4B3D-AEDE-783040029D42}"/>
              </a:ext>
            </a:extLst>
          </p:cNvPr>
          <p:cNvSpPr/>
          <p:nvPr/>
        </p:nvSpPr>
        <p:spPr>
          <a:xfrm>
            <a:off x="1839433" y="2373923"/>
            <a:ext cx="4646428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+mn-cs"/>
              </a:rPr>
              <a:t>Kể được một số hoạt động diễn ra trong ngày khai giảng và nói được ý nghĩa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等线" panose="020F0502020204030204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9B6CBE12-13BA-492F-AE93-5B541CDC615F}"/>
              </a:ext>
            </a:extLst>
          </p:cNvPr>
          <p:cNvSpPr/>
          <p:nvPr/>
        </p:nvSpPr>
        <p:spPr>
          <a:xfrm>
            <a:off x="6624084" y="2373924"/>
            <a:ext cx="4008473" cy="1430216"/>
          </a:xfrm>
          <a:prstGeom prst="wedgeRoundRectCallout">
            <a:avLst>
              <a:gd name="adj1" fmla="val 43801"/>
              <a:gd name="adj2" fmla="val 77500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Nhận xét được sự tham gia của các bạn và chia sẻ cảm nhận của bản thân trong ngày khai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trường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8D620541-77A2-4A34-8891-D0442F771CFF}"/>
              </a:ext>
            </a:extLst>
          </p:cNvPr>
          <p:cNvSpPr/>
          <p:nvPr/>
        </p:nvSpPr>
        <p:spPr>
          <a:xfrm>
            <a:off x="4116851" y="4108938"/>
            <a:ext cx="5186637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cực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tham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hoạt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động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khai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giảng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CD252-51B9-4D77-BD48-EB56D0B4A2F6}"/>
              </a:ext>
            </a:extLst>
          </p:cNvPr>
          <p:cNvSpPr txBox="1"/>
          <p:nvPr/>
        </p:nvSpPr>
        <p:spPr>
          <a:xfrm>
            <a:off x="3848986" y="1212112"/>
            <a:ext cx="464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111494" y="1982450"/>
            <a:ext cx="5692585" cy="144655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Khám</a:t>
            </a:r>
            <a:r>
              <a:rPr kumimoji="0" lang="en-US" altLang="zh-C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phá</a:t>
            </a:r>
            <a:endParaRPr kumimoji="0" lang="zh-CN" alt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47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HĐ1. Các hoạt động ngoài lễ khai giảng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736A33-D12E-46D0-82EE-59965260DA1E}"/>
              </a:ext>
            </a:extLst>
          </p:cNvPr>
          <p:cNvSpPr/>
          <p:nvPr/>
        </p:nvSpPr>
        <p:spPr>
          <a:xfrm>
            <a:off x="2453268" y="462703"/>
            <a:ext cx="7014118" cy="70252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SGK (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26, 27)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167BEB-7269-48F9-A92B-E41BC629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1" y="1745920"/>
            <a:ext cx="6060618" cy="4359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14439-838C-4ECE-955A-C1289E4BB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244" y="1714092"/>
            <a:ext cx="4644722" cy="44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6" y="2891744"/>
            <a:ext cx="4665577" cy="2668172"/>
          </a:xfrm>
          <a:prstGeom prst="rect">
            <a:avLst/>
          </a:prstGeom>
        </p:spPr>
      </p:pic>
      <p:sp>
        <p:nvSpPr>
          <p:cNvPr id="28" name="任意多边形: 形状 6">
            <a:extLst>
              <a:ext uri="{FF2B5EF4-FFF2-40B4-BE49-F238E27FC236}">
                <a16:creationId xmlns:a16="http://schemas.microsoft.com/office/drawing/2014/main" id="{32EC6586-B6E0-4603-93AE-D98C57C3E824}"/>
              </a:ext>
            </a:extLst>
          </p:cNvPr>
          <p:cNvSpPr/>
          <p:nvPr/>
        </p:nvSpPr>
        <p:spPr>
          <a:xfrm>
            <a:off x="2720898" y="334000"/>
            <a:ext cx="9267902" cy="3981522"/>
          </a:xfrm>
          <a:custGeom>
            <a:avLst/>
            <a:gdLst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956498 w 2585837"/>
              <a:gd name="connsiteY24" fmla="*/ 177598 h 1446121"/>
              <a:gd name="connsiteX25" fmla="*/ 42098 w 2585837"/>
              <a:gd name="connsiteY25" fmla="*/ 193641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956498 w 2585837"/>
              <a:gd name="connsiteY24" fmla="*/ 177598 h 1446121"/>
              <a:gd name="connsiteX25" fmla="*/ 10145 w 2585837"/>
              <a:gd name="connsiteY25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10145 w 2585837"/>
              <a:gd name="connsiteY24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145 w 2585837"/>
              <a:gd name="connsiteY23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0145 w 2585837"/>
              <a:gd name="connsiteY22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694435 w 2585837"/>
              <a:gd name="connsiteY19" fmla="*/ 97388 h 1446121"/>
              <a:gd name="connsiteX20" fmla="*/ 1614224 w 2585837"/>
              <a:gd name="connsiteY20" fmla="*/ 113430 h 1446121"/>
              <a:gd name="connsiteX21" fmla="*/ 10145 w 2585837"/>
              <a:gd name="connsiteY21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694435 w 2585837"/>
              <a:gd name="connsiteY19" fmla="*/ 97388 h 1446121"/>
              <a:gd name="connsiteX20" fmla="*/ 10145 w 2585837"/>
              <a:gd name="connsiteY20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0145 w 2585837"/>
              <a:gd name="connsiteY19" fmla="*/ 112247 h 1446121"/>
              <a:gd name="connsiteX0" fmla="*/ 26056 w 2585837"/>
              <a:gd name="connsiteY0" fmla="*/ 162357 h 1479006"/>
              <a:gd name="connsiteX1" fmla="*/ 699824 w 2585837"/>
              <a:gd name="connsiteY1" fmla="*/ 1028631 h 1479006"/>
              <a:gd name="connsiteX2" fmla="*/ 747950 w 2585837"/>
              <a:gd name="connsiteY2" fmla="*/ 1044673 h 1479006"/>
              <a:gd name="connsiteX3" fmla="*/ 715866 w 2585837"/>
              <a:gd name="connsiteY3" fmla="*/ 1140926 h 1479006"/>
              <a:gd name="connsiteX4" fmla="*/ 651698 w 2585837"/>
              <a:gd name="connsiteY4" fmla="*/ 1237178 h 1479006"/>
              <a:gd name="connsiteX5" fmla="*/ 635656 w 2585837"/>
              <a:gd name="connsiteY5" fmla="*/ 1285305 h 1479006"/>
              <a:gd name="connsiteX6" fmla="*/ 523361 w 2585837"/>
              <a:gd name="connsiteY6" fmla="*/ 1429683 h 1479006"/>
              <a:gd name="connsiteX7" fmla="*/ 507319 w 2585837"/>
              <a:gd name="connsiteY7" fmla="*/ 1477810 h 1479006"/>
              <a:gd name="connsiteX8" fmla="*/ 587529 w 2585837"/>
              <a:gd name="connsiteY8" fmla="*/ 1445726 h 1479006"/>
              <a:gd name="connsiteX9" fmla="*/ 683782 w 2585837"/>
              <a:gd name="connsiteY9" fmla="*/ 1381557 h 1479006"/>
              <a:gd name="connsiteX10" fmla="*/ 731908 w 2585837"/>
              <a:gd name="connsiteY10" fmla="*/ 1349473 h 1479006"/>
              <a:gd name="connsiteX11" fmla="*/ 796077 w 2585837"/>
              <a:gd name="connsiteY11" fmla="*/ 1333431 h 1479006"/>
              <a:gd name="connsiteX12" fmla="*/ 940456 w 2585837"/>
              <a:gd name="connsiteY12" fmla="*/ 1253220 h 1479006"/>
              <a:gd name="connsiteX13" fmla="*/ 1036708 w 2585837"/>
              <a:gd name="connsiteY13" fmla="*/ 1189052 h 1479006"/>
              <a:gd name="connsiteX14" fmla="*/ 2175698 w 2585837"/>
              <a:gd name="connsiteY14" fmla="*/ 1140926 h 1479006"/>
              <a:gd name="connsiteX15" fmla="*/ 2576750 w 2585837"/>
              <a:gd name="connsiteY15" fmla="*/ 1124883 h 1479006"/>
              <a:gd name="connsiteX16" fmla="*/ 2544666 w 2585837"/>
              <a:gd name="connsiteY16" fmla="*/ 1028631 h 1479006"/>
              <a:gd name="connsiteX17" fmla="*/ 2159656 w 2585837"/>
              <a:gd name="connsiteY17" fmla="*/ 50062 h 1479006"/>
              <a:gd name="connsiteX18" fmla="*/ 10145 w 2585837"/>
              <a:gd name="connsiteY18" fmla="*/ 145132 h 1479006"/>
              <a:gd name="connsiteX0" fmla="*/ 26056 w 2680698"/>
              <a:gd name="connsiteY0" fmla="*/ 162357 h 1479006"/>
              <a:gd name="connsiteX1" fmla="*/ 699824 w 2680698"/>
              <a:gd name="connsiteY1" fmla="*/ 1028631 h 1479006"/>
              <a:gd name="connsiteX2" fmla="*/ 747950 w 2680698"/>
              <a:gd name="connsiteY2" fmla="*/ 1044673 h 1479006"/>
              <a:gd name="connsiteX3" fmla="*/ 715866 w 2680698"/>
              <a:gd name="connsiteY3" fmla="*/ 1140926 h 1479006"/>
              <a:gd name="connsiteX4" fmla="*/ 651698 w 2680698"/>
              <a:gd name="connsiteY4" fmla="*/ 1237178 h 1479006"/>
              <a:gd name="connsiteX5" fmla="*/ 635656 w 2680698"/>
              <a:gd name="connsiteY5" fmla="*/ 1285305 h 1479006"/>
              <a:gd name="connsiteX6" fmla="*/ 523361 w 2680698"/>
              <a:gd name="connsiteY6" fmla="*/ 1429683 h 1479006"/>
              <a:gd name="connsiteX7" fmla="*/ 507319 w 2680698"/>
              <a:gd name="connsiteY7" fmla="*/ 1477810 h 1479006"/>
              <a:gd name="connsiteX8" fmla="*/ 587529 w 2680698"/>
              <a:gd name="connsiteY8" fmla="*/ 1445726 h 1479006"/>
              <a:gd name="connsiteX9" fmla="*/ 683782 w 2680698"/>
              <a:gd name="connsiteY9" fmla="*/ 1381557 h 1479006"/>
              <a:gd name="connsiteX10" fmla="*/ 731908 w 2680698"/>
              <a:gd name="connsiteY10" fmla="*/ 1349473 h 1479006"/>
              <a:gd name="connsiteX11" fmla="*/ 796077 w 2680698"/>
              <a:gd name="connsiteY11" fmla="*/ 1333431 h 1479006"/>
              <a:gd name="connsiteX12" fmla="*/ 940456 w 2680698"/>
              <a:gd name="connsiteY12" fmla="*/ 1253220 h 1479006"/>
              <a:gd name="connsiteX13" fmla="*/ 1036708 w 2680698"/>
              <a:gd name="connsiteY13" fmla="*/ 1189052 h 1479006"/>
              <a:gd name="connsiteX14" fmla="*/ 2576750 w 2680698"/>
              <a:gd name="connsiteY14" fmla="*/ 1124883 h 1479006"/>
              <a:gd name="connsiteX15" fmla="*/ 2544666 w 2680698"/>
              <a:gd name="connsiteY15" fmla="*/ 1028631 h 1479006"/>
              <a:gd name="connsiteX16" fmla="*/ 2159656 w 2680698"/>
              <a:gd name="connsiteY16" fmla="*/ 50062 h 1479006"/>
              <a:gd name="connsiteX17" fmla="*/ 10145 w 2680698"/>
              <a:gd name="connsiteY17" fmla="*/ 145132 h 1479006"/>
              <a:gd name="connsiteX0" fmla="*/ 26056 w 2624077"/>
              <a:gd name="connsiteY0" fmla="*/ 162357 h 1479006"/>
              <a:gd name="connsiteX1" fmla="*/ 699824 w 2624077"/>
              <a:gd name="connsiteY1" fmla="*/ 1028631 h 1479006"/>
              <a:gd name="connsiteX2" fmla="*/ 747950 w 2624077"/>
              <a:gd name="connsiteY2" fmla="*/ 1044673 h 1479006"/>
              <a:gd name="connsiteX3" fmla="*/ 715866 w 2624077"/>
              <a:gd name="connsiteY3" fmla="*/ 1140926 h 1479006"/>
              <a:gd name="connsiteX4" fmla="*/ 651698 w 2624077"/>
              <a:gd name="connsiteY4" fmla="*/ 1237178 h 1479006"/>
              <a:gd name="connsiteX5" fmla="*/ 635656 w 2624077"/>
              <a:gd name="connsiteY5" fmla="*/ 1285305 h 1479006"/>
              <a:gd name="connsiteX6" fmla="*/ 523361 w 2624077"/>
              <a:gd name="connsiteY6" fmla="*/ 1429683 h 1479006"/>
              <a:gd name="connsiteX7" fmla="*/ 507319 w 2624077"/>
              <a:gd name="connsiteY7" fmla="*/ 1477810 h 1479006"/>
              <a:gd name="connsiteX8" fmla="*/ 587529 w 2624077"/>
              <a:gd name="connsiteY8" fmla="*/ 1445726 h 1479006"/>
              <a:gd name="connsiteX9" fmla="*/ 683782 w 2624077"/>
              <a:gd name="connsiteY9" fmla="*/ 1381557 h 1479006"/>
              <a:gd name="connsiteX10" fmla="*/ 731908 w 2624077"/>
              <a:gd name="connsiteY10" fmla="*/ 1349473 h 1479006"/>
              <a:gd name="connsiteX11" fmla="*/ 796077 w 2624077"/>
              <a:gd name="connsiteY11" fmla="*/ 1333431 h 1479006"/>
              <a:gd name="connsiteX12" fmla="*/ 940456 w 2624077"/>
              <a:gd name="connsiteY12" fmla="*/ 1253220 h 1479006"/>
              <a:gd name="connsiteX13" fmla="*/ 1036708 w 2624077"/>
              <a:gd name="connsiteY13" fmla="*/ 1189052 h 1479006"/>
              <a:gd name="connsiteX14" fmla="*/ 2544666 w 2624077"/>
              <a:gd name="connsiteY14" fmla="*/ 1028631 h 1479006"/>
              <a:gd name="connsiteX15" fmla="*/ 2159656 w 2624077"/>
              <a:gd name="connsiteY15" fmla="*/ 50062 h 1479006"/>
              <a:gd name="connsiteX16" fmla="*/ 10145 w 2624077"/>
              <a:gd name="connsiteY16" fmla="*/ 145132 h 1479006"/>
              <a:gd name="connsiteX0" fmla="*/ 26056 w 2571642"/>
              <a:gd name="connsiteY0" fmla="*/ 162357 h 1479006"/>
              <a:gd name="connsiteX1" fmla="*/ 699824 w 2571642"/>
              <a:gd name="connsiteY1" fmla="*/ 1028631 h 1479006"/>
              <a:gd name="connsiteX2" fmla="*/ 747950 w 2571642"/>
              <a:gd name="connsiteY2" fmla="*/ 1044673 h 1479006"/>
              <a:gd name="connsiteX3" fmla="*/ 715866 w 2571642"/>
              <a:gd name="connsiteY3" fmla="*/ 1140926 h 1479006"/>
              <a:gd name="connsiteX4" fmla="*/ 651698 w 2571642"/>
              <a:gd name="connsiteY4" fmla="*/ 1237178 h 1479006"/>
              <a:gd name="connsiteX5" fmla="*/ 635656 w 2571642"/>
              <a:gd name="connsiteY5" fmla="*/ 1285305 h 1479006"/>
              <a:gd name="connsiteX6" fmla="*/ 523361 w 2571642"/>
              <a:gd name="connsiteY6" fmla="*/ 1429683 h 1479006"/>
              <a:gd name="connsiteX7" fmla="*/ 507319 w 2571642"/>
              <a:gd name="connsiteY7" fmla="*/ 1477810 h 1479006"/>
              <a:gd name="connsiteX8" fmla="*/ 587529 w 2571642"/>
              <a:gd name="connsiteY8" fmla="*/ 1445726 h 1479006"/>
              <a:gd name="connsiteX9" fmla="*/ 683782 w 2571642"/>
              <a:gd name="connsiteY9" fmla="*/ 1381557 h 1479006"/>
              <a:gd name="connsiteX10" fmla="*/ 731908 w 2571642"/>
              <a:gd name="connsiteY10" fmla="*/ 1349473 h 1479006"/>
              <a:gd name="connsiteX11" fmla="*/ 796077 w 2571642"/>
              <a:gd name="connsiteY11" fmla="*/ 1333431 h 1479006"/>
              <a:gd name="connsiteX12" fmla="*/ 940456 w 2571642"/>
              <a:gd name="connsiteY12" fmla="*/ 1253220 h 1479006"/>
              <a:gd name="connsiteX13" fmla="*/ 1036708 w 2571642"/>
              <a:gd name="connsiteY13" fmla="*/ 1189052 h 1479006"/>
              <a:gd name="connsiteX14" fmla="*/ 2544666 w 2571642"/>
              <a:gd name="connsiteY14" fmla="*/ 1028631 h 1479006"/>
              <a:gd name="connsiteX15" fmla="*/ 2159656 w 2571642"/>
              <a:gd name="connsiteY15" fmla="*/ 50062 h 1479006"/>
              <a:gd name="connsiteX16" fmla="*/ 10145 w 2571642"/>
              <a:gd name="connsiteY16" fmla="*/ 145132 h 1479006"/>
              <a:gd name="connsiteX0" fmla="*/ 26056 w 2702620"/>
              <a:gd name="connsiteY0" fmla="*/ 147170 h 1463819"/>
              <a:gd name="connsiteX1" fmla="*/ 699824 w 2702620"/>
              <a:gd name="connsiteY1" fmla="*/ 1013444 h 1463819"/>
              <a:gd name="connsiteX2" fmla="*/ 747950 w 2702620"/>
              <a:gd name="connsiteY2" fmla="*/ 1029486 h 1463819"/>
              <a:gd name="connsiteX3" fmla="*/ 715866 w 2702620"/>
              <a:gd name="connsiteY3" fmla="*/ 1125739 h 1463819"/>
              <a:gd name="connsiteX4" fmla="*/ 651698 w 2702620"/>
              <a:gd name="connsiteY4" fmla="*/ 1221991 h 1463819"/>
              <a:gd name="connsiteX5" fmla="*/ 635656 w 2702620"/>
              <a:gd name="connsiteY5" fmla="*/ 1270118 h 1463819"/>
              <a:gd name="connsiteX6" fmla="*/ 523361 w 2702620"/>
              <a:gd name="connsiteY6" fmla="*/ 1414496 h 1463819"/>
              <a:gd name="connsiteX7" fmla="*/ 507319 w 2702620"/>
              <a:gd name="connsiteY7" fmla="*/ 1462623 h 1463819"/>
              <a:gd name="connsiteX8" fmla="*/ 587529 w 2702620"/>
              <a:gd name="connsiteY8" fmla="*/ 1430539 h 1463819"/>
              <a:gd name="connsiteX9" fmla="*/ 683782 w 2702620"/>
              <a:gd name="connsiteY9" fmla="*/ 1366370 h 1463819"/>
              <a:gd name="connsiteX10" fmla="*/ 731908 w 2702620"/>
              <a:gd name="connsiteY10" fmla="*/ 1334286 h 1463819"/>
              <a:gd name="connsiteX11" fmla="*/ 796077 w 2702620"/>
              <a:gd name="connsiteY11" fmla="*/ 1318244 h 1463819"/>
              <a:gd name="connsiteX12" fmla="*/ 940456 w 2702620"/>
              <a:gd name="connsiteY12" fmla="*/ 1238033 h 1463819"/>
              <a:gd name="connsiteX13" fmla="*/ 1036708 w 2702620"/>
              <a:gd name="connsiteY13" fmla="*/ 1173865 h 1463819"/>
              <a:gd name="connsiteX14" fmla="*/ 2544666 w 2702620"/>
              <a:gd name="connsiteY14" fmla="*/ 1013444 h 1463819"/>
              <a:gd name="connsiteX15" fmla="*/ 2370550 w 2702620"/>
              <a:gd name="connsiteY15" fmla="*/ 52963 h 1463819"/>
              <a:gd name="connsiteX16" fmla="*/ 10145 w 2702620"/>
              <a:gd name="connsiteY16" fmla="*/ 129945 h 1463819"/>
              <a:gd name="connsiteX0" fmla="*/ 26056 w 2697803"/>
              <a:gd name="connsiteY0" fmla="*/ 204843 h 1521492"/>
              <a:gd name="connsiteX1" fmla="*/ 699824 w 2697803"/>
              <a:gd name="connsiteY1" fmla="*/ 1071117 h 1521492"/>
              <a:gd name="connsiteX2" fmla="*/ 747950 w 2697803"/>
              <a:gd name="connsiteY2" fmla="*/ 1087159 h 1521492"/>
              <a:gd name="connsiteX3" fmla="*/ 715866 w 2697803"/>
              <a:gd name="connsiteY3" fmla="*/ 1183412 h 1521492"/>
              <a:gd name="connsiteX4" fmla="*/ 651698 w 2697803"/>
              <a:gd name="connsiteY4" fmla="*/ 1279664 h 1521492"/>
              <a:gd name="connsiteX5" fmla="*/ 635656 w 2697803"/>
              <a:gd name="connsiteY5" fmla="*/ 1327791 h 1521492"/>
              <a:gd name="connsiteX6" fmla="*/ 523361 w 2697803"/>
              <a:gd name="connsiteY6" fmla="*/ 1472169 h 1521492"/>
              <a:gd name="connsiteX7" fmla="*/ 507319 w 2697803"/>
              <a:gd name="connsiteY7" fmla="*/ 1520296 h 1521492"/>
              <a:gd name="connsiteX8" fmla="*/ 587529 w 2697803"/>
              <a:gd name="connsiteY8" fmla="*/ 1488212 h 1521492"/>
              <a:gd name="connsiteX9" fmla="*/ 683782 w 2697803"/>
              <a:gd name="connsiteY9" fmla="*/ 1424043 h 1521492"/>
              <a:gd name="connsiteX10" fmla="*/ 731908 w 2697803"/>
              <a:gd name="connsiteY10" fmla="*/ 1391959 h 1521492"/>
              <a:gd name="connsiteX11" fmla="*/ 796077 w 2697803"/>
              <a:gd name="connsiteY11" fmla="*/ 1375917 h 1521492"/>
              <a:gd name="connsiteX12" fmla="*/ 940456 w 2697803"/>
              <a:gd name="connsiteY12" fmla="*/ 1295706 h 1521492"/>
              <a:gd name="connsiteX13" fmla="*/ 1036708 w 2697803"/>
              <a:gd name="connsiteY13" fmla="*/ 1231538 h 1521492"/>
              <a:gd name="connsiteX14" fmla="*/ 2544666 w 2697803"/>
              <a:gd name="connsiteY14" fmla="*/ 1071117 h 1521492"/>
              <a:gd name="connsiteX15" fmla="*/ 2370550 w 2697803"/>
              <a:gd name="connsiteY15" fmla="*/ 110636 h 1521492"/>
              <a:gd name="connsiteX16" fmla="*/ 99615 w 2697803"/>
              <a:gd name="connsiteY16" fmla="*/ 33874 h 1521492"/>
              <a:gd name="connsiteX0" fmla="*/ 0 w 2620621"/>
              <a:gd name="connsiteY0" fmla="*/ 14924 h 1521492"/>
              <a:gd name="connsiteX1" fmla="*/ 622642 w 2620621"/>
              <a:gd name="connsiteY1" fmla="*/ 1071117 h 1521492"/>
              <a:gd name="connsiteX2" fmla="*/ 670768 w 2620621"/>
              <a:gd name="connsiteY2" fmla="*/ 1087159 h 1521492"/>
              <a:gd name="connsiteX3" fmla="*/ 638684 w 2620621"/>
              <a:gd name="connsiteY3" fmla="*/ 1183412 h 1521492"/>
              <a:gd name="connsiteX4" fmla="*/ 574516 w 2620621"/>
              <a:gd name="connsiteY4" fmla="*/ 1279664 h 1521492"/>
              <a:gd name="connsiteX5" fmla="*/ 558474 w 2620621"/>
              <a:gd name="connsiteY5" fmla="*/ 1327791 h 1521492"/>
              <a:gd name="connsiteX6" fmla="*/ 446179 w 2620621"/>
              <a:gd name="connsiteY6" fmla="*/ 1472169 h 1521492"/>
              <a:gd name="connsiteX7" fmla="*/ 430137 w 2620621"/>
              <a:gd name="connsiteY7" fmla="*/ 1520296 h 1521492"/>
              <a:gd name="connsiteX8" fmla="*/ 510347 w 2620621"/>
              <a:gd name="connsiteY8" fmla="*/ 1488212 h 1521492"/>
              <a:gd name="connsiteX9" fmla="*/ 606600 w 2620621"/>
              <a:gd name="connsiteY9" fmla="*/ 1424043 h 1521492"/>
              <a:gd name="connsiteX10" fmla="*/ 654726 w 2620621"/>
              <a:gd name="connsiteY10" fmla="*/ 1391959 h 1521492"/>
              <a:gd name="connsiteX11" fmla="*/ 718895 w 2620621"/>
              <a:gd name="connsiteY11" fmla="*/ 1375917 h 1521492"/>
              <a:gd name="connsiteX12" fmla="*/ 863274 w 2620621"/>
              <a:gd name="connsiteY12" fmla="*/ 1295706 h 1521492"/>
              <a:gd name="connsiteX13" fmla="*/ 959526 w 2620621"/>
              <a:gd name="connsiteY13" fmla="*/ 1231538 h 1521492"/>
              <a:gd name="connsiteX14" fmla="*/ 2467484 w 2620621"/>
              <a:gd name="connsiteY14" fmla="*/ 1071117 h 1521492"/>
              <a:gd name="connsiteX15" fmla="*/ 2293368 w 2620621"/>
              <a:gd name="connsiteY15" fmla="*/ 110636 h 1521492"/>
              <a:gd name="connsiteX16" fmla="*/ 22433 w 2620621"/>
              <a:gd name="connsiteY16" fmla="*/ 33874 h 1521492"/>
              <a:gd name="connsiteX0" fmla="*/ 30793 w 2651414"/>
              <a:gd name="connsiteY0" fmla="*/ 14924 h 1521492"/>
              <a:gd name="connsiteX1" fmla="*/ 653435 w 2651414"/>
              <a:gd name="connsiteY1" fmla="*/ 1071117 h 1521492"/>
              <a:gd name="connsiteX2" fmla="*/ 701561 w 2651414"/>
              <a:gd name="connsiteY2" fmla="*/ 1087159 h 1521492"/>
              <a:gd name="connsiteX3" fmla="*/ 669477 w 2651414"/>
              <a:gd name="connsiteY3" fmla="*/ 1183412 h 1521492"/>
              <a:gd name="connsiteX4" fmla="*/ 605309 w 2651414"/>
              <a:gd name="connsiteY4" fmla="*/ 1279664 h 1521492"/>
              <a:gd name="connsiteX5" fmla="*/ 589267 w 2651414"/>
              <a:gd name="connsiteY5" fmla="*/ 1327791 h 1521492"/>
              <a:gd name="connsiteX6" fmla="*/ 476972 w 2651414"/>
              <a:gd name="connsiteY6" fmla="*/ 1472169 h 1521492"/>
              <a:gd name="connsiteX7" fmla="*/ 460930 w 2651414"/>
              <a:gd name="connsiteY7" fmla="*/ 1520296 h 1521492"/>
              <a:gd name="connsiteX8" fmla="*/ 541140 w 2651414"/>
              <a:gd name="connsiteY8" fmla="*/ 1488212 h 1521492"/>
              <a:gd name="connsiteX9" fmla="*/ 637393 w 2651414"/>
              <a:gd name="connsiteY9" fmla="*/ 1424043 h 1521492"/>
              <a:gd name="connsiteX10" fmla="*/ 685519 w 2651414"/>
              <a:gd name="connsiteY10" fmla="*/ 1391959 h 1521492"/>
              <a:gd name="connsiteX11" fmla="*/ 749688 w 2651414"/>
              <a:gd name="connsiteY11" fmla="*/ 1375917 h 1521492"/>
              <a:gd name="connsiteX12" fmla="*/ 894067 w 2651414"/>
              <a:gd name="connsiteY12" fmla="*/ 1295706 h 1521492"/>
              <a:gd name="connsiteX13" fmla="*/ 990319 w 2651414"/>
              <a:gd name="connsiteY13" fmla="*/ 1231538 h 1521492"/>
              <a:gd name="connsiteX14" fmla="*/ 2498277 w 2651414"/>
              <a:gd name="connsiteY14" fmla="*/ 1071117 h 1521492"/>
              <a:gd name="connsiteX15" fmla="*/ 2324161 w 2651414"/>
              <a:gd name="connsiteY15" fmla="*/ 110636 h 1521492"/>
              <a:gd name="connsiteX16" fmla="*/ 53226 w 2651414"/>
              <a:gd name="connsiteY16" fmla="*/ 33874 h 1521492"/>
              <a:gd name="connsiteX0" fmla="*/ 92152 w 2712773"/>
              <a:gd name="connsiteY0" fmla="*/ 14924 h 1521492"/>
              <a:gd name="connsiteX1" fmla="*/ 714794 w 2712773"/>
              <a:gd name="connsiteY1" fmla="*/ 1071117 h 1521492"/>
              <a:gd name="connsiteX2" fmla="*/ 762920 w 2712773"/>
              <a:gd name="connsiteY2" fmla="*/ 1087159 h 1521492"/>
              <a:gd name="connsiteX3" fmla="*/ 730836 w 2712773"/>
              <a:gd name="connsiteY3" fmla="*/ 1183412 h 1521492"/>
              <a:gd name="connsiteX4" fmla="*/ 666668 w 2712773"/>
              <a:gd name="connsiteY4" fmla="*/ 1279664 h 1521492"/>
              <a:gd name="connsiteX5" fmla="*/ 650626 w 2712773"/>
              <a:gd name="connsiteY5" fmla="*/ 1327791 h 1521492"/>
              <a:gd name="connsiteX6" fmla="*/ 538331 w 2712773"/>
              <a:gd name="connsiteY6" fmla="*/ 1472169 h 1521492"/>
              <a:gd name="connsiteX7" fmla="*/ 522289 w 2712773"/>
              <a:gd name="connsiteY7" fmla="*/ 1520296 h 1521492"/>
              <a:gd name="connsiteX8" fmla="*/ 602499 w 2712773"/>
              <a:gd name="connsiteY8" fmla="*/ 1488212 h 1521492"/>
              <a:gd name="connsiteX9" fmla="*/ 698752 w 2712773"/>
              <a:gd name="connsiteY9" fmla="*/ 1424043 h 1521492"/>
              <a:gd name="connsiteX10" fmla="*/ 746878 w 2712773"/>
              <a:gd name="connsiteY10" fmla="*/ 1391959 h 1521492"/>
              <a:gd name="connsiteX11" fmla="*/ 811047 w 2712773"/>
              <a:gd name="connsiteY11" fmla="*/ 1375917 h 1521492"/>
              <a:gd name="connsiteX12" fmla="*/ 955426 w 2712773"/>
              <a:gd name="connsiteY12" fmla="*/ 1295706 h 1521492"/>
              <a:gd name="connsiteX13" fmla="*/ 1051678 w 2712773"/>
              <a:gd name="connsiteY13" fmla="*/ 1231538 h 1521492"/>
              <a:gd name="connsiteX14" fmla="*/ 2559636 w 2712773"/>
              <a:gd name="connsiteY14" fmla="*/ 1071117 h 1521492"/>
              <a:gd name="connsiteX15" fmla="*/ 2385520 w 2712773"/>
              <a:gd name="connsiteY15" fmla="*/ 110636 h 1521492"/>
              <a:gd name="connsiteX16" fmla="*/ 114585 w 2712773"/>
              <a:gd name="connsiteY16" fmla="*/ 33874 h 1521492"/>
              <a:gd name="connsiteX0" fmla="*/ 92152 w 2714482"/>
              <a:gd name="connsiteY0" fmla="*/ 25663 h 1532231"/>
              <a:gd name="connsiteX1" fmla="*/ 714794 w 2714482"/>
              <a:gd name="connsiteY1" fmla="*/ 1081856 h 1532231"/>
              <a:gd name="connsiteX2" fmla="*/ 762920 w 2714482"/>
              <a:gd name="connsiteY2" fmla="*/ 1097898 h 1532231"/>
              <a:gd name="connsiteX3" fmla="*/ 730836 w 2714482"/>
              <a:gd name="connsiteY3" fmla="*/ 1194151 h 1532231"/>
              <a:gd name="connsiteX4" fmla="*/ 666668 w 2714482"/>
              <a:gd name="connsiteY4" fmla="*/ 1290403 h 1532231"/>
              <a:gd name="connsiteX5" fmla="*/ 650626 w 2714482"/>
              <a:gd name="connsiteY5" fmla="*/ 1338530 h 1532231"/>
              <a:gd name="connsiteX6" fmla="*/ 538331 w 2714482"/>
              <a:gd name="connsiteY6" fmla="*/ 1482908 h 1532231"/>
              <a:gd name="connsiteX7" fmla="*/ 522289 w 2714482"/>
              <a:gd name="connsiteY7" fmla="*/ 1531035 h 1532231"/>
              <a:gd name="connsiteX8" fmla="*/ 602499 w 2714482"/>
              <a:gd name="connsiteY8" fmla="*/ 1498951 h 1532231"/>
              <a:gd name="connsiteX9" fmla="*/ 698752 w 2714482"/>
              <a:gd name="connsiteY9" fmla="*/ 1434782 h 1532231"/>
              <a:gd name="connsiteX10" fmla="*/ 746878 w 2714482"/>
              <a:gd name="connsiteY10" fmla="*/ 1402698 h 1532231"/>
              <a:gd name="connsiteX11" fmla="*/ 811047 w 2714482"/>
              <a:gd name="connsiteY11" fmla="*/ 1386656 h 1532231"/>
              <a:gd name="connsiteX12" fmla="*/ 955426 w 2714482"/>
              <a:gd name="connsiteY12" fmla="*/ 1306445 h 1532231"/>
              <a:gd name="connsiteX13" fmla="*/ 1051678 w 2714482"/>
              <a:gd name="connsiteY13" fmla="*/ 1242277 h 1532231"/>
              <a:gd name="connsiteX14" fmla="*/ 2559636 w 2714482"/>
              <a:gd name="connsiteY14" fmla="*/ 1081856 h 1532231"/>
              <a:gd name="connsiteX15" fmla="*/ 2385520 w 2714482"/>
              <a:gd name="connsiteY15" fmla="*/ 121375 h 1532231"/>
              <a:gd name="connsiteX16" fmla="*/ 82632 w 2714482"/>
              <a:gd name="connsiteY16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650232 w 2714088"/>
              <a:gd name="connsiteY4" fmla="*/ 1338530 h 1532231"/>
              <a:gd name="connsiteX5" fmla="*/ 537937 w 2714088"/>
              <a:gd name="connsiteY5" fmla="*/ 1482908 h 1532231"/>
              <a:gd name="connsiteX6" fmla="*/ 521895 w 2714088"/>
              <a:gd name="connsiteY6" fmla="*/ 1531035 h 1532231"/>
              <a:gd name="connsiteX7" fmla="*/ 602105 w 2714088"/>
              <a:gd name="connsiteY7" fmla="*/ 1498951 h 1532231"/>
              <a:gd name="connsiteX8" fmla="*/ 698358 w 2714088"/>
              <a:gd name="connsiteY8" fmla="*/ 1434782 h 1532231"/>
              <a:gd name="connsiteX9" fmla="*/ 746484 w 2714088"/>
              <a:gd name="connsiteY9" fmla="*/ 1402698 h 1532231"/>
              <a:gd name="connsiteX10" fmla="*/ 810653 w 2714088"/>
              <a:gd name="connsiteY10" fmla="*/ 1386656 h 1532231"/>
              <a:gd name="connsiteX11" fmla="*/ 955032 w 2714088"/>
              <a:gd name="connsiteY11" fmla="*/ 1306445 h 1532231"/>
              <a:gd name="connsiteX12" fmla="*/ 1051284 w 2714088"/>
              <a:gd name="connsiteY12" fmla="*/ 1242277 h 1532231"/>
              <a:gd name="connsiteX13" fmla="*/ 2559242 w 2714088"/>
              <a:gd name="connsiteY13" fmla="*/ 1081856 h 1532231"/>
              <a:gd name="connsiteX14" fmla="*/ 2385126 w 2714088"/>
              <a:gd name="connsiteY14" fmla="*/ 121375 h 1532231"/>
              <a:gd name="connsiteX15" fmla="*/ 82238 w 2714088"/>
              <a:gd name="connsiteY15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746484 w 2714088"/>
              <a:gd name="connsiteY8" fmla="*/ 1402698 h 1532231"/>
              <a:gd name="connsiteX9" fmla="*/ 810653 w 2714088"/>
              <a:gd name="connsiteY9" fmla="*/ 1386656 h 1532231"/>
              <a:gd name="connsiteX10" fmla="*/ 955032 w 2714088"/>
              <a:gd name="connsiteY10" fmla="*/ 1306445 h 1532231"/>
              <a:gd name="connsiteX11" fmla="*/ 1051284 w 2714088"/>
              <a:gd name="connsiteY11" fmla="*/ 1242277 h 1532231"/>
              <a:gd name="connsiteX12" fmla="*/ 2559242 w 2714088"/>
              <a:gd name="connsiteY12" fmla="*/ 1081856 h 1532231"/>
              <a:gd name="connsiteX13" fmla="*/ 2385126 w 2714088"/>
              <a:gd name="connsiteY13" fmla="*/ 121375 h 1532231"/>
              <a:gd name="connsiteX14" fmla="*/ 82238 w 2714088"/>
              <a:gd name="connsiteY14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746484 w 2714088"/>
              <a:gd name="connsiteY8" fmla="*/ 1402698 h 1532231"/>
              <a:gd name="connsiteX9" fmla="*/ 955032 w 2714088"/>
              <a:gd name="connsiteY9" fmla="*/ 1306445 h 1532231"/>
              <a:gd name="connsiteX10" fmla="*/ 1051284 w 2714088"/>
              <a:gd name="connsiteY10" fmla="*/ 1242277 h 1532231"/>
              <a:gd name="connsiteX11" fmla="*/ 2559242 w 2714088"/>
              <a:gd name="connsiteY11" fmla="*/ 1081856 h 1532231"/>
              <a:gd name="connsiteX12" fmla="*/ 2385126 w 2714088"/>
              <a:gd name="connsiteY12" fmla="*/ 121375 h 1532231"/>
              <a:gd name="connsiteX13" fmla="*/ 82238 w 2714088"/>
              <a:gd name="connsiteY13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955032 w 2714088"/>
              <a:gd name="connsiteY8" fmla="*/ 1306445 h 1532231"/>
              <a:gd name="connsiteX9" fmla="*/ 1051284 w 2714088"/>
              <a:gd name="connsiteY9" fmla="*/ 1242277 h 1532231"/>
              <a:gd name="connsiteX10" fmla="*/ 2559242 w 2714088"/>
              <a:gd name="connsiteY10" fmla="*/ 1081856 h 1532231"/>
              <a:gd name="connsiteX11" fmla="*/ 2385126 w 2714088"/>
              <a:gd name="connsiteY11" fmla="*/ 121375 h 1532231"/>
              <a:gd name="connsiteX12" fmla="*/ 82238 w 2714088"/>
              <a:gd name="connsiteY12" fmla="*/ 26526 h 1532231"/>
              <a:gd name="connsiteX0" fmla="*/ 91758 w 2714088"/>
              <a:gd name="connsiteY0" fmla="*/ 25663 h 1534278"/>
              <a:gd name="connsiteX1" fmla="*/ 714400 w 2714088"/>
              <a:gd name="connsiteY1" fmla="*/ 1081856 h 1534278"/>
              <a:gd name="connsiteX2" fmla="*/ 730442 w 2714088"/>
              <a:gd name="connsiteY2" fmla="*/ 1194151 h 1534278"/>
              <a:gd name="connsiteX3" fmla="*/ 666274 w 2714088"/>
              <a:gd name="connsiteY3" fmla="*/ 1290403 h 1534278"/>
              <a:gd name="connsiteX4" fmla="*/ 537937 w 2714088"/>
              <a:gd name="connsiteY4" fmla="*/ 1482908 h 1534278"/>
              <a:gd name="connsiteX5" fmla="*/ 521895 w 2714088"/>
              <a:gd name="connsiteY5" fmla="*/ 1531035 h 1534278"/>
              <a:gd name="connsiteX6" fmla="*/ 602105 w 2714088"/>
              <a:gd name="connsiteY6" fmla="*/ 1498951 h 1534278"/>
              <a:gd name="connsiteX7" fmla="*/ 955032 w 2714088"/>
              <a:gd name="connsiteY7" fmla="*/ 1306445 h 1534278"/>
              <a:gd name="connsiteX8" fmla="*/ 1051284 w 2714088"/>
              <a:gd name="connsiteY8" fmla="*/ 1242277 h 1534278"/>
              <a:gd name="connsiteX9" fmla="*/ 2559242 w 2714088"/>
              <a:gd name="connsiteY9" fmla="*/ 1081856 h 1534278"/>
              <a:gd name="connsiteX10" fmla="*/ 2385126 w 2714088"/>
              <a:gd name="connsiteY10" fmla="*/ 121375 h 1534278"/>
              <a:gd name="connsiteX11" fmla="*/ 82238 w 2714088"/>
              <a:gd name="connsiteY11" fmla="*/ 26526 h 1534278"/>
              <a:gd name="connsiteX0" fmla="*/ 91758 w 2714088"/>
              <a:gd name="connsiteY0" fmla="*/ 25663 h 1538889"/>
              <a:gd name="connsiteX1" fmla="*/ 714400 w 2714088"/>
              <a:gd name="connsiteY1" fmla="*/ 1081856 h 1538889"/>
              <a:gd name="connsiteX2" fmla="*/ 730442 w 2714088"/>
              <a:gd name="connsiteY2" fmla="*/ 1194151 h 1538889"/>
              <a:gd name="connsiteX3" fmla="*/ 666274 w 2714088"/>
              <a:gd name="connsiteY3" fmla="*/ 1290403 h 1538889"/>
              <a:gd name="connsiteX4" fmla="*/ 537937 w 2714088"/>
              <a:gd name="connsiteY4" fmla="*/ 1482908 h 1538889"/>
              <a:gd name="connsiteX5" fmla="*/ 521895 w 2714088"/>
              <a:gd name="connsiteY5" fmla="*/ 1531035 h 1538889"/>
              <a:gd name="connsiteX6" fmla="*/ 955032 w 2714088"/>
              <a:gd name="connsiteY6" fmla="*/ 1306445 h 1538889"/>
              <a:gd name="connsiteX7" fmla="*/ 1051284 w 2714088"/>
              <a:gd name="connsiteY7" fmla="*/ 1242277 h 1538889"/>
              <a:gd name="connsiteX8" fmla="*/ 2559242 w 2714088"/>
              <a:gd name="connsiteY8" fmla="*/ 1081856 h 1538889"/>
              <a:gd name="connsiteX9" fmla="*/ 2385126 w 2714088"/>
              <a:gd name="connsiteY9" fmla="*/ 121375 h 1538889"/>
              <a:gd name="connsiteX10" fmla="*/ 82238 w 2714088"/>
              <a:gd name="connsiteY10" fmla="*/ 26526 h 1538889"/>
              <a:gd name="connsiteX0" fmla="*/ 91758 w 2714088"/>
              <a:gd name="connsiteY0" fmla="*/ 25663 h 1543005"/>
              <a:gd name="connsiteX1" fmla="*/ 714400 w 2714088"/>
              <a:gd name="connsiteY1" fmla="*/ 1081856 h 1543005"/>
              <a:gd name="connsiteX2" fmla="*/ 730442 w 2714088"/>
              <a:gd name="connsiteY2" fmla="*/ 1194151 h 1543005"/>
              <a:gd name="connsiteX3" fmla="*/ 666274 w 2714088"/>
              <a:gd name="connsiteY3" fmla="*/ 1290403 h 1543005"/>
              <a:gd name="connsiteX4" fmla="*/ 537937 w 2714088"/>
              <a:gd name="connsiteY4" fmla="*/ 1482908 h 1543005"/>
              <a:gd name="connsiteX5" fmla="*/ 521895 w 2714088"/>
              <a:gd name="connsiteY5" fmla="*/ 1531035 h 1543005"/>
              <a:gd name="connsiteX6" fmla="*/ 1051284 w 2714088"/>
              <a:gd name="connsiteY6" fmla="*/ 1242277 h 1543005"/>
              <a:gd name="connsiteX7" fmla="*/ 2559242 w 2714088"/>
              <a:gd name="connsiteY7" fmla="*/ 1081856 h 1543005"/>
              <a:gd name="connsiteX8" fmla="*/ 2385126 w 2714088"/>
              <a:gd name="connsiteY8" fmla="*/ 121375 h 1543005"/>
              <a:gd name="connsiteX9" fmla="*/ 82238 w 2714088"/>
              <a:gd name="connsiteY9" fmla="*/ 26526 h 1543005"/>
              <a:gd name="connsiteX0" fmla="*/ 91758 w 2714088"/>
              <a:gd name="connsiteY0" fmla="*/ 25663 h 1482908"/>
              <a:gd name="connsiteX1" fmla="*/ 714400 w 2714088"/>
              <a:gd name="connsiteY1" fmla="*/ 1081856 h 1482908"/>
              <a:gd name="connsiteX2" fmla="*/ 730442 w 2714088"/>
              <a:gd name="connsiteY2" fmla="*/ 1194151 h 1482908"/>
              <a:gd name="connsiteX3" fmla="*/ 666274 w 2714088"/>
              <a:gd name="connsiteY3" fmla="*/ 1290403 h 1482908"/>
              <a:gd name="connsiteX4" fmla="*/ 537937 w 2714088"/>
              <a:gd name="connsiteY4" fmla="*/ 1482908 h 1482908"/>
              <a:gd name="connsiteX5" fmla="*/ 1051284 w 2714088"/>
              <a:gd name="connsiteY5" fmla="*/ 1242277 h 1482908"/>
              <a:gd name="connsiteX6" fmla="*/ 2559242 w 2714088"/>
              <a:gd name="connsiteY6" fmla="*/ 1081856 h 1482908"/>
              <a:gd name="connsiteX7" fmla="*/ 2385126 w 2714088"/>
              <a:gd name="connsiteY7" fmla="*/ 121375 h 1482908"/>
              <a:gd name="connsiteX8" fmla="*/ 82238 w 2714088"/>
              <a:gd name="connsiteY8" fmla="*/ 26526 h 1482908"/>
              <a:gd name="connsiteX0" fmla="*/ 90977 w 2713307"/>
              <a:gd name="connsiteY0" fmla="*/ 25663 h 1482908"/>
              <a:gd name="connsiteX1" fmla="*/ 713619 w 2713307"/>
              <a:gd name="connsiteY1" fmla="*/ 1081856 h 1482908"/>
              <a:gd name="connsiteX2" fmla="*/ 665493 w 2713307"/>
              <a:gd name="connsiteY2" fmla="*/ 1290403 h 1482908"/>
              <a:gd name="connsiteX3" fmla="*/ 537156 w 2713307"/>
              <a:gd name="connsiteY3" fmla="*/ 1482908 h 1482908"/>
              <a:gd name="connsiteX4" fmla="*/ 1050503 w 2713307"/>
              <a:gd name="connsiteY4" fmla="*/ 1242277 h 1482908"/>
              <a:gd name="connsiteX5" fmla="*/ 2558461 w 2713307"/>
              <a:gd name="connsiteY5" fmla="*/ 1081856 h 1482908"/>
              <a:gd name="connsiteX6" fmla="*/ 2384345 w 2713307"/>
              <a:gd name="connsiteY6" fmla="*/ 121375 h 1482908"/>
              <a:gd name="connsiteX7" fmla="*/ 81457 w 2713307"/>
              <a:gd name="connsiteY7" fmla="*/ 26526 h 1482908"/>
              <a:gd name="connsiteX0" fmla="*/ 89450 w 2711780"/>
              <a:gd name="connsiteY0" fmla="*/ 25663 h 1485346"/>
              <a:gd name="connsiteX1" fmla="*/ 712092 w 2711780"/>
              <a:gd name="connsiteY1" fmla="*/ 1081856 h 1485346"/>
              <a:gd name="connsiteX2" fmla="*/ 535629 w 2711780"/>
              <a:gd name="connsiteY2" fmla="*/ 1482908 h 1485346"/>
              <a:gd name="connsiteX3" fmla="*/ 1048976 w 2711780"/>
              <a:gd name="connsiteY3" fmla="*/ 1242277 h 1485346"/>
              <a:gd name="connsiteX4" fmla="*/ 2556934 w 2711780"/>
              <a:gd name="connsiteY4" fmla="*/ 1081856 h 1485346"/>
              <a:gd name="connsiteX5" fmla="*/ 2382818 w 2711780"/>
              <a:gd name="connsiteY5" fmla="*/ 121375 h 1485346"/>
              <a:gd name="connsiteX6" fmla="*/ 79930 w 2711780"/>
              <a:gd name="connsiteY6" fmla="*/ 26526 h 1485346"/>
              <a:gd name="connsiteX0" fmla="*/ 92420 w 2714750"/>
              <a:gd name="connsiteY0" fmla="*/ 25663 h 1485346"/>
              <a:gd name="connsiteX1" fmla="*/ 676718 w 2714750"/>
              <a:gd name="connsiteY1" fmla="*/ 1090900 h 1485346"/>
              <a:gd name="connsiteX2" fmla="*/ 538599 w 2714750"/>
              <a:gd name="connsiteY2" fmla="*/ 1482908 h 1485346"/>
              <a:gd name="connsiteX3" fmla="*/ 1051946 w 2714750"/>
              <a:gd name="connsiteY3" fmla="*/ 1242277 h 1485346"/>
              <a:gd name="connsiteX4" fmla="*/ 2559904 w 2714750"/>
              <a:gd name="connsiteY4" fmla="*/ 1081856 h 1485346"/>
              <a:gd name="connsiteX5" fmla="*/ 2385788 w 2714750"/>
              <a:gd name="connsiteY5" fmla="*/ 121375 h 1485346"/>
              <a:gd name="connsiteX6" fmla="*/ 82900 w 2714750"/>
              <a:gd name="connsiteY6" fmla="*/ 26526 h 1485346"/>
              <a:gd name="connsiteX0" fmla="*/ 92420 w 2711007"/>
              <a:gd name="connsiteY0" fmla="*/ 25663 h 1485346"/>
              <a:gd name="connsiteX1" fmla="*/ 676718 w 2711007"/>
              <a:gd name="connsiteY1" fmla="*/ 1090900 h 1485346"/>
              <a:gd name="connsiteX2" fmla="*/ 538599 w 2711007"/>
              <a:gd name="connsiteY2" fmla="*/ 1482908 h 1485346"/>
              <a:gd name="connsiteX3" fmla="*/ 1051946 w 2711007"/>
              <a:gd name="connsiteY3" fmla="*/ 1242277 h 1485346"/>
              <a:gd name="connsiteX4" fmla="*/ 2559904 w 2711007"/>
              <a:gd name="connsiteY4" fmla="*/ 1081856 h 1485346"/>
              <a:gd name="connsiteX5" fmla="*/ 2385788 w 2711007"/>
              <a:gd name="connsiteY5" fmla="*/ 121375 h 1485346"/>
              <a:gd name="connsiteX6" fmla="*/ 153198 w 2711007"/>
              <a:gd name="connsiteY6" fmla="*/ 26526 h 148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1007" h="1485346">
                <a:moveTo>
                  <a:pt x="92420" y="25663"/>
                </a:moveTo>
                <a:cubicBezTo>
                  <a:pt x="-283141" y="1392121"/>
                  <a:pt x="602355" y="848026"/>
                  <a:pt x="676718" y="1090900"/>
                </a:cubicBezTo>
                <a:cubicBezTo>
                  <a:pt x="751081" y="1333774"/>
                  <a:pt x="482452" y="1456171"/>
                  <a:pt x="538599" y="1482908"/>
                </a:cubicBezTo>
                <a:cubicBezTo>
                  <a:pt x="594746" y="1509645"/>
                  <a:pt x="715062" y="1309119"/>
                  <a:pt x="1051946" y="1242277"/>
                </a:cubicBezTo>
                <a:cubicBezTo>
                  <a:pt x="1388830" y="1175435"/>
                  <a:pt x="2337597" y="1268673"/>
                  <a:pt x="2559904" y="1081856"/>
                </a:cubicBezTo>
                <a:cubicBezTo>
                  <a:pt x="2782211" y="895039"/>
                  <a:pt x="2786906" y="297263"/>
                  <a:pt x="2385788" y="121375"/>
                </a:cubicBezTo>
                <a:cubicBezTo>
                  <a:pt x="1984670" y="-54513"/>
                  <a:pt x="601013" y="6720"/>
                  <a:pt x="153198" y="26526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78819" y="958229"/>
            <a:ext cx="7949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dirty="0">
                <a:solidFill>
                  <a:srgbClr val="002060"/>
                </a:solidFill>
                <a:cs typeface="Arial" panose="020B0604020202020204" pitchFamily="34" charset="0"/>
              </a:rPr>
              <a:t>Ngoài lễ khai giảng, các bạn lớp Minh và Hoa đã tham gia những hoạt động nào?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BFF2A-8894-48AB-A48A-700EC6293BBC}"/>
              </a:ext>
            </a:extLst>
          </p:cNvPr>
          <p:cNvSpPr/>
          <p:nvPr/>
        </p:nvSpPr>
        <p:spPr>
          <a:xfrm>
            <a:off x="4696381" y="2222886"/>
            <a:ext cx="654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0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2252592" y="986834"/>
            <a:ext cx="7501759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39669" y="4839635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50C1A-F58D-4326-BFAD-522C3C5A4A7F}"/>
              </a:ext>
            </a:extLst>
          </p:cNvPr>
          <p:cNvSpPr txBox="1"/>
          <p:nvPr/>
        </p:nvSpPr>
        <p:spPr>
          <a:xfrm>
            <a:off x="3172858" y="3151709"/>
            <a:ext cx="559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411</Words>
  <Application>Microsoft Office PowerPoint</Application>
  <PresentationFormat>Màn hình rộng</PresentationFormat>
  <Paragraphs>53</Paragraphs>
  <Slides>23</Slides>
  <Notes>13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23</vt:i4>
      </vt:variant>
    </vt:vector>
  </HeadingPairs>
  <TitlesOfParts>
    <vt:vector size="44" baseType="lpstr">
      <vt:lpstr>等线</vt:lpstr>
      <vt:lpstr>等线 Light</vt:lpstr>
      <vt:lpstr>#9Slide02 Noi dung dai</vt:lpstr>
      <vt:lpstr>#9Slide02 Tieu de dai</vt:lpstr>
      <vt:lpstr>Arial</vt:lpstr>
      <vt:lpstr>Calibri</vt:lpstr>
      <vt:lpstr>Calibri Light</vt:lpstr>
      <vt:lpstr>HP001 4 hàng</vt:lpstr>
      <vt:lpstr>HP001 5 hàng</vt:lpstr>
      <vt:lpstr>Palace Script MT</vt:lpstr>
      <vt:lpstr>UTM Futura Extra</vt:lpstr>
      <vt:lpstr>VNI-Avo</vt:lpstr>
      <vt:lpstr>Office Theme</vt:lpstr>
      <vt:lpstr>Office 主题​​</vt:lpstr>
      <vt:lpstr>千图网海量PPT模板www.58pic.com​​</vt:lpstr>
      <vt:lpstr>1_Office Theme</vt:lpstr>
      <vt:lpstr>3_Office 主题​​</vt:lpstr>
      <vt:lpstr>1_Office 主题</vt:lpstr>
      <vt:lpstr>4_Office 主题​​</vt:lpstr>
      <vt:lpstr>包图主题2</vt:lpstr>
      <vt:lpstr>jeppt.com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16</cp:revision>
  <dcterms:created xsi:type="dcterms:W3CDTF">2021-10-05T15:10:11Z</dcterms:created>
  <dcterms:modified xsi:type="dcterms:W3CDTF">2023-10-16T01:50:55Z</dcterms:modified>
</cp:coreProperties>
</file>