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53" r:id="rId2"/>
    <p:sldMasterId id="2147483767" r:id="rId3"/>
  </p:sldMasterIdLst>
  <p:notesMasterIdLst>
    <p:notesMasterId r:id="rId16"/>
  </p:notesMasterIdLst>
  <p:sldIdLst>
    <p:sldId id="2007577095" r:id="rId4"/>
    <p:sldId id="257" r:id="rId5"/>
    <p:sldId id="11597" r:id="rId6"/>
    <p:sldId id="2007577096" r:id="rId7"/>
    <p:sldId id="2007577099" r:id="rId8"/>
    <p:sldId id="2007577110" r:id="rId9"/>
    <p:sldId id="2007577111" r:id="rId10"/>
    <p:sldId id="2007577097" r:id="rId11"/>
    <p:sldId id="2007577105" r:id="rId12"/>
    <p:sldId id="2007577108" r:id="rId13"/>
    <p:sldId id="2007577102" r:id="rId14"/>
    <p:sldId id="34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EA866-2F0E-4F32-BBD4-2C2D6F881CB5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66C04-39D1-4284-85ED-13866816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4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423178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32816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5502093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379116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539701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09430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086910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711546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7587094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7608068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85977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96384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85396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7965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8662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603C5-0AEF-4F55-AC68-26B52D6FA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C30D8-FB40-4D36-9BCB-D75695451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7FA2E-1848-48BA-BB22-1D11DBD3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6F22D-34FA-43A4-B48A-40A230D6062C}" type="datetime1">
              <a:rPr lang="en-US" smtClean="0"/>
              <a:t>10/20/2022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DA5E2-4BB6-474A-B2D2-68C63A699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4C6BA-51BC-4EFF-AEC9-38214A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00286"/>
      </p:ext>
    </p:extLst>
  </p:cSld>
  <p:clrMapOvr>
    <a:masterClrMapping/>
  </p:clrMapOvr>
  <p:transition spd="slow">
    <p:randomBar dir="vert"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/>
              <a:t>10/20/2022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534637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B4B02F0-F2C7-48EC-91D7-004023638FD2}"/>
              </a:ext>
            </a:extLst>
          </p:cNvPr>
          <p:cNvSpPr/>
          <p:nvPr userDrawn="1"/>
        </p:nvSpPr>
        <p:spPr>
          <a:xfrm>
            <a:off x="11270673" y="91440"/>
            <a:ext cx="1007225" cy="143810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44207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31600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9004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96832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091383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1" y="372140"/>
            <a:ext cx="11158537" cy="5996761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7794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4473578"/>
      </p:ext>
    </p:extLst>
  </p:cSld>
  <p:clrMapOvr>
    <a:masterClrMapping/>
  </p:clrMapOvr>
  <p:transition spd="slow">
    <p:randomBar dir="vert"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11589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068159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312518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541669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57824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436627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34756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085628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60125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2022/10/20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92895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585542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5401642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257803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667221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81950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32913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443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45574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84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21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17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20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8800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02" r:id="rId12"/>
    <p:sldLayoutId id="2147483710" r:id="rId13"/>
    <p:sldLayoutId id="2147483711" r:id="rId14"/>
    <p:sldLayoutId id="2147483712" r:id="rId15"/>
    <p:sldLayoutId id="2147483713" r:id="rId16"/>
    <p:sldLayoutId id="2147483715" r:id="rId17"/>
    <p:sldLayoutId id="2147483716" r:id="rId18"/>
    <p:sldLayoutId id="2147483717" r:id="rId19"/>
    <p:sldLayoutId id="2147483718" r:id="rId20"/>
    <p:sldLayoutId id="2147483719" r:id="rId21"/>
  </p:sldLayoutIdLst>
  <p:transition spd="slow">
    <p:randomBar dir="vert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2725962-D510-4481-8163-CB129991E07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BE5D9-32E9-4D84-888F-2954A7990A2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994" y="2304245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033BB-53DC-4AAD-816A-7B0C9B6BBE6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947" y="263142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937510-440B-4303-82D4-01A56953D1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9153" y="-17911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8442A-3AA3-4077-9FCE-680290F40D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194" y="-215356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57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7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35.xml"/><Relationship Id="rId4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Ki – </a:t>
            </a:r>
            <a:r>
              <a:rPr kumimoji="0" lang="en-US" sz="44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lô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– gam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725543" y="1191998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LÀM QUEN VỚI KHỐI LƯỢNG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DUNG TÍCH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CCC4C5-33B4-4DCB-A00D-35FC567B91FA}"/>
              </a:ext>
            </a:extLst>
          </p:cNvPr>
          <p:cNvGrpSpPr/>
          <p:nvPr/>
        </p:nvGrpSpPr>
        <p:grpSpPr>
          <a:xfrm>
            <a:off x="1016505" y="397624"/>
            <a:ext cx="9396041" cy="618374"/>
            <a:chOff x="1416228" y="1341004"/>
            <a:chExt cx="9396041" cy="6183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B5D3593-1D93-48BE-85F1-250FE3D6894E}"/>
                </a:ext>
              </a:extLst>
            </p:cNvPr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trả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829A7D-613B-4F3F-8C5C-F13A4BE38FEE}"/>
                </a:ext>
              </a:extLst>
            </p:cNvPr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4D4F0C8-DE56-4220-96AD-D53F5217E9B2}"/>
              </a:ext>
            </a:extLst>
          </p:cNvPr>
          <p:cNvGrpSpPr/>
          <p:nvPr/>
        </p:nvGrpSpPr>
        <p:grpSpPr>
          <a:xfrm>
            <a:off x="1553050" y="1154704"/>
            <a:ext cx="3959560" cy="3131127"/>
            <a:chOff x="1373038" y="735584"/>
            <a:chExt cx="5829300" cy="4609673"/>
          </a:xfrm>
        </p:grpSpPr>
        <p:pic>
          <p:nvPicPr>
            <p:cNvPr id="6" name="Picture 6" descr="Furry Bunny Cartoon HD Stock Images | Shutterstock">
              <a:extLst>
                <a:ext uri="{FF2B5EF4-FFF2-40B4-BE49-F238E27FC236}">
                  <a16:creationId xmlns:a16="http://schemas.microsoft.com/office/drawing/2014/main" id="{F822B07D-10C9-46AF-AC89-2BA8718F91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/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Funny cat cartoon Sticker • Pixers® - We live to change">
              <a:extLst>
                <a:ext uri="{FF2B5EF4-FFF2-40B4-BE49-F238E27FC236}">
                  <a16:creationId xmlns:a16="http://schemas.microsoft.com/office/drawing/2014/main" id="{D1E973D0-9664-4B01-AAE1-F89E724799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Waage - Illustrationen und Vektorgrafiken - iStock">
              <a:extLst>
                <a:ext uri="{FF2B5EF4-FFF2-40B4-BE49-F238E27FC236}">
                  <a16:creationId xmlns:a16="http://schemas.microsoft.com/office/drawing/2014/main" id="{842AFFCF-8417-456F-A6EB-70D31E3D67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13F0C78-7A8F-41FE-8FE5-9B3A2E73FBF2}"/>
              </a:ext>
            </a:extLst>
          </p:cNvPr>
          <p:cNvGrpSpPr/>
          <p:nvPr/>
        </p:nvGrpSpPr>
        <p:grpSpPr>
          <a:xfrm>
            <a:off x="6739436" y="1546923"/>
            <a:ext cx="3959560" cy="2738908"/>
            <a:chOff x="6547909" y="2331857"/>
            <a:chExt cx="3959560" cy="27389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D05129A-AA6E-4687-AE17-BB1E24038D5E}"/>
                </a:ext>
              </a:extLst>
            </p:cNvPr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>
                <a:extLst>
                  <a:ext uri="{FF2B5EF4-FFF2-40B4-BE49-F238E27FC236}">
                    <a16:creationId xmlns:a16="http://schemas.microsoft.com/office/drawing/2014/main" id="{F23E23ED-BAC1-4BA6-9521-F7349B380E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>
                <a:extLst>
                  <a:ext uri="{FF2B5EF4-FFF2-40B4-BE49-F238E27FC236}">
                    <a16:creationId xmlns:a16="http://schemas.microsoft.com/office/drawing/2014/main" id="{DCE8E71D-71AC-41EE-B9F8-78A9942EED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8" descr="Do animal dog cat pet illustration cartoon caricature by Luiza98 | Fiverr">
              <a:extLst>
                <a:ext uri="{FF2B5EF4-FFF2-40B4-BE49-F238E27FC236}">
                  <a16:creationId xmlns:a16="http://schemas.microsoft.com/office/drawing/2014/main" id="{258006A1-22DC-46B5-94F9-D5862EB43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/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D6D609-B4CE-4B4D-8A78-1E40E3BAB8D5}"/>
              </a:ext>
            </a:extLst>
          </p:cNvPr>
          <p:cNvSpPr txBox="1"/>
          <p:nvPr/>
        </p:nvSpPr>
        <p:spPr>
          <a:xfrm>
            <a:off x="857373" y="330180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,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166C75-CB0D-425E-96D5-849CDE78D8E3}"/>
              </a:ext>
            </a:extLst>
          </p:cNvPr>
          <p:cNvSpPr txBox="1"/>
          <p:nvPr/>
        </p:nvSpPr>
        <p:spPr>
          <a:xfrm>
            <a:off x="1493004" y="381328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71049C-B500-4787-A208-C85A481A882C}"/>
              </a:ext>
            </a:extLst>
          </p:cNvPr>
          <p:cNvSpPr txBox="1"/>
          <p:nvPr/>
        </p:nvSpPr>
        <p:spPr>
          <a:xfrm>
            <a:off x="1493003" y="481675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mèo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2B545F-0459-4D03-906C-893B3A81C91D}"/>
              </a:ext>
            </a:extLst>
          </p:cNvPr>
          <p:cNvSpPr txBox="1"/>
          <p:nvPr/>
        </p:nvSpPr>
        <p:spPr>
          <a:xfrm>
            <a:off x="1493003" y="567864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nhất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C8798DE-24BC-475A-82AB-4D24E3F6B5DB}"/>
              </a:ext>
            </a:extLst>
          </p:cNvPr>
          <p:cNvSpPr txBox="1"/>
          <p:nvPr/>
        </p:nvSpPr>
        <p:spPr>
          <a:xfrm>
            <a:off x="1957011" y="566318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Quan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D8810-2CBB-4FD7-98AE-0B4A700051C2}"/>
              </a:ext>
            </a:extLst>
          </p:cNvPr>
          <p:cNvSpPr txBox="1"/>
          <p:nvPr/>
        </p:nvSpPr>
        <p:spPr>
          <a:xfrm>
            <a:off x="3012540" y="3285251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76B8DC-A0B0-41AD-B1FA-968078847B73}"/>
              </a:ext>
            </a:extLst>
          </p:cNvPr>
          <p:cNvSpPr txBox="1"/>
          <p:nvPr/>
        </p:nvSpPr>
        <p:spPr>
          <a:xfrm>
            <a:off x="3648171" y="3796732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cam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4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271DDB-E1FB-4B7A-A26E-53645F522930}"/>
              </a:ext>
            </a:extLst>
          </p:cNvPr>
          <p:cNvSpPr txBox="1"/>
          <p:nvPr/>
        </p:nvSpPr>
        <p:spPr>
          <a:xfrm>
            <a:off x="3648170" y="4800201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táo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8C707D-3FC6-4F26-BA4F-68FFD53A6C16}"/>
              </a:ext>
            </a:extLst>
          </p:cNvPr>
          <p:cNvSpPr txBox="1"/>
          <p:nvPr/>
        </p:nvSpPr>
        <p:spPr>
          <a:xfrm>
            <a:off x="3648170" y="5662085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7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chanh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14E2F2E-7321-481F-BA53-FCD66723BD57}"/>
              </a:ext>
            </a:extLst>
          </p:cNvPr>
          <p:cNvSpPr/>
          <p:nvPr/>
        </p:nvSpPr>
        <p:spPr>
          <a:xfrm>
            <a:off x="1403682" y="62793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17FBF3-CDA7-403C-9750-9AAA9D5F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744" y="1231178"/>
            <a:ext cx="10353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2">
            <a:extLst>
              <a:ext uri="{FF2B5EF4-FFF2-40B4-BE49-F238E27FC236}">
                <a16:creationId xmlns:a16="http://schemas.microsoft.com/office/drawing/2014/main" id="{C243E732-B52F-4F15-B12F-77C844FF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109" r="29408" b="32774"/>
          <a:stretch>
            <a:fillRect/>
          </a:stretch>
        </p:blipFill>
        <p:spPr>
          <a:xfrm>
            <a:off x="287383" y="1265020"/>
            <a:ext cx="11904617" cy="3933997"/>
          </a:xfrm>
          <a:prstGeom prst="rect">
            <a:avLst/>
          </a:prstGeom>
        </p:spPr>
      </p:pic>
      <p:pic>
        <p:nvPicPr>
          <p:cNvPr id="10" name="Picture 9" descr="A picture containing vector graphics, businesscard&#10;&#10;Description automatically generated">
            <a:extLst>
              <a:ext uri="{FF2B5EF4-FFF2-40B4-BE49-F238E27FC236}">
                <a16:creationId xmlns:a16="http://schemas.microsoft.com/office/drawing/2014/main" id="{5FE75F33-4916-4412-96A2-F2CC365DA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8008" y1="49894" x2="13453" y2="51271"/>
                        <a14:foregroundMark x1="21610" y1="29025" x2="24788" y2="34110"/>
                        <a14:foregroundMark x1="35487" y1="16843" x2="34852" y2="21610"/>
                        <a14:foregroundMark x1="57945" y1="16208" x2="57733" y2="22034"/>
                        <a14:foregroundMark x1="73411" y1="23093" x2="70657" y2="29237"/>
                        <a14:foregroundMark x1="84852" y1="35699" x2="85593" y2="38771"/>
                        <a14:foregroundMark x1="85593" y1="56992" x2="84958" y2="60593"/>
                        <a14:foregroundMark x1="67373" y1="81992" x2="30508" y2="84746"/>
                        <a14:foregroundMark x1="30508" y1="84746" x2="26059" y2="77225"/>
                        <a14:foregroundMark x1="26059" y1="77225" x2="30297" y2="71398"/>
                        <a14:foregroundMark x1="30297" y1="71398" x2="37394" y2="68220"/>
                        <a14:foregroundMark x1="37394" y1="68220" x2="37712" y2="68220"/>
                        <a14:foregroundMark x1="61758" y1="67479" x2="72987" y2="72458"/>
                        <a14:foregroundMark x1="72987" y1="72458" x2="74576" y2="79661"/>
                        <a14:foregroundMark x1="74576" y1="79661" x2="69174" y2="84428"/>
                        <a14:foregroundMark x1="69174" y1="84428" x2="58581" y2="85593"/>
                        <a14:foregroundMark x1="73517" y1="86017" x2="81038" y2="82097"/>
                        <a14:foregroundMark x1="81038" y1="82097" x2="76059" y2="72775"/>
                        <a14:foregroundMark x1="76059" y1="72775" x2="69174" y2="68008"/>
                        <a14:foregroundMark x1="69174" y1="68008" x2="59428" y2="66737"/>
                        <a14:foregroundMark x1="50000" y1="60911" x2="50000" y2="60911"/>
                        <a14:foregroundMark x1="32627" y1="67161" x2="23305" y2="75530"/>
                        <a14:foregroundMark x1="23305" y1="75530" x2="18326" y2="84746"/>
                        <a14:foregroundMark x1="18326" y1="84746" x2="25636" y2="88453"/>
                        <a14:foregroundMark x1="25636" y1="88453" x2="31992" y2="87288"/>
                        <a14:foregroundMark x1="16737" y1="84958" x2="16737" y2="84958"/>
                        <a14:foregroundMark x1="19068" y1="82309" x2="19068" y2="82309"/>
                        <a14:foregroundMark x1="16314" y1="82945" x2="16314" y2="82945"/>
                        <a14:foregroundMark x1="15890" y1="86017" x2="15042" y2="86441"/>
                        <a14:foregroundMark x1="15572" y1="82839" x2="15572" y2="82839"/>
                        <a14:foregroundMark x1="15784" y1="82945" x2="15784" y2="82945"/>
                        <a14:foregroundMark x1="15466" y1="83792" x2="15466" y2="83792"/>
                        <a14:foregroundMark x1="15360" y1="84110" x2="15360" y2="84110"/>
                        <a14:foregroundMark x1="29555" y1="81674" x2="29555" y2="81674"/>
                        <a14:foregroundMark x1="31356" y1="80403" x2="31356" y2="80403"/>
                        <a14:foregroundMark x1="31674" y1="80403" x2="32839" y2="80403"/>
                        <a14:foregroundMark x1="33581" y1="80403" x2="33581" y2="80403"/>
                        <a14:foregroundMark x1="35699" y1="81992" x2="32097" y2="72987"/>
                        <a14:foregroundMark x1="24682" y1="78708" x2="29979" y2="77860"/>
                        <a14:foregroundMark x1="34534" y1="71081" x2="36123" y2="83581"/>
                        <a14:foregroundMark x1="36123" y1="83581" x2="44597" y2="82521"/>
                        <a14:foregroundMark x1="44597" y1="82521" x2="38877" y2="77436"/>
                        <a14:foregroundMark x1="38877" y1="77436" x2="38347" y2="70021"/>
                        <a14:foregroundMark x1="38347" y1="70021" x2="30191" y2="72246"/>
                        <a14:foregroundMark x1="30191" y1="72246" x2="32945" y2="73411"/>
                        <a14:foregroundMark x1="32097" y1="66314" x2="43008" y2="67055"/>
                        <a14:foregroundMark x1="43008" y1="67055" x2="36229" y2="69597"/>
                        <a14:foregroundMark x1="36229" y1="69597" x2="32627" y2="68326"/>
                        <a14:foregroundMark x1="64513" y1="71928" x2="57733" y2="77860"/>
                        <a14:foregroundMark x1="57733" y1="77860" x2="63136" y2="83475"/>
                        <a14:foregroundMark x1="63136" y1="83475" x2="71504" y2="80403"/>
                        <a14:foregroundMark x1="71504" y1="80403" x2="65678" y2="70975"/>
                        <a14:foregroundMark x1="65678" y1="70975" x2="63453" y2="71610"/>
                        <a14:foregroundMark x1="80085" y1="82839" x2="84746" y2="89936"/>
                        <a14:foregroundMark x1="84746" y1="89936" x2="83898" y2="81356"/>
                        <a14:foregroundMark x1="83898" y1="81356" x2="79979" y2="78072"/>
                        <a14:foregroundMark x1="68114" y1="75530" x2="59110" y2="76801"/>
                        <a14:foregroundMark x1="59110" y1="76801" x2="65466" y2="79873"/>
                        <a14:foregroundMark x1="65466" y1="79873" x2="70975" y2="75953"/>
                        <a14:foregroundMark x1="49894" y1="78708" x2="56674" y2="75318"/>
                        <a14:foregroundMark x1="56674" y1="75318" x2="47775" y2="76483"/>
                        <a14:foregroundMark x1="47775" y1="76483" x2="46822" y2="77436"/>
                        <a14:foregroundMark x1="44809" y1="77225" x2="48199" y2="75636"/>
                        <a14:foregroundMark x1="52013" y1="78284" x2="56144" y2="79449"/>
                        <a14:foregroundMark x1="41102" y1="76801" x2="40572" y2="75212"/>
                        <a14:foregroundMark x1="41525" y1="78284" x2="41949" y2="78284"/>
                        <a14:foregroundMark x1="41949" y1="78284" x2="41949" y2="78284"/>
                        <a14:foregroundMark x1="71716" y1="64513" x2="71716" y2="64513"/>
                        <a14:foregroundMark x1="57521" y1="14725" x2="57521" y2="14725"/>
                        <a14:foregroundMark x1="56568" y1="14725" x2="56568" y2="14725"/>
                        <a14:foregroundMark x1="36123" y1="15996" x2="36123" y2="15996"/>
                        <a14:foregroundMark x1="36123" y1="15996" x2="36123" y2="15996"/>
                        <a14:foregroundMark x1="38877" y1="14831" x2="35699" y2="21292"/>
                        <a14:foregroundMark x1="35699" y1="21292" x2="38136" y2="21504"/>
                        <a14:foregroundMark x1="43326" y1="11017" x2="43326" y2="11017"/>
                        <a14:foregroundMark x1="43008" y1="10487" x2="42373" y2="11017"/>
                        <a14:foregroundMark x1="43432" y1="42797" x2="43432" y2="42797"/>
                        <a14:foregroundMark x1="43432" y1="42797" x2="43432" y2="42797"/>
                        <a14:foregroundMark x1="43962" y1="40678" x2="43962" y2="40678"/>
                        <a14:foregroundMark x1="43962" y1="40678" x2="43962" y2="40678"/>
                        <a14:foregroundMark x1="54449" y1="41102" x2="54449" y2="41102"/>
                        <a14:foregroundMark x1="54449" y1="41102" x2="54449" y2="41102"/>
                        <a14:foregroundMark x1="57521" y1="41843" x2="57521" y2="41843"/>
                        <a14:foregroundMark x1="57521" y1="41843" x2="57521" y2="41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3363320"/>
            <a:ext cx="3671394" cy="3671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6660C0-6D45-49EE-847C-11FC1FDDAF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203" y="1658983"/>
            <a:ext cx="10266554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9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6A04-2472-4665-9B40-B8D99909A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BABABEB2-301B-42DD-891E-D2E237E178B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"/>
            <a:ext cx="12192000" cy="6857845"/>
          </a:xfrm>
        </p:spPr>
      </p:pic>
      <p:pic>
        <p:nvPicPr>
          <p:cNvPr id="5" name="Join_file_154454122">
            <a:hlinkClick r:id="" action="ppaction://media"/>
            <a:extLst>
              <a:ext uri="{FF2B5EF4-FFF2-40B4-BE49-F238E27FC236}">
                <a16:creationId xmlns:a16="http://schemas.microsoft.com/office/drawing/2014/main" id="{B0A76F3D-F7B7-4266-A68E-905DA80ED7E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57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8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F54C4F-A2F2-4670-B74C-037D5744634D}"/>
              </a:ext>
            </a:extLst>
          </p:cNvPr>
          <p:cNvSpPr txBox="1"/>
          <p:nvPr/>
        </p:nvSpPr>
        <p:spPr>
          <a:xfrm>
            <a:off x="4681119" y="1293793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A010E-0263-4467-8342-B90FB0B0F0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969499"/>
            <a:ext cx="8094203" cy="39609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8754D-1BA3-4164-B396-6C1654C9A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" y="48968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95555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EC75D2-E1A5-493A-A269-070E0DA6F011}"/>
              </a:ext>
            </a:extLst>
          </p:cNvPr>
          <p:cNvGrpSpPr/>
          <p:nvPr/>
        </p:nvGrpSpPr>
        <p:grpSpPr>
          <a:xfrm>
            <a:off x="6279820" y="1301103"/>
            <a:ext cx="4652034" cy="4255794"/>
            <a:chOff x="6221947" y="1829409"/>
            <a:chExt cx="4652034" cy="425579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2A4478F-44E2-43E2-9B4D-4992BC576A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1499"/>
            <a:stretch/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BE15760-85B9-4EA7-BCAE-7459D3925D5F}"/>
                </a:ext>
              </a:extLst>
            </p:cNvPr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4D2FA6-E00F-48B1-8AC3-996021605DAE}"/>
              </a:ext>
            </a:extLst>
          </p:cNvPr>
          <p:cNvGrpSpPr/>
          <p:nvPr/>
        </p:nvGrpSpPr>
        <p:grpSpPr>
          <a:xfrm>
            <a:off x="1122090" y="1301103"/>
            <a:ext cx="4546874" cy="4255794"/>
            <a:chOff x="1064217" y="1829409"/>
            <a:chExt cx="4546874" cy="42557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67F38F-D801-431F-A96A-E3B8CD0C8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82"/>
            <a:stretch/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0AC877A-9986-458A-BFE3-4777A542BBE3}"/>
                </a:ext>
              </a:extLst>
            </p:cNvPr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9A7AA71-390E-47EE-BD1C-93E58F1C461E}"/>
              </a:ext>
            </a:extLst>
          </p:cNvPr>
          <p:cNvSpPr txBox="1"/>
          <p:nvPr/>
        </p:nvSpPr>
        <p:spPr>
          <a:xfrm>
            <a:off x="4720325" y="608582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22CDD5-A424-4408-8935-C53ABD3687A2}"/>
              </a:ext>
            </a:extLst>
          </p:cNvPr>
          <p:cNvSpPr txBox="1"/>
          <p:nvPr/>
        </p:nvSpPr>
        <p:spPr>
          <a:xfrm>
            <a:off x="1122090" y="1301150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C5208C-8799-4464-9567-23855B775783}"/>
              </a:ext>
            </a:extLst>
          </p:cNvPr>
          <p:cNvSpPr txBox="1"/>
          <p:nvPr/>
        </p:nvSpPr>
        <p:spPr>
          <a:xfrm>
            <a:off x="6298487" y="1301103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quả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bưởi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09DC82-5215-4914-A3EC-C0516C216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" y="398812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09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DE22E6-CC46-4833-BEB2-E2AA232CD383}"/>
              </a:ext>
            </a:extLst>
          </p:cNvPr>
          <p:cNvGrpSpPr/>
          <p:nvPr/>
        </p:nvGrpSpPr>
        <p:grpSpPr>
          <a:xfrm>
            <a:off x="3220642" y="891084"/>
            <a:ext cx="5791198" cy="635866"/>
            <a:chOff x="1094511" y="1464900"/>
            <a:chExt cx="5791198" cy="63586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32CA050-A106-4B69-AADD-D59F72BDC8F0}"/>
                </a:ext>
              </a:extLst>
            </p:cNvPr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182C22-F438-4414-8109-07773067C3EB}"/>
                </a:ext>
              </a:extLst>
            </p:cNvPr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Quan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rồi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chọn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câu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đúng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52E005-8D42-4D12-839F-64BE5708677A}"/>
              </a:ext>
            </a:extLst>
          </p:cNvPr>
          <p:cNvSpPr txBox="1"/>
          <p:nvPr/>
        </p:nvSpPr>
        <p:spPr>
          <a:xfrm>
            <a:off x="948521" y="1736689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nhẹ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3793732-B60F-4C98-80A5-027D7E006F52}"/>
              </a:ext>
            </a:extLst>
          </p:cNvPr>
          <p:cNvGrpSpPr/>
          <p:nvPr/>
        </p:nvGrpSpPr>
        <p:grpSpPr>
          <a:xfrm>
            <a:off x="6064102" y="2327193"/>
            <a:ext cx="5267977" cy="3086829"/>
            <a:chOff x="6622473" y="3327552"/>
            <a:chExt cx="4636943" cy="25717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31FA750-2E76-4E6B-B92D-68E8F3805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A47DD92-D2CC-4E9B-B3D2-D9311BA5F562}"/>
                </a:ext>
              </a:extLst>
            </p:cNvPr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3A7DDCFB-AA18-4581-90CC-EF2CAF738347}"/>
              </a:ext>
            </a:extLst>
          </p:cNvPr>
          <p:cNvSpPr/>
          <p:nvPr/>
        </p:nvSpPr>
        <p:spPr>
          <a:xfrm>
            <a:off x="854825" y="1996803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6C5D3B-7426-4305-8E30-87F52E55A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65" y="573954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229</Words>
  <Application>Microsoft Office PowerPoint</Application>
  <PresentationFormat>Widescreen</PresentationFormat>
  <Paragraphs>36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等线 Light</vt:lpstr>
      <vt:lpstr>Arial</vt:lpstr>
      <vt:lpstr>Arial-Rounded</vt:lpstr>
      <vt:lpstr>Calibri</vt:lpstr>
      <vt:lpstr>2_Office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</cp:revision>
  <dcterms:created xsi:type="dcterms:W3CDTF">2021-08-07T04:16:22Z</dcterms:created>
  <dcterms:modified xsi:type="dcterms:W3CDTF">2022-10-20T06:26:24Z</dcterms:modified>
</cp:coreProperties>
</file>