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75" r:id="rId2"/>
    <p:sldId id="306" r:id="rId3"/>
    <p:sldId id="364" r:id="rId4"/>
    <p:sldId id="256" r:id="rId5"/>
    <p:sldId id="309" r:id="rId6"/>
    <p:sldId id="390" r:id="rId7"/>
    <p:sldId id="393" r:id="rId8"/>
    <p:sldId id="394" r:id="rId9"/>
    <p:sldId id="401" r:id="rId10"/>
    <p:sldId id="378" r:id="rId11"/>
    <p:sldId id="379" r:id="rId12"/>
    <p:sldId id="380" r:id="rId13"/>
    <p:sldId id="367" r:id="rId14"/>
    <p:sldId id="291" r:id="rId15"/>
    <p:sldId id="334" r:id="rId16"/>
    <p:sldId id="310" r:id="rId17"/>
    <p:sldId id="381" r:id="rId18"/>
    <p:sldId id="368" r:id="rId19"/>
    <p:sldId id="369" r:id="rId20"/>
    <p:sldId id="403" r:id="rId21"/>
    <p:sldId id="382" r:id="rId22"/>
    <p:sldId id="314" r:id="rId23"/>
    <p:sldId id="316" r:id="rId24"/>
    <p:sldId id="370" r:id="rId25"/>
    <p:sldId id="320" r:id="rId26"/>
    <p:sldId id="371" r:id="rId27"/>
    <p:sldId id="321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6600"/>
    <a:srgbClr val="0000CC"/>
    <a:srgbClr val="ACD868"/>
    <a:srgbClr val="59C030"/>
    <a:srgbClr val="F6B843"/>
    <a:srgbClr val="66E5B9"/>
    <a:srgbClr val="F0C9BF"/>
    <a:srgbClr val="F5A45F"/>
    <a:srgbClr val="FFED8E"/>
    <a:srgbClr val="B2E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55" autoAdjust="0"/>
    <p:restoredTop sz="94660"/>
  </p:normalViewPr>
  <p:slideViewPr>
    <p:cSldViewPr snapToGrid="0">
      <p:cViewPr varScale="1">
        <p:scale>
          <a:sx n="73" d="100"/>
          <a:sy n="73" d="100"/>
        </p:scale>
        <p:origin x="3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6790B-B7C0-48C2-AB7C-F1512BE72414}" type="datetimeFigureOut">
              <a:rPr lang="vi-VN" smtClean="0"/>
              <a:t>23/10/2023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148C1-C31C-4A2D-97EE-45B89E6B99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2828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50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21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705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9" y="8524"/>
            <a:ext cx="12224741" cy="684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677" y="-437540"/>
            <a:ext cx="12833600" cy="738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" y="3976510"/>
            <a:ext cx="12163951" cy="292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4" y="4709220"/>
            <a:ext cx="6289455" cy="218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795604" y="2305509"/>
            <a:ext cx="6484297" cy="163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776" y="2900933"/>
            <a:ext cx="3595323" cy="482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10404535" y="137163"/>
            <a:ext cx="2134492" cy="217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491662" y="-406259"/>
            <a:ext cx="2533716" cy="280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117084" y="2314453"/>
            <a:ext cx="9959123" cy="4315001"/>
          </a:xfrm>
          <a:prstGeom prst="rect">
            <a:avLst/>
          </a:prstGeom>
        </p:spPr>
        <p:txBody>
          <a:bodyPr spcFirstLastPara="1" wrap="none" lIns="121475" tIns="60816" rIns="121475" bIns="60816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618445">
              <a:lnSpc>
                <a:spcPct val="150000"/>
              </a:lnSpc>
            </a:pPr>
            <a:r>
              <a:rPr lang="en-US" sz="23639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618445">
              <a:lnSpc>
                <a:spcPct val="150000"/>
              </a:lnSpc>
            </a:pPr>
            <a:r>
              <a:rPr lang="en-US" sz="236394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432241" y="3714033"/>
            <a:ext cx="7211071" cy="14523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1897" tIns="80949" rIns="161897" bIns="80949" anchor="ctr"/>
          <a:lstStyle/>
          <a:p>
            <a:pPr algn="ctr" defTabSz="2158203">
              <a:defRPr/>
            </a:pPr>
            <a:r>
              <a:rPr lang="en-US" altLang="zh-CN" sz="5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endParaRPr lang="zh-CN" altLang="en-US" sz="5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10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6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75"/>
            <a:ext cx="1471787" cy="766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208" y="382532"/>
            <a:ext cx="4495800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4C3D30-7E9A-4ADD-963C-25CC0CBFA1D0}"/>
              </a:ext>
            </a:extLst>
          </p:cNvPr>
          <p:cNvSpPr txBox="1"/>
          <p:nvPr/>
        </p:nvSpPr>
        <p:spPr>
          <a:xfrm>
            <a:off x="5227813" y="5049422"/>
            <a:ext cx="173637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66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tá</a:t>
            </a:r>
            <a:endParaRPr lang="en-US" sz="66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64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75"/>
            <a:ext cx="1471787" cy="7663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325880"/>
            <a:ext cx="4843288" cy="3632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/>
          <a:stretch/>
        </p:blipFill>
        <p:spPr>
          <a:xfrm>
            <a:off x="914399" y="1325880"/>
            <a:ext cx="5090161" cy="36025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39687C-D1E2-4468-A591-2AB82A6C67A2}"/>
              </a:ext>
            </a:extLst>
          </p:cNvPr>
          <p:cNvSpPr txBox="1"/>
          <p:nvPr/>
        </p:nvSpPr>
        <p:spPr>
          <a:xfrm>
            <a:off x="4612317" y="5135297"/>
            <a:ext cx="311976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lang="en-US" sz="66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endParaRPr lang="en-US" sz="66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68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3FD1A7-CF7E-42C2-A9B7-D9A6217CE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093"/>
            <a:ext cx="1471787" cy="7663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87" y="695562"/>
            <a:ext cx="4619809" cy="4655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667" y="695561"/>
            <a:ext cx="4655901" cy="4655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5820AB-897F-489D-ACFA-D54F3DBCABCC}"/>
              </a:ext>
            </a:extLst>
          </p:cNvPr>
          <p:cNvSpPr txBox="1"/>
          <p:nvPr/>
        </p:nvSpPr>
        <p:spPr>
          <a:xfrm>
            <a:off x="4540523" y="5351462"/>
            <a:ext cx="311976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66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endParaRPr lang="en-US" sz="66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3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BDF289-9568-416C-A859-94A483D397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258"/>
            <a:ext cx="1699722" cy="8850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FD6A39-8E8A-494B-A587-CA16DC7F55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095" y="2468055"/>
            <a:ext cx="2483999" cy="27556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2AB27E-323F-46D4-8E41-01411CBC3D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3" y="1227864"/>
            <a:ext cx="3263694" cy="39958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0CC701-D8C7-4592-B8AC-8D5ADB77A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830" y="3298821"/>
            <a:ext cx="2032709" cy="1924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4C3D30-7E9A-4ADD-963C-25CC0CBFA1D0}"/>
              </a:ext>
            </a:extLst>
          </p:cNvPr>
          <p:cNvSpPr txBox="1"/>
          <p:nvPr/>
        </p:nvSpPr>
        <p:spPr>
          <a:xfrm>
            <a:off x="1231316" y="5109054"/>
            <a:ext cx="15969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6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tá</a:t>
            </a:r>
            <a:endParaRPr lang="en-US" sz="60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39687C-D1E2-4468-A591-2AB82A6C67A2}"/>
              </a:ext>
            </a:extLst>
          </p:cNvPr>
          <p:cNvSpPr txBox="1"/>
          <p:nvPr/>
        </p:nvSpPr>
        <p:spPr>
          <a:xfrm>
            <a:off x="4668365" y="5122304"/>
            <a:ext cx="28552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lang="en-US" sz="60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endParaRPr lang="en-US" sz="60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5820AB-897F-489D-ACFA-D54F3DBCABCC}"/>
              </a:ext>
            </a:extLst>
          </p:cNvPr>
          <p:cNvSpPr txBox="1"/>
          <p:nvPr/>
        </p:nvSpPr>
        <p:spPr>
          <a:xfrm>
            <a:off x="8684099" y="5109053"/>
            <a:ext cx="28552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60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endParaRPr lang="en-US" sz="60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1A2D9F-5124-4206-851B-B098EDC7F39E}"/>
              </a:ext>
            </a:extLst>
          </p:cNvPr>
          <p:cNvCxnSpPr>
            <a:cxnSpLocks/>
          </p:cNvCxnSpPr>
          <p:nvPr/>
        </p:nvCxnSpPr>
        <p:spPr>
          <a:xfrm>
            <a:off x="5777217" y="6083524"/>
            <a:ext cx="10849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7328972-6016-4B31-98F0-7B6424072568}"/>
              </a:ext>
            </a:extLst>
          </p:cNvPr>
          <p:cNvCxnSpPr>
            <a:cxnSpLocks/>
          </p:cNvCxnSpPr>
          <p:nvPr/>
        </p:nvCxnSpPr>
        <p:spPr>
          <a:xfrm>
            <a:off x="9749557" y="6083524"/>
            <a:ext cx="11569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6F97819-0B8A-4197-92E1-326889912109}"/>
              </a:ext>
            </a:extLst>
          </p:cNvPr>
          <p:cNvCxnSpPr>
            <a:cxnSpLocks/>
          </p:cNvCxnSpPr>
          <p:nvPr/>
        </p:nvCxnSpPr>
        <p:spPr>
          <a:xfrm>
            <a:off x="1233127" y="6137967"/>
            <a:ext cx="46659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07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08" y="171878"/>
            <a:ext cx="1829887" cy="97159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7666" y="1987031"/>
            <a:ext cx="2405698" cy="8747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ý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5190" y="171878"/>
            <a:ext cx="719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703369" y="3013501"/>
            <a:ext cx="11078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quy</a:t>
            </a:r>
            <a:r>
              <a:rPr lang="en-US" sz="4800" dirty="0"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sz="4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quỳ</a:t>
            </a:r>
            <a:r>
              <a:rPr lang="en-US" sz="4800" dirty="0"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sz="4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quý</a:t>
            </a:r>
            <a:r>
              <a:rPr lang="en-US" sz="4800" dirty="0">
                <a:latin typeface="UTM Avo" panose="020406030505060202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4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quỹ</a:t>
            </a:r>
            <a:r>
              <a:rPr lang="en-US" sz="4800" dirty="0"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sz="4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quỵ</a:t>
            </a:r>
            <a:r>
              <a:rPr lang="en-US" sz="4800" dirty="0">
                <a:latin typeface="UTM Avo" panose="02040603050506020204" pitchFamily="18" charset="0"/>
                <a:cs typeface="Times New Roman" panose="02020603050405020304" pitchFamily="18" charset="0"/>
              </a:rPr>
              <a:t>  ý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56E7D7-F289-4BF7-A0D0-FD306EE44B52}"/>
              </a:ext>
            </a:extLst>
          </p:cNvPr>
          <p:cNvSpPr/>
          <p:nvPr/>
        </p:nvSpPr>
        <p:spPr>
          <a:xfrm>
            <a:off x="4767666" y="1100244"/>
            <a:ext cx="1202849" cy="8747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</a:t>
            </a:r>
            <a:endParaRPr lang="en-US" sz="4800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1FA97D9-831D-44CF-B809-FE2DD4E03F15}"/>
              </a:ext>
            </a:extLst>
          </p:cNvPr>
          <p:cNvSpPr/>
          <p:nvPr/>
        </p:nvSpPr>
        <p:spPr>
          <a:xfrm>
            <a:off x="5970515" y="1112299"/>
            <a:ext cx="1202849" cy="8626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0BA7308-9276-4656-887B-6872C05406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719" y="3895150"/>
            <a:ext cx="1384655" cy="15361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A338581-9CB6-4C43-8C54-A8639B99C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54" y="3949828"/>
            <a:ext cx="1251346" cy="15320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9B06DCB-0BB4-4A2B-B2E3-90D9256DCF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649" y="4272027"/>
            <a:ext cx="1224137" cy="115922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05B0ED7-F7F8-42E8-9CD1-32A880FF6FEE}"/>
              </a:ext>
            </a:extLst>
          </p:cNvPr>
          <p:cNvSpPr txBox="1"/>
          <p:nvPr/>
        </p:nvSpPr>
        <p:spPr>
          <a:xfrm>
            <a:off x="1659317" y="5481904"/>
            <a:ext cx="13131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4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tá</a:t>
            </a:r>
            <a:endParaRPr lang="en-US" sz="48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5F27CA-147E-45DE-8E6B-E2F51164A1B0}"/>
              </a:ext>
            </a:extLst>
          </p:cNvPr>
          <p:cNvSpPr txBox="1"/>
          <p:nvPr/>
        </p:nvSpPr>
        <p:spPr>
          <a:xfrm>
            <a:off x="4608113" y="5481904"/>
            <a:ext cx="2319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dã</a:t>
            </a:r>
            <a:r>
              <a:rPr lang="en-US" sz="4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quỳ</a:t>
            </a:r>
            <a:endParaRPr lang="en-US" sz="48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68D65A-B7D6-4525-BEA0-0BFB9A6FFFD4}"/>
              </a:ext>
            </a:extLst>
          </p:cNvPr>
          <p:cNvSpPr txBox="1"/>
          <p:nvPr/>
        </p:nvSpPr>
        <p:spPr>
          <a:xfrm>
            <a:off x="8212817" y="5481904"/>
            <a:ext cx="2319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48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endParaRPr lang="en-US" sz="4800" dirty="0"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874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082"/>
            <a:ext cx="12192000" cy="6495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162738" y="2109206"/>
            <a:ext cx="7568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CÙNG THƯ GIÃN NÀO</a:t>
            </a:r>
          </a:p>
        </p:txBody>
      </p:sp>
    </p:spTree>
    <p:extLst>
      <p:ext uri="{BB962C8B-B14F-4D97-AF65-F5344CB8AC3E}">
        <p14:creationId xmlns:p14="http://schemas.microsoft.com/office/powerpoint/2010/main" val="1901224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848235-B0B9-47AC-9945-B61110BD7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947" y="2205314"/>
            <a:ext cx="8967326" cy="2447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22347" y="-409846"/>
            <a:ext cx="4405927" cy="331827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845" y="4206240"/>
            <a:ext cx="2088208" cy="2088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48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B6840-F206-4D73-8740-0F3680961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82" y="146029"/>
            <a:ext cx="3455282" cy="10085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8" y="2125437"/>
            <a:ext cx="11991584" cy="174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36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B6840-F206-4D73-8740-0F3680961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78" y="393722"/>
            <a:ext cx="1660415" cy="484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15EC63-3264-498E-A3D6-7998BBB3F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349" y="636037"/>
            <a:ext cx="7223894" cy="54179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93A466A-97B7-4131-94B2-5C9A534D1612}"/>
              </a:ext>
            </a:extLst>
          </p:cNvPr>
          <p:cNvSpPr/>
          <p:nvPr/>
        </p:nvSpPr>
        <p:spPr>
          <a:xfrm>
            <a:off x="3137338" y="3429000"/>
            <a:ext cx="157655" cy="2286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294167-0730-4D58-AC00-1B5C5EDBB477}"/>
              </a:ext>
            </a:extLst>
          </p:cNvPr>
          <p:cNvSpPr/>
          <p:nvPr/>
        </p:nvSpPr>
        <p:spPr>
          <a:xfrm>
            <a:off x="4630023" y="3429000"/>
            <a:ext cx="157655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7441BC7-5467-4469-866B-A470C11B5F57}"/>
              </a:ext>
            </a:extLst>
          </p:cNvPr>
          <p:cNvSpPr/>
          <p:nvPr/>
        </p:nvSpPr>
        <p:spPr>
          <a:xfrm>
            <a:off x="7661321" y="3543300"/>
            <a:ext cx="157655" cy="2286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52994AD-8041-4ECE-BD54-93B34CC4D5A1}"/>
              </a:ext>
            </a:extLst>
          </p:cNvPr>
          <p:cNvSpPr/>
          <p:nvPr/>
        </p:nvSpPr>
        <p:spPr>
          <a:xfrm>
            <a:off x="9154006" y="3543300"/>
            <a:ext cx="157655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1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654229-68A0-4606-B4D8-88182F4C28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7" y="159722"/>
            <a:ext cx="2248227" cy="656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0C8EC1-EA7C-460A-9419-5562CCAEB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033" y="942045"/>
            <a:ext cx="7706775" cy="52261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9062AFC-1FB6-4050-B96F-27814D36D314}"/>
              </a:ext>
            </a:extLst>
          </p:cNvPr>
          <p:cNvSpPr/>
          <p:nvPr/>
        </p:nvSpPr>
        <p:spPr>
          <a:xfrm>
            <a:off x="3174916" y="3842359"/>
            <a:ext cx="157655" cy="2286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8AD3A91-E14E-4284-971F-6E16B65E057F}"/>
              </a:ext>
            </a:extLst>
          </p:cNvPr>
          <p:cNvSpPr/>
          <p:nvPr/>
        </p:nvSpPr>
        <p:spPr>
          <a:xfrm>
            <a:off x="4442133" y="3842359"/>
            <a:ext cx="157655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FAE301-0A2E-4605-8437-1F051DDB21BB}"/>
              </a:ext>
            </a:extLst>
          </p:cNvPr>
          <p:cNvSpPr/>
          <p:nvPr/>
        </p:nvSpPr>
        <p:spPr>
          <a:xfrm>
            <a:off x="7592214" y="3956659"/>
            <a:ext cx="157655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2E5621-DCC5-4C9D-8645-8EA3FE62C4CB}"/>
              </a:ext>
            </a:extLst>
          </p:cNvPr>
          <p:cNvSpPr/>
          <p:nvPr/>
        </p:nvSpPr>
        <p:spPr>
          <a:xfrm>
            <a:off x="6190592" y="3908121"/>
            <a:ext cx="157655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61B370-1A41-4AD1-B068-0882EC7893A5}"/>
              </a:ext>
            </a:extLst>
          </p:cNvPr>
          <p:cNvSpPr/>
          <p:nvPr/>
        </p:nvSpPr>
        <p:spPr>
          <a:xfrm>
            <a:off x="5452851" y="3842359"/>
            <a:ext cx="157655" cy="2286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152EED1-6E9E-44D2-831A-D749AD483349}"/>
              </a:ext>
            </a:extLst>
          </p:cNvPr>
          <p:cNvCxnSpPr>
            <a:cxnSpLocks/>
          </p:cNvCxnSpPr>
          <p:nvPr/>
        </p:nvCxnSpPr>
        <p:spPr>
          <a:xfrm flipV="1">
            <a:off x="4599788" y="3956659"/>
            <a:ext cx="853063" cy="5218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3743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D8A8D48-6293-461C-9404-E6CF3D465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599" y="1421244"/>
            <a:ext cx="7957475" cy="22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3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B21C60-AED0-4B64-BB68-AB0AE0790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915" y="604796"/>
            <a:ext cx="8078169" cy="56484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65D4B0A-777B-4D38-BEC0-708D139D0DC4}"/>
              </a:ext>
            </a:extLst>
          </p:cNvPr>
          <p:cNvSpPr/>
          <p:nvPr/>
        </p:nvSpPr>
        <p:spPr>
          <a:xfrm>
            <a:off x="3563223" y="1625252"/>
            <a:ext cx="157655" cy="2286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E25A3A7-5B53-4C87-831C-9BD68259C842}"/>
              </a:ext>
            </a:extLst>
          </p:cNvPr>
          <p:cNvSpPr/>
          <p:nvPr/>
        </p:nvSpPr>
        <p:spPr>
          <a:xfrm>
            <a:off x="3928566" y="1839760"/>
            <a:ext cx="157655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109315-B92F-4388-9E46-465D9A9A1406}"/>
              </a:ext>
            </a:extLst>
          </p:cNvPr>
          <p:cNvSpPr/>
          <p:nvPr/>
        </p:nvSpPr>
        <p:spPr>
          <a:xfrm>
            <a:off x="4832528" y="1792787"/>
            <a:ext cx="157655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252328-4978-4514-9C8F-A7D4A5BBE9AA}"/>
              </a:ext>
            </a:extLst>
          </p:cNvPr>
          <p:cNvSpPr/>
          <p:nvPr/>
        </p:nvSpPr>
        <p:spPr>
          <a:xfrm>
            <a:off x="5957872" y="1625252"/>
            <a:ext cx="157655" cy="2286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A13218A-7E5A-4986-BE4E-4B407ADE94B7}"/>
              </a:ext>
            </a:extLst>
          </p:cNvPr>
          <p:cNvSpPr/>
          <p:nvPr/>
        </p:nvSpPr>
        <p:spPr>
          <a:xfrm>
            <a:off x="7030683" y="1831930"/>
            <a:ext cx="157655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CB07339-3957-4045-AA51-8E525391EC07}"/>
              </a:ext>
            </a:extLst>
          </p:cNvPr>
          <p:cNvSpPr/>
          <p:nvPr/>
        </p:nvSpPr>
        <p:spPr>
          <a:xfrm>
            <a:off x="7934645" y="1842891"/>
            <a:ext cx="157655" cy="228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8521C7-4DBB-4DDA-BD9C-B9BB5D751E64}"/>
              </a:ext>
            </a:extLst>
          </p:cNvPr>
          <p:cNvCxnSpPr/>
          <p:nvPr/>
        </p:nvCxnSpPr>
        <p:spPr>
          <a:xfrm>
            <a:off x="4990183" y="1907087"/>
            <a:ext cx="533795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B8FEE17-E67D-4A82-B937-310C1128B65A}"/>
              </a:ext>
            </a:extLst>
          </p:cNvPr>
          <p:cNvCxnSpPr/>
          <p:nvPr/>
        </p:nvCxnSpPr>
        <p:spPr>
          <a:xfrm>
            <a:off x="4911355" y="4702478"/>
            <a:ext cx="533795" cy="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092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82961" y="709442"/>
            <a:ext cx="4790539" cy="523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5351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970" y="429015"/>
            <a:ext cx="8689683" cy="5846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695" y="259080"/>
            <a:ext cx="1313637" cy="1245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5993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EE9EC0-4C6F-4AF7-8FAD-1669356B9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928" y="1595426"/>
            <a:ext cx="6815459" cy="307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32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865CDD-03E8-4152-950B-1788BC288FB8}"/>
              </a:ext>
            </a:extLst>
          </p:cNvPr>
          <p:cNvSpPr txBox="1"/>
          <p:nvPr/>
        </p:nvSpPr>
        <p:spPr>
          <a:xfrm>
            <a:off x="51996" y="5148210"/>
            <a:ext cx="12328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40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40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40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Kha. </a:t>
            </a:r>
            <a:r>
              <a:rPr lang="en-US" sz="4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40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40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40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Hà</a:t>
            </a:r>
            <a:r>
              <a:rPr lang="en-US" sz="40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40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4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40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dì</a:t>
            </a:r>
            <a:r>
              <a:rPr lang="en-US" sz="40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449570-DDC5-41FD-88BC-A2AFEBC1E2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6" y="157063"/>
            <a:ext cx="1447784" cy="7538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6088E0-62D7-46DD-898F-FE1A96801A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1"/>
          <a:stretch/>
        </p:blipFill>
        <p:spPr>
          <a:xfrm>
            <a:off x="1499779" y="298121"/>
            <a:ext cx="9292189" cy="48500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76EE0D-85F0-44CB-B368-2277F3EAF7B0}"/>
              </a:ext>
            </a:extLst>
          </p:cNvPr>
          <p:cNvSpPr txBox="1"/>
          <p:nvPr/>
        </p:nvSpPr>
        <p:spPr>
          <a:xfrm>
            <a:off x="913475" y="5754710"/>
            <a:ext cx="735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</a:rPr>
              <a:t>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752620" y="5235040"/>
            <a:ext cx="132277" cy="352481"/>
            <a:chOff x="6280715" y="5165164"/>
            <a:chExt cx="110219" cy="51469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102BAB0-0F8B-4E45-931A-C7874184A428}"/>
                </a:ext>
              </a:extLst>
            </p:cNvPr>
            <p:cNvCxnSpPr/>
            <p:nvPr/>
          </p:nvCxnSpPr>
          <p:spPr>
            <a:xfrm flipH="1">
              <a:off x="6317455" y="5165164"/>
              <a:ext cx="73479" cy="5146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102BAB0-0F8B-4E45-931A-C7874184A428}"/>
                </a:ext>
              </a:extLst>
            </p:cNvPr>
            <p:cNvCxnSpPr/>
            <p:nvPr/>
          </p:nvCxnSpPr>
          <p:spPr>
            <a:xfrm flipH="1">
              <a:off x="6280715" y="5165164"/>
              <a:ext cx="73479" cy="5146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0942208" y="5244825"/>
            <a:ext cx="132277" cy="352481"/>
            <a:chOff x="6280715" y="5165164"/>
            <a:chExt cx="110219" cy="514692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102BAB0-0F8B-4E45-931A-C7874184A428}"/>
                </a:ext>
              </a:extLst>
            </p:cNvPr>
            <p:cNvCxnSpPr/>
            <p:nvPr/>
          </p:nvCxnSpPr>
          <p:spPr>
            <a:xfrm flipH="1">
              <a:off x="6317455" y="5165164"/>
              <a:ext cx="73479" cy="5146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02BAB0-0F8B-4E45-931A-C7874184A428}"/>
                </a:ext>
              </a:extLst>
            </p:cNvPr>
            <p:cNvCxnSpPr/>
            <p:nvPr/>
          </p:nvCxnSpPr>
          <p:spPr>
            <a:xfrm flipH="1">
              <a:off x="6280715" y="5165164"/>
              <a:ext cx="73479" cy="5146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3610435" y="5949191"/>
            <a:ext cx="132277" cy="352481"/>
            <a:chOff x="6280715" y="5165164"/>
            <a:chExt cx="110219" cy="514692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102BAB0-0F8B-4E45-931A-C7874184A428}"/>
                </a:ext>
              </a:extLst>
            </p:cNvPr>
            <p:cNvCxnSpPr/>
            <p:nvPr/>
          </p:nvCxnSpPr>
          <p:spPr>
            <a:xfrm flipH="1">
              <a:off x="6317455" y="5165164"/>
              <a:ext cx="73479" cy="5146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102BAB0-0F8B-4E45-931A-C7874184A428}"/>
                </a:ext>
              </a:extLst>
            </p:cNvPr>
            <p:cNvCxnSpPr/>
            <p:nvPr/>
          </p:nvCxnSpPr>
          <p:spPr>
            <a:xfrm flipH="1">
              <a:off x="6280715" y="5165164"/>
              <a:ext cx="73479" cy="51469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2192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61F22A-6B7A-4D05-A68D-575239341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4977" y="2470796"/>
            <a:ext cx="5600565" cy="2507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45966B-D1AE-4C58-AF12-195F81DC2B7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24212" y="0"/>
            <a:ext cx="4405927" cy="331827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A1AA804A-73AD-42F1-9F92-99489B5BE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465" y="4615671"/>
            <a:ext cx="1872878" cy="1348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95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82861D-0ECA-460B-BD4F-5CD5172214D4}"/>
              </a:ext>
            </a:extLst>
          </p:cNvPr>
          <p:cNvSpPr txBox="1"/>
          <p:nvPr/>
        </p:nvSpPr>
        <p:spPr>
          <a:xfrm>
            <a:off x="4596284" y="165124"/>
            <a:ext cx="3976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6000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6000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C0B9AC-69F9-41E2-8023-849EA9D1F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24"/>
            <a:ext cx="1636535" cy="7326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D1D2EF-F3DD-47EA-BB29-F979A53D2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826" y="1183855"/>
            <a:ext cx="4178236" cy="4669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9F5C17-FBDC-4ADA-BCD0-C5A960B6A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508" y="1183854"/>
            <a:ext cx="4178236" cy="466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59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CỦNG CỐ - DẶN DÒ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A9AC09-F85A-4AD1-9CC1-A9E790886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226" y="2124223"/>
            <a:ext cx="4421261" cy="324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7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B3A90C-9AA7-461F-96A8-2B7EE585E5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722"/>
            <a:ext cx="2244932" cy="6552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331012-8B85-4746-9554-15827FF2A50F}"/>
              </a:ext>
            </a:extLst>
          </p:cNvPr>
          <p:cNvSpPr txBox="1"/>
          <p:nvPr/>
        </p:nvSpPr>
        <p:spPr>
          <a:xfrm>
            <a:off x="1475839" y="5233654"/>
            <a:ext cx="9841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Thời</a:t>
            </a:r>
            <a:r>
              <a:rPr lang="en-US" sz="5400" dirty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5400" dirty="0" err="1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gian</a:t>
            </a:r>
            <a:r>
              <a:rPr lang="en-US" sz="5400" dirty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5400" dirty="0" err="1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quý</a:t>
            </a:r>
            <a:r>
              <a:rPr lang="en-US" sz="5400" dirty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5400" dirty="0" err="1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hơn</a:t>
            </a:r>
            <a:r>
              <a:rPr lang="en-US" sz="5400" dirty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5400" dirty="0" err="1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vàng</a:t>
            </a:r>
            <a:r>
              <a:rPr lang="en-US" sz="5400" dirty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5400" dirty="0" err="1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bạc</a:t>
            </a:r>
            <a:r>
              <a:rPr lang="en-US" sz="5400" dirty="0"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3D725A-5F58-4ADA-AC14-302183557B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99" y="837959"/>
            <a:ext cx="10058400" cy="41728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9335A6-F8EB-4915-AA71-77E3611F948F}"/>
              </a:ext>
            </a:extLst>
          </p:cNvPr>
          <p:cNvSpPr txBox="1"/>
          <p:nvPr/>
        </p:nvSpPr>
        <p:spPr>
          <a:xfrm>
            <a:off x="4920443" y="5237282"/>
            <a:ext cx="554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-93"/>
                <a:cs typeface="Arial-Rounded" panose="020B0500000000000000" pitchFamily="34" charset="-93"/>
              </a:rPr>
              <a:t>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3557A16-3BB2-4DE9-99E6-93B4BEC3F480}"/>
              </a:ext>
            </a:extLst>
          </p:cNvPr>
          <p:cNvSpPr/>
          <p:nvPr/>
        </p:nvSpPr>
        <p:spPr>
          <a:xfrm>
            <a:off x="4648200" y="5136199"/>
            <a:ext cx="1384300" cy="1202355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3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014165" y="321361"/>
            <a:ext cx="61636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56" y="2816613"/>
            <a:ext cx="1401031" cy="338328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547B355B-CA48-4ED6-8035-ADFFA49E38FA}"/>
              </a:ext>
            </a:extLst>
          </p:cNvPr>
          <p:cNvSpPr txBox="1">
            <a:spLocks/>
          </p:cNvSpPr>
          <p:nvPr/>
        </p:nvSpPr>
        <p:spPr>
          <a:xfrm>
            <a:off x="3014165" y="1828400"/>
            <a:ext cx="8055140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8000" b="1" dirty="0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28: Y  </a:t>
            </a:r>
            <a:r>
              <a:rPr lang="en-US" sz="8000" b="1" dirty="0" err="1">
                <a:solidFill>
                  <a:srgbClr val="00206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endParaRPr lang="en-US" sz="8000" b="1" dirty="0">
              <a:solidFill>
                <a:srgbClr val="002060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474821-3B2A-4F37-B0AF-2E43FA1C3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990" y="1516904"/>
            <a:ext cx="6490994" cy="286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7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15" y="160838"/>
            <a:ext cx="1897199" cy="966188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DE1EA2CF-77D3-4F2E-AC14-FBE51B317D74}"/>
              </a:ext>
            </a:extLst>
          </p:cNvPr>
          <p:cNvSpPr/>
          <p:nvPr/>
        </p:nvSpPr>
        <p:spPr>
          <a:xfrm>
            <a:off x="3492851" y="1257654"/>
            <a:ext cx="5828475" cy="4342692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9A6490-B60D-484E-8AC7-B4C2989E1241}"/>
              </a:ext>
            </a:extLst>
          </p:cNvPr>
          <p:cNvSpPr txBox="1"/>
          <p:nvPr/>
        </p:nvSpPr>
        <p:spPr>
          <a:xfrm>
            <a:off x="7021047" y="2122471"/>
            <a:ext cx="24447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0" dirty="0">
                <a:solidFill>
                  <a:srgbClr val="0070C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  <a:p>
            <a:endParaRPr lang="en-US" sz="110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384786-39C9-46F1-900B-D2D0335D997A}"/>
              </a:ext>
            </a:extLst>
          </p:cNvPr>
          <p:cNvSpPr txBox="1"/>
          <p:nvPr/>
        </p:nvSpPr>
        <p:spPr>
          <a:xfrm>
            <a:off x="4576333" y="2300300"/>
            <a:ext cx="24447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0" dirty="0">
                <a:solidFill>
                  <a:srgbClr val="E52D5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  <a:p>
            <a:endParaRPr lang="en-US" sz="11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95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E6D515-53E2-47E5-AE49-38F122B780E5}"/>
              </a:ext>
            </a:extLst>
          </p:cNvPr>
          <p:cNvGrpSpPr/>
          <p:nvPr/>
        </p:nvGrpSpPr>
        <p:grpSpPr>
          <a:xfrm>
            <a:off x="3969557" y="2838483"/>
            <a:ext cx="4229359" cy="2534821"/>
            <a:chOff x="4900211" y="1986138"/>
            <a:chExt cx="3103257" cy="155712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E7D42C8-A620-4A03-AA71-64C59DBD4095}"/>
                </a:ext>
              </a:extLst>
            </p:cNvPr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itchFamily="34" charset="0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4713DC0-E265-401F-B368-510EEFFB007E}"/>
                </a:ext>
              </a:extLst>
            </p:cNvPr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itchFamily="34" charset="0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E83F388-0260-4AA6-BCC3-B564E79B74E8}"/>
                </a:ext>
              </a:extLst>
            </p:cNvPr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FF713C3-80A4-4618-B108-BD2DCB9563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33" y="80964"/>
            <a:ext cx="2172224" cy="11311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841789-9E40-4BC8-AC69-BF7CED3A3B2E}"/>
              </a:ext>
            </a:extLst>
          </p:cNvPr>
          <p:cNvSpPr/>
          <p:nvPr/>
        </p:nvSpPr>
        <p:spPr>
          <a:xfrm>
            <a:off x="3879131" y="4012259"/>
            <a:ext cx="4229359" cy="1256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0" dirty="0" err="1">
                <a:solidFill>
                  <a:schemeClr val="tx1"/>
                </a:solidFill>
                <a:latin typeface="UTM Avo" panose="02040603050506020204" pitchFamily="18" charset="0"/>
                <a:cs typeface="Calibri" pitchFamily="34" charset="0"/>
              </a:rPr>
              <a:t>qu</a:t>
            </a:r>
            <a:r>
              <a:rPr lang="en-US" sz="8000" dirty="0" err="1">
                <a:solidFill>
                  <a:srgbClr val="FF0000"/>
                </a:solidFill>
                <a:latin typeface="UTM Avo" panose="02040603050506020204" pitchFamily="18" charset="0"/>
                <a:cs typeface="Calibri" pitchFamily="34" charset="0"/>
              </a:rPr>
              <a:t>ý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Calibri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5728DB-65B8-4C71-880B-0BB2F5E46703}"/>
              </a:ext>
            </a:extLst>
          </p:cNvPr>
          <p:cNvSpPr/>
          <p:nvPr/>
        </p:nvSpPr>
        <p:spPr>
          <a:xfrm>
            <a:off x="3916981" y="2778822"/>
            <a:ext cx="2227986" cy="1277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0" dirty="0" err="1">
                <a:solidFill>
                  <a:schemeClr val="tx1"/>
                </a:solidFill>
                <a:latin typeface="UTM Avo" panose="02040603050506020204" pitchFamily="18" charset="0"/>
                <a:cs typeface="Calibri" pitchFamily="34" charset="0"/>
              </a:rPr>
              <a:t>qu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Calibri" pitchFamily="34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056438-7A80-48B7-96C8-3087B06DE0AA}"/>
              </a:ext>
            </a:extLst>
          </p:cNvPr>
          <p:cNvSpPr/>
          <p:nvPr/>
        </p:nvSpPr>
        <p:spPr>
          <a:xfrm>
            <a:off x="6197544" y="2828062"/>
            <a:ext cx="2001372" cy="1277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0" dirty="0">
                <a:solidFill>
                  <a:srgbClr val="FF0000"/>
                </a:solidFill>
                <a:latin typeface="UTM Avo" panose="02040603050506020204" pitchFamily="18" charset="0"/>
                <a:cs typeface="Calibri" pitchFamily="34" charset="0"/>
              </a:rPr>
              <a:t>y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Calibri" pitchFamily="34" charset="0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DD45FE-B835-4EE8-B956-3F1F27E02C75}"/>
              </a:ext>
            </a:extLst>
          </p:cNvPr>
          <p:cNvSpPr/>
          <p:nvPr/>
        </p:nvSpPr>
        <p:spPr>
          <a:xfrm>
            <a:off x="4754673" y="1212097"/>
            <a:ext cx="2780588" cy="1277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0" dirty="0">
                <a:solidFill>
                  <a:srgbClr val="FF0000"/>
                </a:solidFill>
                <a:latin typeface="UTM Avo" panose="02040603050506020204" pitchFamily="18" charset="0"/>
                <a:cs typeface="Calibri" pitchFamily="34" charset="0"/>
              </a:rPr>
              <a:t>y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Calibri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8170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B76CAB-4533-4F60-B0CE-ACBDEBBB457B}"/>
              </a:ext>
            </a:extLst>
          </p:cNvPr>
          <p:cNvSpPr/>
          <p:nvPr/>
        </p:nvSpPr>
        <p:spPr>
          <a:xfrm>
            <a:off x="828399" y="2277533"/>
            <a:ext cx="961123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 err="1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quy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		</a:t>
            </a:r>
            <a:r>
              <a:rPr lang="en-US" sz="8800" noProof="0" dirty="0" err="1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quỳ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		</a:t>
            </a:r>
            <a:r>
              <a:rPr lang="en-US" sz="8800" noProof="0" dirty="0" err="1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quý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9E06AF-BC12-4411-A6DE-E4B752C95849}"/>
              </a:ext>
            </a:extLst>
          </p:cNvPr>
          <p:cNvSpPr/>
          <p:nvPr/>
        </p:nvSpPr>
        <p:spPr>
          <a:xfrm>
            <a:off x="745422" y="4462091"/>
            <a:ext cx="9192378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 err="1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quỹ</a:t>
            </a:r>
            <a:r>
              <a:rPr lang="en-US" sz="8800" dirty="0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    </a:t>
            </a:r>
            <a:r>
              <a:rPr lang="en-US" sz="8800" dirty="0" err="1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quỵ</a:t>
            </a:r>
            <a:r>
              <a:rPr lang="en-US" sz="8800" dirty="0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       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-SGK-TV" pitchFamily="2" charset="0"/>
              </a:rPr>
              <a:t>	</a:t>
            </a:r>
            <a:r>
              <a:rPr lang="en-US" sz="8800" dirty="0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ý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-SGK-TV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B6EAA4-5B21-47E5-896C-5F67AA8D0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49" y="281547"/>
            <a:ext cx="2149850" cy="8348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1C3C8A-7165-4798-8FBB-A6C958A81950}"/>
              </a:ext>
            </a:extLst>
          </p:cNvPr>
          <p:cNvSpPr txBox="1"/>
          <p:nvPr/>
        </p:nvSpPr>
        <p:spPr>
          <a:xfrm>
            <a:off x="3135908" y="1976809"/>
            <a:ext cx="19407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y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05C7C5-E6C1-4B3D-83E7-A32CAF97E31F}"/>
              </a:ext>
            </a:extLst>
          </p:cNvPr>
          <p:cNvSpPr txBox="1"/>
          <p:nvPr/>
        </p:nvSpPr>
        <p:spPr>
          <a:xfrm>
            <a:off x="5883329" y="1979516"/>
            <a:ext cx="20179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y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4BBD26-9628-415B-8D02-7ADB2B4319F9}"/>
              </a:ext>
            </a:extLst>
          </p:cNvPr>
          <p:cNvSpPr txBox="1"/>
          <p:nvPr/>
        </p:nvSpPr>
        <p:spPr>
          <a:xfrm>
            <a:off x="2976029" y="4157916"/>
            <a:ext cx="24221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y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B5814C-07CE-4C27-B575-691A1B36FC20}"/>
              </a:ext>
            </a:extLst>
          </p:cNvPr>
          <p:cNvSpPr txBox="1"/>
          <p:nvPr/>
        </p:nvSpPr>
        <p:spPr>
          <a:xfrm>
            <a:off x="8625611" y="1973358"/>
            <a:ext cx="23405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y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710BD1-7F9D-4A49-B1BF-B6627EE4F719}"/>
              </a:ext>
            </a:extLst>
          </p:cNvPr>
          <p:cNvSpPr txBox="1"/>
          <p:nvPr/>
        </p:nvSpPr>
        <p:spPr>
          <a:xfrm>
            <a:off x="5907496" y="4157916"/>
            <a:ext cx="2240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y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D5FDD3-30A2-4CCA-9FF5-6A83ED66AB94}"/>
              </a:ext>
            </a:extLst>
          </p:cNvPr>
          <p:cNvSpPr txBox="1"/>
          <p:nvPr/>
        </p:nvSpPr>
        <p:spPr>
          <a:xfrm>
            <a:off x="8194763" y="4170887"/>
            <a:ext cx="21609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noProof="0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y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A6DD3F6-89A8-4877-8661-8983929B864A}"/>
              </a:ext>
            </a:extLst>
          </p:cNvPr>
          <p:cNvCxnSpPr>
            <a:cxnSpLocks/>
          </p:cNvCxnSpPr>
          <p:nvPr/>
        </p:nvCxnSpPr>
        <p:spPr>
          <a:xfrm flipV="1">
            <a:off x="4506127" y="3482417"/>
            <a:ext cx="2255774" cy="11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A7C78B0-90EE-4485-BAC5-6697945FCD3B}"/>
              </a:ext>
            </a:extLst>
          </p:cNvPr>
          <p:cNvCxnSpPr>
            <a:cxnSpLocks/>
          </p:cNvCxnSpPr>
          <p:nvPr/>
        </p:nvCxnSpPr>
        <p:spPr>
          <a:xfrm flipV="1">
            <a:off x="4636512" y="5739220"/>
            <a:ext cx="2255774" cy="11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58780D3-C7A3-4329-A451-66FED5F074E9}"/>
              </a:ext>
            </a:extLst>
          </p:cNvPr>
          <p:cNvCxnSpPr>
            <a:cxnSpLocks/>
          </p:cNvCxnSpPr>
          <p:nvPr/>
        </p:nvCxnSpPr>
        <p:spPr>
          <a:xfrm flipV="1">
            <a:off x="1602474" y="5670794"/>
            <a:ext cx="2255774" cy="113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167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AE6D515-53E2-47E5-AE49-38F122B780E5}"/>
              </a:ext>
            </a:extLst>
          </p:cNvPr>
          <p:cNvGrpSpPr/>
          <p:nvPr/>
        </p:nvGrpSpPr>
        <p:grpSpPr>
          <a:xfrm>
            <a:off x="3798058" y="1448409"/>
            <a:ext cx="4229359" cy="2666911"/>
            <a:chOff x="4900211" y="1986138"/>
            <a:chExt cx="3103257" cy="155712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E7D42C8-A620-4A03-AA71-64C59DBD4095}"/>
                </a:ext>
              </a:extLst>
            </p:cNvPr>
            <p:cNvSpPr/>
            <p:nvPr/>
          </p:nvSpPr>
          <p:spPr>
            <a:xfrm>
              <a:off x="4900211" y="2771102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itchFamily="34" charset="0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4713DC0-E265-401F-B368-510EEFFB007E}"/>
                </a:ext>
              </a:extLst>
            </p:cNvPr>
            <p:cNvSpPr/>
            <p:nvPr/>
          </p:nvSpPr>
          <p:spPr>
            <a:xfrm>
              <a:off x="4900211" y="1986138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itchFamily="34" charset="0"/>
                <a:sym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E83F388-0260-4AA6-BCC3-B564E79B74E8}"/>
                </a:ext>
              </a:extLst>
            </p:cNvPr>
            <p:cNvSpPr/>
            <p:nvPr/>
          </p:nvSpPr>
          <p:spPr>
            <a:xfrm>
              <a:off x="6534978" y="1986138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Calibri" pitchFamily="34" charset="0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FF713C3-80A4-4618-B108-BD2DCB9563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9" y="-2613"/>
            <a:ext cx="2885544" cy="15025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841789-9E40-4BC8-AC69-BF7CED3A3B2E}"/>
              </a:ext>
            </a:extLst>
          </p:cNvPr>
          <p:cNvSpPr/>
          <p:nvPr/>
        </p:nvSpPr>
        <p:spPr>
          <a:xfrm>
            <a:off x="3745483" y="2723431"/>
            <a:ext cx="4229359" cy="1256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0" dirty="0" err="1">
                <a:solidFill>
                  <a:schemeClr val="tx1"/>
                </a:solidFill>
                <a:latin typeface="UTM Avo" panose="02040603050506020204" pitchFamily="18" charset="0"/>
                <a:cs typeface="Calibri" pitchFamily="34" charset="0"/>
              </a:rPr>
              <a:t>qu</a:t>
            </a:r>
            <a:r>
              <a:rPr lang="en-US" sz="8000" dirty="0" err="1">
                <a:solidFill>
                  <a:srgbClr val="FF0000"/>
                </a:solidFill>
                <a:latin typeface="UTM Avo" panose="02040603050506020204" pitchFamily="18" charset="0"/>
                <a:cs typeface="Calibri" pitchFamily="34" charset="0"/>
              </a:rPr>
              <a:t>ý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Calibri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5728DB-65B8-4C71-880B-0BB2F5E46703}"/>
              </a:ext>
            </a:extLst>
          </p:cNvPr>
          <p:cNvSpPr/>
          <p:nvPr/>
        </p:nvSpPr>
        <p:spPr>
          <a:xfrm>
            <a:off x="3745483" y="1464849"/>
            <a:ext cx="2227986" cy="1277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0" dirty="0" err="1">
                <a:solidFill>
                  <a:schemeClr val="tx1"/>
                </a:solidFill>
                <a:latin typeface="UTM Avo" panose="02040603050506020204" pitchFamily="18" charset="0"/>
                <a:cs typeface="Calibri" pitchFamily="34" charset="0"/>
              </a:rPr>
              <a:t>qu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Calibri" pitchFamily="34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056438-7A80-48B7-96C8-3087B06DE0AA}"/>
              </a:ext>
            </a:extLst>
          </p:cNvPr>
          <p:cNvSpPr/>
          <p:nvPr/>
        </p:nvSpPr>
        <p:spPr>
          <a:xfrm>
            <a:off x="5973469" y="1464849"/>
            <a:ext cx="2001372" cy="1277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0" dirty="0">
                <a:solidFill>
                  <a:srgbClr val="FF0000"/>
                </a:solidFill>
                <a:latin typeface="UTM Avo" panose="02040603050506020204" pitchFamily="18" charset="0"/>
                <a:cs typeface="Calibri" pitchFamily="34" charset="0"/>
              </a:rPr>
              <a:t>y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Calibri" pitchFamily="34" charset="0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DD45FE-B835-4EE8-B956-3F1F27E02C75}"/>
              </a:ext>
            </a:extLst>
          </p:cNvPr>
          <p:cNvSpPr/>
          <p:nvPr/>
        </p:nvSpPr>
        <p:spPr>
          <a:xfrm>
            <a:off x="5393050" y="238847"/>
            <a:ext cx="1405899" cy="1144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000" dirty="0">
                <a:solidFill>
                  <a:srgbClr val="FF0000"/>
                </a:solidFill>
                <a:latin typeface="UTM Avo" panose="02040603050506020204" pitchFamily="18" charset="0"/>
                <a:cs typeface="Calibri" pitchFamily="34" charset="0"/>
              </a:rPr>
              <a:t>y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Calibri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00CB12-6A8C-4ED3-9E4C-0A71757CAC7E}"/>
              </a:ext>
            </a:extLst>
          </p:cNvPr>
          <p:cNvSpPr/>
          <p:nvPr/>
        </p:nvSpPr>
        <p:spPr>
          <a:xfrm>
            <a:off x="1054547" y="4291510"/>
            <a:ext cx="9611230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800" noProof="0" dirty="0" err="1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quy</a:t>
            </a:r>
            <a:r>
              <a:rPr kumimoji="0" lang="en-US" sz="7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-SGK-TV" pitchFamily="2" charset="0"/>
              </a:rPr>
              <a:t>		  </a:t>
            </a:r>
            <a:r>
              <a:rPr lang="en-US" sz="7800" noProof="0" dirty="0" err="1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quỳ</a:t>
            </a:r>
            <a:r>
              <a:rPr kumimoji="0" lang="en-US" sz="7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-SGK-TV" pitchFamily="2" charset="0"/>
              </a:rPr>
              <a:t>		</a:t>
            </a:r>
            <a:r>
              <a:rPr lang="en-US" sz="7800" noProof="0" dirty="0" err="1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quý</a:t>
            </a:r>
            <a:endParaRPr kumimoji="0" lang="en-US" sz="7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4C2E21-1FB0-4FE5-9AB3-9C4CA8BE8EAB}"/>
              </a:ext>
            </a:extLst>
          </p:cNvPr>
          <p:cNvSpPr/>
          <p:nvPr/>
        </p:nvSpPr>
        <p:spPr>
          <a:xfrm>
            <a:off x="1054547" y="5305900"/>
            <a:ext cx="9192378" cy="838200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800" dirty="0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  </a:t>
            </a:r>
            <a:r>
              <a:rPr lang="en-US" sz="7800" dirty="0" err="1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quỹ</a:t>
            </a:r>
            <a:r>
              <a:rPr lang="en-US" sz="7800" dirty="0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kumimoji="0" lang="en-US" sz="7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Arial-SGK-TV" pitchFamily="2" charset="0"/>
              </a:rPr>
              <a:t>    </a:t>
            </a:r>
            <a:r>
              <a:rPr lang="en-US" sz="7800" dirty="0" err="1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quỵ</a:t>
            </a:r>
            <a:r>
              <a:rPr lang="en-US" sz="7800" dirty="0">
                <a:solidFill>
                  <a:prstClr val="black"/>
                </a:solidFill>
                <a:latin typeface="UTM Avo" panose="02040603050506020204" pitchFamily="18" charset="0"/>
                <a:cs typeface="Arial-SGK-TV" pitchFamily="2" charset="0"/>
              </a:rPr>
              <a:t>         ý</a:t>
            </a:r>
            <a:endParaRPr kumimoji="0" lang="en-US" sz="7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31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3238</TotalTime>
  <Words>121</Words>
  <Application>Microsoft Office PowerPoint</Application>
  <PresentationFormat>Widescreen</PresentationFormat>
  <Paragraphs>47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Arial-Rounded</vt:lpstr>
      <vt:lpstr>Arial-SGK-TV</vt:lpstr>
      <vt:lpstr>Calibri</vt:lpstr>
      <vt:lpstr>Cambria</vt:lpstr>
      <vt:lpstr>等线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Techsi.vn</cp:lastModifiedBy>
  <cp:revision>323</cp:revision>
  <dcterms:created xsi:type="dcterms:W3CDTF">2021-06-02T01:34:28Z</dcterms:created>
  <dcterms:modified xsi:type="dcterms:W3CDTF">2023-10-23T05:28:08Z</dcterms:modified>
</cp:coreProperties>
</file>