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39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xmlns=""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D616C8-EB14-5685-3C92-05CCD62AED98}"/>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xmlns=""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61F5F-F244-5DB2-41A4-B3A21D634BD7}"/>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xmlns=""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AE90D7-A0DC-B682-663F-EB9FF817E616}"/>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986560-23E5-65BD-25E7-8D4BFF93C084}"/>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A6D3D3-2980-AD92-B9F2-44CEBAF8CEC6}"/>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8" name="Footer Placeholder 7">
            <a:extLst>
              <a:ext uri="{FF2B5EF4-FFF2-40B4-BE49-F238E27FC236}">
                <a16:creationId xmlns:a16="http://schemas.microsoft.com/office/drawing/2014/main" xmlns=""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969BAB-7DB1-5881-A703-198117762CFC}"/>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4" name="Footer Placeholder 3">
            <a:extLst>
              <a:ext uri="{FF2B5EF4-FFF2-40B4-BE49-F238E27FC236}">
                <a16:creationId xmlns:a16="http://schemas.microsoft.com/office/drawing/2014/main" xmlns=""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F3A85C-BB6F-7F8F-DB1F-9C4CF666255A}"/>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3" name="Footer Placeholder 2">
            <a:extLst>
              <a:ext uri="{FF2B5EF4-FFF2-40B4-BE49-F238E27FC236}">
                <a16:creationId xmlns:a16="http://schemas.microsoft.com/office/drawing/2014/main" xmlns=""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46CBDE-45F7-3DA7-AA96-1D329E205705}"/>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xmlns=""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B2829D-0B61-B3BD-C687-D851D4FAC501}"/>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CF07BC7-5007-56B6-DFEB-F86A3037C029}"/>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63217C-FC03-27A3-5CA3-53873017D715}"/>
              </a:ext>
            </a:extLst>
          </p:cNvPr>
          <p:cNvSpPr>
            <a:spLocks noGrp="1"/>
          </p:cNvSpPr>
          <p:nvPr>
            <p:ph type="dt" sz="half" idx="10"/>
          </p:nvPr>
        </p:nvSpPr>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8" name="Footer Placeholder 7">
            <a:extLst>
              <a:ext uri="{FF2B5EF4-FFF2-40B4-BE49-F238E27FC236}">
                <a16:creationId xmlns:a16="http://schemas.microsoft.com/office/drawing/2014/main" xmlns=""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4" name="Footer Placeholder 3">
            <a:extLst>
              <a:ext uri="{FF2B5EF4-FFF2-40B4-BE49-F238E27FC236}">
                <a16:creationId xmlns:a16="http://schemas.microsoft.com/office/drawing/2014/main" xmlns=""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3" name="Footer Placeholder 2">
            <a:extLst>
              <a:ext uri="{FF2B5EF4-FFF2-40B4-BE49-F238E27FC236}">
                <a16:creationId xmlns:a16="http://schemas.microsoft.com/office/drawing/2014/main" xmlns=""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10/25/2023</a:t>
            </a:fld>
            <a:endParaRPr lang="en-US"/>
          </a:p>
        </p:txBody>
      </p:sp>
      <p:sp>
        <p:nvSpPr>
          <p:cNvPr id="6" name="Footer Placeholder 5">
            <a:extLst>
              <a:ext uri="{FF2B5EF4-FFF2-40B4-BE49-F238E27FC236}">
                <a16:creationId xmlns:a16="http://schemas.microsoft.com/office/drawing/2014/main" xmlns=""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xmlns=""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10/25/2023</a:t>
            </a:fld>
            <a:endParaRPr lang="en-US"/>
          </a:p>
        </p:txBody>
      </p:sp>
      <p:sp>
        <p:nvSpPr>
          <p:cNvPr id="5" name="Footer Placeholder 4">
            <a:extLst>
              <a:ext uri="{FF2B5EF4-FFF2-40B4-BE49-F238E27FC236}">
                <a16:creationId xmlns:a16="http://schemas.microsoft.com/office/drawing/2014/main" xmlns=""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xmlns=""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xmlns=""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xmlns=""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xmlns=""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xmlns=""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xmlns=""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xmlns=""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xmlns=""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xmlns=""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xmlns=""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xmlns=""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xmlns=""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xmlns=""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xmlns=""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xmlns=""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xmlns=""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xmlns=""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xmlns=""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xmlns=""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xmlns=""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xmlns=""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xmlns=""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xmlns=""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xmlns=""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xmlns=""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xmlns=""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xmlns=""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xmlns=""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xmlns=""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xmlns=""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xmlns=""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xmlns=""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xmlns=""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xmlns=""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xmlns=""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xmlns=""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xmlns=""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xmlns=""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xmlns=""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xmlns="" val="652031292"/>
                    </a:ext>
                  </a:extLst>
                </a:gridCol>
                <a:gridCol w="7020746">
                  <a:extLst>
                    <a:ext uri="{9D8B030D-6E8A-4147-A177-3AD203B41FA5}">
                      <a16:colId xmlns:a16="http://schemas.microsoft.com/office/drawing/2014/main" xmlns=""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103917472"/>
                  </a:ext>
                </a:extLst>
              </a:tr>
            </a:tbl>
          </a:graphicData>
        </a:graphic>
      </p:graphicFrame>
      <p:sp>
        <p:nvSpPr>
          <p:cNvPr id="10" name="TextBox 9">
            <a:extLst>
              <a:ext uri="{FF2B5EF4-FFF2-40B4-BE49-F238E27FC236}">
                <a16:creationId xmlns:a16="http://schemas.microsoft.com/office/drawing/2014/main" xmlns=""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xmlns=""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xmlns=""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307</Words>
  <Application>Microsoft Office PowerPoint</Application>
  <PresentationFormat>Custom</PresentationFormat>
  <Paragraphs>31</Paragraphs>
  <Slides>14</Slides>
  <Notes>0</Notes>
  <HiddenSlides>0</HiddenSlides>
  <MMClips>1</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19</cp:revision>
  <dcterms:created xsi:type="dcterms:W3CDTF">2023-08-06T13:31:04Z</dcterms:created>
  <dcterms:modified xsi:type="dcterms:W3CDTF">2023-10-25T08:39:32Z</dcterms:modified>
</cp:coreProperties>
</file>