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3" r:id="rId2"/>
    <p:sldId id="588" r:id="rId3"/>
    <p:sldId id="281" r:id="rId4"/>
    <p:sldId id="279" r:id="rId5"/>
    <p:sldId id="260" r:id="rId6"/>
    <p:sldId id="277" r:id="rId7"/>
    <p:sldId id="594" r:id="rId8"/>
    <p:sldId id="589" r:id="rId9"/>
    <p:sldId id="592" r:id="rId10"/>
    <p:sldId id="595" r:id="rId11"/>
    <p:sldId id="593" r:id="rId12"/>
    <p:sldId id="596" r:id="rId13"/>
    <p:sldId id="597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5EC9-6946-4D56-94FA-E0D1D9D35CD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59B20-57BF-4EC4-AB58-39BE13E7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8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35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2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2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8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0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7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8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9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9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0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9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8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9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5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87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0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12001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5682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105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61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734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01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3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87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4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4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7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8489A79-60D3-43B3-9545-CC2F569C90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14.emf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26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2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14.emf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14.emf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E868-C1AE-9C91-564D-A7185A792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125" y="3136694"/>
            <a:ext cx="50052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71280"/>
            <a:chOff x="6429262" y="1628389"/>
            <a:chExt cx="7958379" cy="2771280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09800"/>
              <a:chOff x="1004099" y="2189869"/>
              <a:chExt cx="6958929" cy="2209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3: </a:t>
                </a:r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Ghi chép những ý quan trọng trong bài phát biểu của bạn để trao đổi với bạn. 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A2799E7-6639-F67C-5607-18866CE08FA4}"/>
              </a:ext>
            </a:extLst>
          </p:cNvPr>
          <p:cNvGrpSpPr/>
          <p:nvPr/>
        </p:nvGrpSpPr>
        <p:grpSpPr>
          <a:xfrm>
            <a:off x="1876425" y="390525"/>
            <a:ext cx="8582025" cy="3506194"/>
            <a:chOff x="1610283" y="2733675"/>
            <a:chExt cx="8582025" cy="3506194"/>
          </a:xfrm>
        </p:grpSpPr>
        <p:pic>
          <p:nvPicPr>
            <p:cNvPr id="17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9C5CA3F-D846-A8B9-5161-396C87FF1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1610283" y="4306379"/>
              <a:ext cx="2020686" cy="193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82">
              <a:extLst>
                <a:ext uri="{FF2B5EF4-FFF2-40B4-BE49-F238E27FC236}">
                  <a16:creationId xmlns:a16="http://schemas.microsoft.com/office/drawing/2014/main" id="{5F5984E0-6409-9E31-0AEC-90E1B6F03BB1}"/>
                </a:ext>
              </a:extLst>
            </p:cNvPr>
            <p:cNvSpPr/>
            <p:nvPr/>
          </p:nvSpPr>
          <p:spPr>
            <a:xfrm>
              <a:off x="1898079" y="2733675"/>
              <a:ext cx="8294229" cy="1217775"/>
            </a:xfrm>
            <a:prstGeom prst="wedgeRoundRectCallout">
              <a:avLst>
                <a:gd name="adj1" fmla="val -28108"/>
                <a:gd name="adj2" fmla="val 80029"/>
                <a:gd name="adj3" fmla="val 1666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hép ra vở những ý mà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thấy quan trọng trong bài bạn. 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038249-6433-1FEB-1B24-F0CA76B4562B}"/>
              </a:ext>
            </a:extLst>
          </p:cNvPr>
          <p:cNvGrpSpPr/>
          <p:nvPr/>
        </p:nvGrpSpPr>
        <p:grpSpPr>
          <a:xfrm>
            <a:off x="2276896" y="3905250"/>
            <a:ext cx="9505529" cy="2680336"/>
            <a:chOff x="57570" y="-196108"/>
            <a:chExt cx="14544122" cy="7381770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EF1FF623-86F0-F807-BC85-FA219E4B9A0C}"/>
                </a:ext>
              </a:extLst>
            </p:cNvPr>
            <p:cNvSpPr/>
            <p:nvPr/>
          </p:nvSpPr>
          <p:spPr>
            <a:xfrm>
              <a:off x="2643688" y="-196108"/>
              <a:ext cx="11958004" cy="3225366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ý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trao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đổi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bạn</a:t>
              </a:r>
              <a:endParaRPr lang="vi-VN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9CA30771-FDBE-B5E0-5695-2223BC94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7570" y="2371997"/>
              <a:ext cx="2068852" cy="4813665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57039016-3F61-6863-8184-32653F6F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28164" y="2551161"/>
              <a:ext cx="1639060" cy="4585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ABEF-CB49-3982-D7DC-22110FE1C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69" y="3389680"/>
            <a:ext cx="489551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đọc các câu chuyện về trải nghiệm cuộc sống.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pic>
        <p:nvPicPr>
          <p:cNvPr id="1026" name="Picture 2" descr="Em bé và bông hồng (2015) - Nhà văn Trần Hoài Dương (1943-2011)">
            <a:extLst>
              <a:ext uri="{FF2B5EF4-FFF2-40B4-BE49-F238E27FC236}">
                <a16:creationId xmlns:a16="http://schemas.microsoft.com/office/drawing/2014/main" id="{EDF58623-3895-DAC7-CCE3-5CE94917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86435"/>
            <a:ext cx="3295650" cy="4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ế Mèn Phiêu Lưu Ký">
            <a:extLst>
              <a:ext uri="{FF2B5EF4-FFF2-40B4-BE49-F238E27FC236}">
                <a16:creationId xmlns:a16="http://schemas.microsoft.com/office/drawing/2014/main" id="{C2EF0BCF-51E0-8B39-62E6-A6C9496B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52" y="1790699"/>
            <a:ext cx="3374423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5" y="2302942"/>
            <a:ext cx="5688061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lời hay làm việc tốt">
            <a:hlinkClick r:id="" action="ppaction://media"/>
            <a:extLst>
              <a:ext uri="{FF2B5EF4-FFF2-40B4-BE49-F238E27FC236}">
                <a16:creationId xmlns:a16="http://schemas.microsoft.com/office/drawing/2014/main" id="{34E88FBC-1246-6C0F-FCCD-530397012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29" y="3180297"/>
            <a:ext cx="2804266" cy="358957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2998656" y="3074412"/>
            <a:ext cx="2176130" cy="3511565"/>
            <a:chOff x="10081587" y="2304414"/>
            <a:chExt cx="2014077" cy="3390653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2" y="3068500"/>
            <a:ext cx="1815514" cy="350540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4EFFFBB-D06B-47B3-84C9-D1ADAA5CC4C5}"/>
              </a:ext>
            </a:extLst>
          </p:cNvPr>
          <p:cNvGrpSpPr/>
          <p:nvPr/>
        </p:nvGrpSpPr>
        <p:grpSpPr>
          <a:xfrm>
            <a:off x="636723" y="1286627"/>
            <a:ext cx="10313047" cy="1456651"/>
            <a:chOff x="107243" y="2437882"/>
            <a:chExt cx="6985722" cy="2598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389667-1521-4B53-B89A-38D991728242}"/>
                </a:ext>
              </a:extLst>
            </p:cNvPr>
            <p:cNvSpPr/>
            <p:nvPr/>
          </p:nvSpPr>
          <p:spPr>
            <a:xfrm>
              <a:off x="107243" y="2437882"/>
              <a:ext cx="6985722" cy="2564303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1012EC-64E8-48BB-AFAC-2F034CA9BC6F}"/>
                </a:ext>
              </a:extLst>
            </p:cNvPr>
            <p:cNvSpPr txBox="1"/>
            <p:nvPr/>
          </p:nvSpPr>
          <p:spPr>
            <a:xfrm>
              <a:off x="436789" y="2455901"/>
              <a:ext cx="6624150" cy="25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bài: </a:t>
              </a:r>
              <a:r>
                <a:rPr lang="vi-VN" sz="44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việc có ích mà em đã làm cùng bạn bè hoặc người thân. </a:t>
              </a:r>
              <a:endPara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90368" y="1648319"/>
            <a:ext cx="7472607" cy="2152157"/>
            <a:chOff x="6819785" y="2599938"/>
            <a:chExt cx="7472607" cy="215215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3" y="3369689"/>
              <a:ext cx="6863679" cy="1382406"/>
              <a:chOff x="1004100" y="3369689"/>
              <a:chExt cx="6863679" cy="138240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100" y="3369689"/>
                <a:ext cx="6682704" cy="138240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3629" y="3644928"/>
                <a:ext cx="6534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1: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819785" y="2599938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việc có ích em đã từng làm cùng bạn bè hoặc người thân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2161CAB-4FB9-3DDF-F8DB-8F868D6CC2EC}"/>
              </a:ext>
            </a:extLst>
          </p:cNvPr>
          <p:cNvSpPr/>
          <p:nvPr/>
        </p:nvSpPr>
        <p:spPr>
          <a:xfrm>
            <a:off x="462805" y="2106340"/>
            <a:ext cx="3985370" cy="2751410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cộng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góp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báo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tặng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任意多边形: 形状 59">
            <a:extLst>
              <a:ext uri="{FF2B5EF4-FFF2-40B4-BE49-F238E27FC236}">
                <a16:creationId xmlns:a16="http://schemas.microsoft.com/office/drawing/2014/main" id="{164652DC-5E23-B995-C654-DE0575382CB0}"/>
              </a:ext>
            </a:extLst>
          </p:cNvPr>
          <p:cNvSpPr/>
          <p:nvPr/>
        </p:nvSpPr>
        <p:spPr>
          <a:xfrm>
            <a:off x="4691905" y="2192065"/>
            <a:ext cx="3232895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任意多边形: 形状 59">
            <a:extLst>
              <a:ext uri="{FF2B5EF4-FFF2-40B4-BE49-F238E27FC236}">
                <a16:creationId xmlns:a16="http://schemas.microsoft.com/office/drawing/2014/main" id="{28729B97-D348-2F50-F32A-F96C71FFCF22}"/>
              </a:ext>
            </a:extLst>
          </p:cNvPr>
          <p:cNvSpPr/>
          <p:nvPr/>
        </p:nvSpPr>
        <p:spPr>
          <a:xfrm>
            <a:off x="8248651" y="2153965"/>
            <a:ext cx="3619500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rgbClr val="F3859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nuôi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42894" y="1181100"/>
            <a:ext cx="9351021" cy="25050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làm việc đó ở đâu? Khi nào? Với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làm những việc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đó có ích như thế nào?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572629" y="378548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92" y="376331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87647"/>
            <a:chOff x="6429262" y="1628389"/>
            <a:chExt cx="7958379" cy="278764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26167"/>
              <a:chOff x="1004099" y="2189869"/>
              <a:chExt cx="6958929" cy="22261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2: </a:t>
                </a:r>
                <a:r>
                  <a:rPr kumimoji="0" lang="vi-VN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Chia sẻ với bạn việc có ích em đã làm cùng bạn bè hoặc người thân. 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563191" y="506785"/>
            <a:ext cx="10829706" cy="1845890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lại công việc em đã tham gia theo đúng trình tự và nêu cảm xúc của em.</a:t>
            </a:r>
          </a:p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lợi ích công việc đó. </a:t>
            </a:r>
          </a:p>
        </p:txBody>
      </p:sp>
      <p:pic>
        <p:nvPicPr>
          <p:cNvPr id="24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 flipH="1" flipV="1">
            <a:off x="-309370" y="-624188"/>
            <a:ext cx="1337538" cy="164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34B15-FFEE-4FE1-8FE8-EC07860A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5" y="2696664"/>
            <a:ext cx="8200994" cy="39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A9902F-0AAE-8DBC-7BCD-65DEDBCD7573}"/>
              </a:ext>
            </a:extLst>
          </p:cNvPr>
          <p:cNvSpPr txBox="1"/>
          <p:nvPr/>
        </p:nvSpPr>
        <p:spPr>
          <a:xfrm>
            <a:off x="371475" y="4191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800" i="1" dirty="0"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263-2E1A-3555-3A49-1656CFD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" y="1801177"/>
            <a:ext cx="5923450" cy="325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C10DF-B30F-D84D-6EBD-4DB90021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647825"/>
            <a:ext cx="5375824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</TotalTime>
  <Words>242</Words>
  <Application>Microsoft Office PowerPoint</Application>
  <PresentationFormat>Widescreen</PresentationFormat>
  <Paragraphs>29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Odibee Sans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22</cp:revision>
  <dcterms:created xsi:type="dcterms:W3CDTF">2023-08-08T06:32:06Z</dcterms:created>
  <dcterms:modified xsi:type="dcterms:W3CDTF">2023-10-15T05:34:12Z</dcterms:modified>
  <cp:category>9Slide.vn</cp:category>
</cp:coreProperties>
</file>