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1.xml" ContentType="application/vnd.openxmlformats-officedocument.presentationml.notesSlide+xml"/>
  <Override PartName="/ppt/tags/tag431.xml" ContentType="application/vnd.openxmlformats-officedocument.presentationml.tags+xml"/>
  <Override PartName="/ppt/tags/tag432.xml" ContentType="application/vnd.openxmlformats-officedocument.presentationml.tags+xml"/>
  <Override PartName="/ppt/notesSlides/notesSlide2.xml" ContentType="application/vnd.openxmlformats-officedocument.presentationml.notesSlide+xml"/>
  <Override PartName="/ppt/tags/tag433.xml" ContentType="application/vnd.openxmlformats-officedocument.presentationml.tags+xml"/>
  <Override PartName="/ppt/tags/tag434.xml" ContentType="application/vnd.openxmlformats-officedocument.presentationml.tags+xml"/>
  <Override PartName="/ppt/notesSlides/notesSlide3.xml" ContentType="application/vnd.openxmlformats-officedocument.presentationml.notesSlide+xml"/>
  <Override PartName="/ppt/tags/tag435.xml" ContentType="application/vnd.openxmlformats-officedocument.presentationml.tags+xml"/>
  <Override PartName="/ppt/tags/tag43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Lst>
  <p:notesMasterIdLst>
    <p:notesMasterId r:id="rId38"/>
  </p:notesMasterIdLst>
  <p:handoutMasterIdLst>
    <p:handoutMasterId r:id="rId39"/>
  </p:handoutMasterIdLst>
  <p:sldIdLst>
    <p:sldId id="11523" r:id="rId5"/>
    <p:sldId id="520" r:id="rId6"/>
    <p:sldId id="284" r:id="rId7"/>
    <p:sldId id="11520" r:id="rId8"/>
    <p:sldId id="11521" r:id="rId9"/>
    <p:sldId id="471" r:id="rId10"/>
    <p:sldId id="11522" r:id="rId11"/>
    <p:sldId id="11524" r:id="rId12"/>
    <p:sldId id="518" r:id="rId13"/>
    <p:sldId id="495" r:id="rId14"/>
    <p:sldId id="11525" r:id="rId15"/>
    <p:sldId id="11526" r:id="rId16"/>
    <p:sldId id="448" r:id="rId17"/>
    <p:sldId id="501" r:id="rId18"/>
    <p:sldId id="11529" r:id="rId19"/>
    <p:sldId id="11530" r:id="rId20"/>
    <p:sldId id="11531" r:id="rId21"/>
    <p:sldId id="502" r:id="rId22"/>
    <p:sldId id="404" r:id="rId23"/>
    <p:sldId id="519" r:id="rId24"/>
    <p:sldId id="503" r:id="rId25"/>
    <p:sldId id="504" r:id="rId26"/>
    <p:sldId id="449" r:id="rId27"/>
    <p:sldId id="11532" r:id="rId28"/>
    <p:sldId id="11533" r:id="rId29"/>
    <p:sldId id="11534" r:id="rId30"/>
    <p:sldId id="11535" r:id="rId31"/>
    <p:sldId id="11527" r:id="rId32"/>
    <p:sldId id="11528" r:id="rId33"/>
    <p:sldId id="398" r:id="rId34"/>
    <p:sldId id="2007577185" r:id="rId35"/>
    <p:sldId id="2007577186" r:id="rId36"/>
    <p:sldId id="529" r:id="rId37"/>
  </p:sldIdLst>
  <p:sldSz cx="9144000" cy="5143500" type="screen16x9"/>
  <p:notesSz cx="6858000" cy="9144000"/>
  <p:custDataLst>
    <p:tags r:id="rId4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82" autoAdjust="0"/>
    <p:restoredTop sz="94660"/>
  </p:normalViewPr>
  <p:slideViewPr>
    <p:cSldViewPr snapToGrid="0">
      <p:cViewPr>
        <p:scale>
          <a:sx n="94" d="100"/>
          <a:sy n="94" d="100"/>
        </p:scale>
        <p:origin x="128" y="-5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2023/10/15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vi-VN" dirty="0"/>
              <a:t>Thiết kế: Hương Thảo – Zalo 0972.115.126. Các nick khác đều là giả mạo, ăn cắp chất xám</a:t>
            </a:r>
          </a:p>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vi-VN" dirty="0"/>
              <a:t>Thiết kế: Hương Thảo – Zalo 0972.115.126. Các nick khác đều là giả mạo, ăn cắp chất xám</a:t>
            </a:r>
          </a:p>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2023/10/15</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2023/10/15</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tags" Target="../tags/tag2.xml"/><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47" Type="http://schemas.openxmlformats.org/officeDocument/2006/relationships/tags" Target="../tags/tag23.xml"/><Relationship Id="rId63" Type="http://schemas.openxmlformats.org/officeDocument/2006/relationships/tags" Target="../tags/tag39.xml"/><Relationship Id="rId68" Type="http://schemas.openxmlformats.org/officeDocument/2006/relationships/tags" Target="../tags/tag44.xml"/><Relationship Id="rId84" Type="http://schemas.openxmlformats.org/officeDocument/2006/relationships/tags" Target="../tags/tag60.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38" Type="http://schemas.openxmlformats.org/officeDocument/2006/relationships/tags" Target="../tags/tag114.xml"/><Relationship Id="rId154" Type="http://schemas.openxmlformats.org/officeDocument/2006/relationships/tags" Target="../tags/tag130.xml"/><Relationship Id="rId159" Type="http://schemas.openxmlformats.org/officeDocument/2006/relationships/tags" Target="../tags/tag135.xml"/><Relationship Id="rId175" Type="http://schemas.openxmlformats.org/officeDocument/2006/relationships/tags" Target="../tags/tag151.xml"/><Relationship Id="rId170" Type="http://schemas.openxmlformats.org/officeDocument/2006/relationships/tags" Target="../tags/tag146.xml"/><Relationship Id="rId16" Type="http://schemas.openxmlformats.org/officeDocument/2006/relationships/slideLayout" Target="../slideLayouts/slideLayout1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37" Type="http://schemas.openxmlformats.org/officeDocument/2006/relationships/tags" Target="../tags/tag13.xml"/><Relationship Id="rId53" Type="http://schemas.openxmlformats.org/officeDocument/2006/relationships/tags" Target="../tags/tag29.xml"/><Relationship Id="rId58" Type="http://schemas.openxmlformats.org/officeDocument/2006/relationships/tags" Target="../tags/tag34.xml"/><Relationship Id="rId74" Type="http://schemas.openxmlformats.org/officeDocument/2006/relationships/tags" Target="../tags/tag50.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28" Type="http://schemas.openxmlformats.org/officeDocument/2006/relationships/tags" Target="../tags/tag104.xml"/><Relationship Id="rId144" Type="http://schemas.openxmlformats.org/officeDocument/2006/relationships/tags" Target="../tags/tag120.xml"/><Relationship Id="rId149" Type="http://schemas.openxmlformats.org/officeDocument/2006/relationships/tags" Target="../tags/tag125.xml"/><Relationship Id="rId5" Type="http://schemas.openxmlformats.org/officeDocument/2006/relationships/slideLayout" Target="../slideLayouts/slideLayout5.xml"/><Relationship Id="rId90" Type="http://schemas.openxmlformats.org/officeDocument/2006/relationships/tags" Target="../tags/tag66.xml"/><Relationship Id="rId95" Type="http://schemas.openxmlformats.org/officeDocument/2006/relationships/tags" Target="../tags/tag71.xml"/><Relationship Id="rId160" Type="http://schemas.openxmlformats.org/officeDocument/2006/relationships/tags" Target="../tags/tag136.xml"/><Relationship Id="rId165" Type="http://schemas.openxmlformats.org/officeDocument/2006/relationships/tags" Target="../tags/tag141.xml"/><Relationship Id="rId22" Type="http://schemas.openxmlformats.org/officeDocument/2006/relationships/slideLayout" Target="../slideLayouts/slideLayout22.xml"/><Relationship Id="rId27" Type="http://schemas.openxmlformats.org/officeDocument/2006/relationships/tags" Target="../tags/tag3.xml"/><Relationship Id="rId43" Type="http://schemas.openxmlformats.org/officeDocument/2006/relationships/tags" Target="../tags/tag19.xml"/><Relationship Id="rId48" Type="http://schemas.openxmlformats.org/officeDocument/2006/relationships/tags" Target="../tags/tag24.xml"/><Relationship Id="rId64" Type="http://schemas.openxmlformats.org/officeDocument/2006/relationships/tags" Target="../tags/tag40.xml"/><Relationship Id="rId69" Type="http://schemas.openxmlformats.org/officeDocument/2006/relationships/tags" Target="../tags/tag45.xml"/><Relationship Id="rId113" Type="http://schemas.openxmlformats.org/officeDocument/2006/relationships/tags" Target="../tags/tag89.xml"/><Relationship Id="rId118" Type="http://schemas.openxmlformats.org/officeDocument/2006/relationships/tags" Target="../tags/tag94.xml"/><Relationship Id="rId134" Type="http://schemas.openxmlformats.org/officeDocument/2006/relationships/tags" Target="../tags/tag110.xml"/><Relationship Id="rId139" Type="http://schemas.openxmlformats.org/officeDocument/2006/relationships/tags" Target="../tags/tag115.xml"/><Relationship Id="rId80" Type="http://schemas.openxmlformats.org/officeDocument/2006/relationships/tags" Target="../tags/tag56.xml"/><Relationship Id="rId85" Type="http://schemas.openxmlformats.org/officeDocument/2006/relationships/tags" Target="../tags/tag61.xml"/><Relationship Id="rId150" Type="http://schemas.openxmlformats.org/officeDocument/2006/relationships/tags" Target="../tags/tag126.xml"/><Relationship Id="rId155" Type="http://schemas.openxmlformats.org/officeDocument/2006/relationships/tags" Target="../tags/tag131.xml"/><Relationship Id="rId171" Type="http://schemas.openxmlformats.org/officeDocument/2006/relationships/tags" Target="../tags/tag147.xml"/><Relationship Id="rId176" Type="http://schemas.openxmlformats.org/officeDocument/2006/relationships/tags" Target="../tags/tag152.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tags" Target="../tags/tag9.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08" Type="http://schemas.openxmlformats.org/officeDocument/2006/relationships/tags" Target="../tags/tag84.xml"/><Relationship Id="rId124" Type="http://schemas.openxmlformats.org/officeDocument/2006/relationships/tags" Target="../tags/tag100.xml"/><Relationship Id="rId129" Type="http://schemas.openxmlformats.org/officeDocument/2006/relationships/tags" Target="../tags/tag105.xml"/><Relationship Id="rId54" Type="http://schemas.openxmlformats.org/officeDocument/2006/relationships/tags" Target="../tags/tag30.xml"/><Relationship Id="rId70" Type="http://schemas.openxmlformats.org/officeDocument/2006/relationships/tags" Target="../tags/tag46.xml"/><Relationship Id="rId75" Type="http://schemas.openxmlformats.org/officeDocument/2006/relationships/tags" Target="../tags/tag51.xml"/><Relationship Id="rId91" Type="http://schemas.openxmlformats.org/officeDocument/2006/relationships/tags" Target="../tags/tag67.xml"/><Relationship Id="rId96" Type="http://schemas.openxmlformats.org/officeDocument/2006/relationships/tags" Target="../tags/tag72.xml"/><Relationship Id="rId140" Type="http://schemas.openxmlformats.org/officeDocument/2006/relationships/tags" Target="../tags/tag116.xml"/><Relationship Id="rId145" Type="http://schemas.openxmlformats.org/officeDocument/2006/relationships/tags" Target="../tags/tag121.xml"/><Relationship Id="rId161" Type="http://schemas.openxmlformats.org/officeDocument/2006/relationships/tags" Target="../tags/tag137.xml"/><Relationship Id="rId166" Type="http://schemas.openxmlformats.org/officeDocument/2006/relationships/tags" Target="../tags/tag142.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10" Type="http://schemas.openxmlformats.org/officeDocument/2006/relationships/slideLayout" Target="../slideLayouts/slideLayout10.xml"/><Relationship Id="rId31" Type="http://schemas.openxmlformats.org/officeDocument/2006/relationships/tags" Target="../tags/tag7.xml"/><Relationship Id="rId44" Type="http://schemas.openxmlformats.org/officeDocument/2006/relationships/tags" Target="../tags/tag20.xml"/><Relationship Id="rId52" Type="http://schemas.openxmlformats.org/officeDocument/2006/relationships/tags" Target="../tags/tag28.xml"/><Relationship Id="rId60" Type="http://schemas.openxmlformats.org/officeDocument/2006/relationships/tags" Target="../tags/tag36.xml"/><Relationship Id="rId65" Type="http://schemas.openxmlformats.org/officeDocument/2006/relationships/tags" Target="../tags/tag41.xml"/><Relationship Id="rId73" Type="http://schemas.openxmlformats.org/officeDocument/2006/relationships/tags" Target="../tags/tag49.xml"/><Relationship Id="rId78" Type="http://schemas.openxmlformats.org/officeDocument/2006/relationships/tags" Target="../tags/tag54.xml"/><Relationship Id="rId81" Type="http://schemas.openxmlformats.org/officeDocument/2006/relationships/tags" Target="../tags/tag57.xml"/><Relationship Id="rId86" Type="http://schemas.openxmlformats.org/officeDocument/2006/relationships/tags" Target="../tags/tag62.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30" Type="http://schemas.openxmlformats.org/officeDocument/2006/relationships/tags" Target="../tags/tag106.xml"/><Relationship Id="rId135" Type="http://schemas.openxmlformats.org/officeDocument/2006/relationships/tags" Target="../tags/tag111.xml"/><Relationship Id="rId143" Type="http://schemas.openxmlformats.org/officeDocument/2006/relationships/tags" Target="../tags/tag119.xml"/><Relationship Id="rId148" Type="http://schemas.openxmlformats.org/officeDocument/2006/relationships/tags" Target="../tags/tag124.xml"/><Relationship Id="rId151" Type="http://schemas.openxmlformats.org/officeDocument/2006/relationships/tags" Target="../tags/tag127.xml"/><Relationship Id="rId156" Type="http://schemas.openxmlformats.org/officeDocument/2006/relationships/tags" Target="../tags/tag132.xml"/><Relationship Id="rId164" Type="http://schemas.openxmlformats.org/officeDocument/2006/relationships/tags" Target="../tags/tag140.xml"/><Relationship Id="rId169" Type="http://schemas.openxmlformats.org/officeDocument/2006/relationships/tags" Target="../tags/tag145.xml"/><Relationship Id="rId177" Type="http://schemas.openxmlformats.org/officeDocument/2006/relationships/tags" Target="../tags/tag153.xml"/><Relationship Id="rId4" Type="http://schemas.openxmlformats.org/officeDocument/2006/relationships/slideLayout" Target="../slideLayouts/slideLayout4.xml"/><Relationship Id="rId9" Type="http://schemas.openxmlformats.org/officeDocument/2006/relationships/slideLayout" Target="../slideLayouts/slideLayout9.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79" Type="http://schemas.openxmlformats.org/officeDocument/2006/relationships/image" Target="../media/image1.jpg"/><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1.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sp>
        <p:nvSpPr>
          <p:cNvPr id="12" name="9Slide.vn - 2019">
            <a:extLst>
              <a:ext uri="{FF2B5EF4-FFF2-40B4-BE49-F238E27FC236}">
                <a16:creationId xmlns:a16="http://schemas.microsoft.com/office/drawing/2014/main" id="{010F725E-475B-4846-800B-D84EAB48C83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pink background with white leaves and black text&#10;&#10;Description automatically generated">
            <a:extLst>
              <a:ext uri="{FF2B5EF4-FFF2-40B4-BE49-F238E27FC236}">
                <a16:creationId xmlns:a16="http://schemas.microsoft.com/office/drawing/2014/main" id="{D2091F44-6494-695B-8287-873BBD2D8F61}"/>
              </a:ext>
            </a:extLst>
          </p:cNvPr>
          <p:cNvPicPr>
            <a:picLocks noChangeAspect="1"/>
          </p:cNvPicPr>
          <p:nvPr userDrawn="1"/>
        </p:nvPicPr>
        <p:blipFill>
          <a:blip r:embed="rId179"/>
          <a:stretch>
            <a:fillRect/>
          </a:stretch>
        </p:blipFill>
        <p:spPr>
          <a:xfrm>
            <a:off x="-1485900" y="228600"/>
            <a:ext cx="1231106" cy="123110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50B2AB57-C14F-4575-8246-879AD7F6CED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091C52F8-37B7-49E0-A433-E936BC8B1B6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8F73DA88-4687-436E-B9E4-A18FEFA4B9B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268" Type="http://schemas.openxmlformats.org/officeDocument/2006/relationships/tags" Target="../tags/tag425.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tags" Target="../tags/tag415.xml"/><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269" Type="http://schemas.openxmlformats.org/officeDocument/2006/relationships/tags" Target="../tags/tag426.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5" Type="http://schemas.openxmlformats.org/officeDocument/2006/relationships/tags" Target="../tags/tag232.xml"/><Relationship Id="rId96" Type="http://schemas.openxmlformats.org/officeDocument/2006/relationships/tags" Target="../tags/tag253.xml"/><Relationship Id="rId140" Type="http://schemas.openxmlformats.org/officeDocument/2006/relationships/tags" Target="../tags/tag297.xml"/><Relationship Id="rId161" Type="http://schemas.openxmlformats.org/officeDocument/2006/relationships/tags" Target="../tags/tag318.xml"/><Relationship Id="rId182" Type="http://schemas.openxmlformats.org/officeDocument/2006/relationships/tags" Target="../tags/tag339.xml"/><Relationship Id="rId217" Type="http://schemas.openxmlformats.org/officeDocument/2006/relationships/tags" Target="../tags/tag374.xml"/><Relationship Id="rId6" Type="http://schemas.openxmlformats.org/officeDocument/2006/relationships/tags" Target="../tags/tag163.xml"/><Relationship Id="rId238" Type="http://schemas.openxmlformats.org/officeDocument/2006/relationships/tags" Target="../tags/tag395.xml"/><Relationship Id="rId259" Type="http://schemas.openxmlformats.org/officeDocument/2006/relationships/tags" Target="../tags/tag416.xml"/><Relationship Id="rId23" Type="http://schemas.openxmlformats.org/officeDocument/2006/relationships/tags" Target="../tags/tag180.xml"/><Relationship Id="rId119" Type="http://schemas.openxmlformats.org/officeDocument/2006/relationships/tags" Target="../tags/tag276.xml"/><Relationship Id="rId270" Type="http://schemas.openxmlformats.org/officeDocument/2006/relationships/tags" Target="../tags/tag427.xml"/><Relationship Id="rId44" Type="http://schemas.openxmlformats.org/officeDocument/2006/relationships/tags" Target="../tags/tag201.xml"/><Relationship Id="rId60" Type="http://schemas.openxmlformats.org/officeDocument/2006/relationships/tags" Target="../tags/tag217.xml"/><Relationship Id="rId65" Type="http://schemas.openxmlformats.org/officeDocument/2006/relationships/tags" Target="../tags/tag222.xml"/><Relationship Id="rId81" Type="http://schemas.openxmlformats.org/officeDocument/2006/relationships/tags" Target="../tags/tag238.xml"/><Relationship Id="rId86" Type="http://schemas.openxmlformats.org/officeDocument/2006/relationships/tags" Target="../tags/tag243.xml"/><Relationship Id="rId130" Type="http://schemas.openxmlformats.org/officeDocument/2006/relationships/tags" Target="../tags/tag287.xml"/><Relationship Id="rId135" Type="http://schemas.openxmlformats.org/officeDocument/2006/relationships/tags" Target="../tags/tag292.xml"/><Relationship Id="rId151" Type="http://schemas.openxmlformats.org/officeDocument/2006/relationships/tags" Target="../tags/tag308.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172" Type="http://schemas.openxmlformats.org/officeDocument/2006/relationships/tags" Target="../tags/tag329.xml"/><Relationship Id="rId193" Type="http://schemas.openxmlformats.org/officeDocument/2006/relationships/tags" Target="../tags/tag350.xml"/><Relationship Id="rId202" Type="http://schemas.openxmlformats.org/officeDocument/2006/relationships/tags" Target="../tags/tag359.xml"/><Relationship Id="rId207" Type="http://schemas.openxmlformats.org/officeDocument/2006/relationships/tags" Target="../tags/tag364.xml"/><Relationship Id="rId223" Type="http://schemas.openxmlformats.org/officeDocument/2006/relationships/tags" Target="../tags/tag380.xml"/><Relationship Id="rId228" Type="http://schemas.openxmlformats.org/officeDocument/2006/relationships/tags" Target="../tags/tag385.xml"/><Relationship Id="rId244" Type="http://schemas.openxmlformats.org/officeDocument/2006/relationships/tags" Target="../tags/tag401.xml"/><Relationship Id="rId249" Type="http://schemas.openxmlformats.org/officeDocument/2006/relationships/tags" Target="../tags/tag406.xml"/><Relationship Id="rId13" Type="http://schemas.openxmlformats.org/officeDocument/2006/relationships/tags" Target="../tags/tag170.xml"/><Relationship Id="rId18" Type="http://schemas.openxmlformats.org/officeDocument/2006/relationships/tags" Target="../tags/tag175.xml"/><Relationship Id="rId39" Type="http://schemas.openxmlformats.org/officeDocument/2006/relationships/tags" Target="../tags/tag196.xml"/><Relationship Id="rId109" Type="http://schemas.openxmlformats.org/officeDocument/2006/relationships/tags" Target="../tags/tag266.xml"/><Relationship Id="rId260" Type="http://schemas.openxmlformats.org/officeDocument/2006/relationships/tags" Target="../tags/tag417.xml"/><Relationship Id="rId265" Type="http://schemas.openxmlformats.org/officeDocument/2006/relationships/tags" Target="../tags/tag422.xml"/><Relationship Id="rId34" Type="http://schemas.openxmlformats.org/officeDocument/2006/relationships/tags" Target="../tags/tag191.xml"/><Relationship Id="rId50" Type="http://schemas.openxmlformats.org/officeDocument/2006/relationships/tags" Target="../tags/tag207.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04" Type="http://schemas.openxmlformats.org/officeDocument/2006/relationships/tags" Target="../tags/tag261.xml"/><Relationship Id="rId120" Type="http://schemas.openxmlformats.org/officeDocument/2006/relationships/tags" Target="../tags/tag277.xml"/><Relationship Id="rId125" Type="http://schemas.openxmlformats.org/officeDocument/2006/relationships/tags" Target="../tags/tag282.xml"/><Relationship Id="rId141" Type="http://schemas.openxmlformats.org/officeDocument/2006/relationships/tags" Target="../tags/tag298.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 Type="http://schemas.openxmlformats.org/officeDocument/2006/relationships/tags" Target="../tags/tag164.xml"/><Relationship Id="rId71" Type="http://schemas.openxmlformats.org/officeDocument/2006/relationships/tags" Target="../tags/tag228.xml"/><Relationship Id="rId92" Type="http://schemas.openxmlformats.org/officeDocument/2006/relationships/tags" Target="../tags/tag249.xml"/><Relationship Id="rId162" Type="http://schemas.openxmlformats.org/officeDocument/2006/relationships/tags" Target="../tags/tag319.xml"/><Relationship Id="rId183" Type="http://schemas.openxmlformats.org/officeDocument/2006/relationships/tags" Target="../tags/tag340.xml"/><Relationship Id="rId213" Type="http://schemas.openxmlformats.org/officeDocument/2006/relationships/tags" Target="../tags/tag370.xml"/><Relationship Id="rId218" Type="http://schemas.openxmlformats.org/officeDocument/2006/relationships/tags" Target="../tags/tag375.xml"/><Relationship Id="rId234" Type="http://schemas.openxmlformats.org/officeDocument/2006/relationships/tags" Target="../tags/tag391.xml"/><Relationship Id="rId239" Type="http://schemas.openxmlformats.org/officeDocument/2006/relationships/tags" Target="../tags/tag396.xml"/><Relationship Id="rId2" Type="http://schemas.openxmlformats.org/officeDocument/2006/relationships/tags" Target="../tags/tag159.xml"/><Relationship Id="rId29" Type="http://schemas.openxmlformats.org/officeDocument/2006/relationships/tags" Target="../tags/tag186.xml"/><Relationship Id="rId250" Type="http://schemas.openxmlformats.org/officeDocument/2006/relationships/tags" Target="../tags/tag407.xml"/><Relationship Id="rId255" Type="http://schemas.openxmlformats.org/officeDocument/2006/relationships/tags" Target="../tags/tag412.xml"/><Relationship Id="rId271" Type="http://schemas.openxmlformats.org/officeDocument/2006/relationships/tags" Target="../tags/tag428.xml"/><Relationship Id="rId276" Type="http://schemas.openxmlformats.org/officeDocument/2006/relationships/image" Target="../media/image7.png"/><Relationship Id="rId24" Type="http://schemas.openxmlformats.org/officeDocument/2006/relationships/tags" Target="../tags/tag181.xml"/><Relationship Id="rId40" Type="http://schemas.openxmlformats.org/officeDocument/2006/relationships/tags" Target="../tags/tag197.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15" Type="http://schemas.openxmlformats.org/officeDocument/2006/relationships/tags" Target="../tags/tag272.xml"/><Relationship Id="rId131" Type="http://schemas.openxmlformats.org/officeDocument/2006/relationships/tags" Target="../tags/tag288.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199" Type="http://schemas.openxmlformats.org/officeDocument/2006/relationships/tags" Target="../tags/tag356.xml"/><Relationship Id="rId203" Type="http://schemas.openxmlformats.org/officeDocument/2006/relationships/tags" Target="../tags/tag360.xml"/><Relationship Id="rId208" Type="http://schemas.openxmlformats.org/officeDocument/2006/relationships/tags" Target="../tags/tag365.xml"/><Relationship Id="rId229" Type="http://schemas.openxmlformats.org/officeDocument/2006/relationships/tags" Target="../tags/tag386.xml"/><Relationship Id="rId19" Type="http://schemas.openxmlformats.org/officeDocument/2006/relationships/tags" Target="../tags/tag176.xml"/><Relationship Id="rId224" Type="http://schemas.openxmlformats.org/officeDocument/2006/relationships/tags" Target="../tags/tag381.xml"/><Relationship Id="rId240" Type="http://schemas.openxmlformats.org/officeDocument/2006/relationships/tags" Target="../tags/tag397.xml"/><Relationship Id="rId245" Type="http://schemas.openxmlformats.org/officeDocument/2006/relationships/tags" Target="../tags/tag402.xml"/><Relationship Id="rId261" Type="http://schemas.openxmlformats.org/officeDocument/2006/relationships/tags" Target="../tags/tag418.xml"/><Relationship Id="rId266" Type="http://schemas.openxmlformats.org/officeDocument/2006/relationships/tags" Target="../tags/tag423.xml"/><Relationship Id="rId14" Type="http://schemas.openxmlformats.org/officeDocument/2006/relationships/tags" Target="../tags/tag171.xml"/><Relationship Id="rId30" Type="http://schemas.openxmlformats.org/officeDocument/2006/relationships/tags" Target="../tags/tag187.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8" Type="http://schemas.openxmlformats.org/officeDocument/2006/relationships/tags" Target="../tags/tag16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189" Type="http://schemas.openxmlformats.org/officeDocument/2006/relationships/tags" Target="../tags/tag346.xml"/><Relationship Id="rId219" Type="http://schemas.openxmlformats.org/officeDocument/2006/relationships/tags" Target="../tags/tag376.xml"/><Relationship Id="rId3" Type="http://schemas.openxmlformats.org/officeDocument/2006/relationships/tags" Target="../tags/tag160.xml"/><Relationship Id="rId214" Type="http://schemas.openxmlformats.org/officeDocument/2006/relationships/tags" Target="../tags/tag371.xml"/><Relationship Id="rId230" Type="http://schemas.openxmlformats.org/officeDocument/2006/relationships/tags" Target="../tags/tag387.xml"/><Relationship Id="rId235" Type="http://schemas.openxmlformats.org/officeDocument/2006/relationships/tags" Target="../tags/tag392.xml"/><Relationship Id="rId251" Type="http://schemas.openxmlformats.org/officeDocument/2006/relationships/tags" Target="../tags/tag408.xml"/><Relationship Id="rId256" Type="http://schemas.openxmlformats.org/officeDocument/2006/relationships/tags" Target="../tags/tag413.xml"/><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72" Type="http://schemas.openxmlformats.org/officeDocument/2006/relationships/tags" Target="../tags/tag429.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79" Type="http://schemas.openxmlformats.org/officeDocument/2006/relationships/tags" Target="../tags/tag336.xml"/><Relationship Id="rId195" Type="http://schemas.openxmlformats.org/officeDocument/2006/relationships/tags" Target="../tags/tag352.xml"/><Relationship Id="rId209" Type="http://schemas.openxmlformats.org/officeDocument/2006/relationships/tags" Target="../tags/tag366.xml"/><Relationship Id="rId190" Type="http://schemas.openxmlformats.org/officeDocument/2006/relationships/tags" Target="../tags/tag347.xml"/><Relationship Id="rId204" Type="http://schemas.openxmlformats.org/officeDocument/2006/relationships/tags" Target="../tags/tag361.xml"/><Relationship Id="rId220" Type="http://schemas.openxmlformats.org/officeDocument/2006/relationships/tags" Target="../tags/tag377.xml"/><Relationship Id="rId225" Type="http://schemas.openxmlformats.org/officeDocument/2006/relationships/tags" Target="../tags/tag382.xml"/><Relationship Id="rId241" Type="http://schemas.openxmlformats.org/officeDocument/2006/relationships/tags" Target="../tags/tag398.xml"/><Relationship Id="rId246" Type="http://schemas.openxmlformats.org/officeDocument/2006/relationships/tags" Target="../tags/tag403.xml"/><Relationship Id="rId267" Type="http://schemas.openxmlformats.org/officeDocument/2006/relationships/tags" Target="../tags/tag424.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106" Type="http://schemas.openxmlformats.org/officeDocument/2006/relationships/tags" Target="../tags/tag263.xml"/><Relationship Id="rId127" Type="http://schemas.openxmlformats.org/officeDocument/2006/relationships/tags" Target="../tags/tag284.xml"/><Relationship Id="rId262" Type="http://schemas.openxmlformats.org/officeDocument/2006/relationships/tags" Target="../tags/tag419.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78" Type="http://schemas.openxmlformats.org/officeDocument/2006/relationships/tags" Target="../tags/tag235.xml"/><Relationship Id="rId94" Type="http://schemas.openxmlformats.org/officeDocument/2006/relationships/tags" Target="../tags/tag251.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48" Type="http://schemas.openxmlformats.org/officeDocument/2006/relationships/tags" Target="../tags/tag305.xml"/><Relationship Id="rId164" Type="http://schemas.openxmlformats.org/officeDocument/2006/relationships/tags" Target="../tags/tag321.xml"/><Relationship Id="rId169" Type="http://schemas.openxmlformats.org/officeDocument/2006/relationships/tags" Target="../tags/tag326.xml"/><Relationship Id="rId185" Type="http://schemas.openxmlformats.org/officeDocument/2006/relationships/tags" Target="../tags/tag342.xml"/><Relationship Id="rId4" Type="http://schemas.openxmlformats.org/officeDocument/2006/relationships/tags" Target="../tags/tag161.xml"/><Relationship Id="rId9" Type="http://schemas.openxmlformats.org/officeDocument/2006/relationships/tags" Target="../tags/tag166.xml"/><Relationship Id="rId180" Type="http://schemas.openxmlformats.org/officeDocument/2006/relationships/tags" Target="../tags/tag337.xml"/><Relationship Id="rId210" Type="http://schemas.openxmlformats.org/officeDocument/2006/relationships/tags" Target="../tags/tag36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tags" Target="../tags/tag414.xml"/><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273" Type="http://schemas.openxmlformats.org/officeDocument/2006/relationships/tags" Target="../tags/tag430.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263" Type="http://schemas.openxmlformats.org/officeDocument/2006/relationships/tags" Target="../tags/tag420.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4" Type="http://schemas.openxmlformats.org/officeDocument/2006/relationships/slideLayout" Target="../slideLayouts/slideLayout1.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264" Type="http://schemas.openxmlformats.org/officeDocument/2006/relationships/tags" Target="../tags/tag421.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 Id="rId70" Type="http://schemas.openxmlformats.org/officeDocument/2006/relationships/tags" Target="../tags/tag227.xml"/><Relationship Id="rId91" Type="http://schemas.openxmlformats.org/officeDocument/2006/relationships/tags" Target="../tags/tag248.xml"/><Relationship Id="rId145" Type="http://schemas.openxmlformats.org/officeDocument/2006/relationships/tags" Target="../tags/tag302.xml"/><Relationship Id="rId166" Type="http://schemas.openxmlformats.org/officeDocument/2006/relationships/tags" Target="../tags/tag323.xml"/><Relationship Id="rId187" Type="http://schemas.openxmlformats.org/officeDocument/2006/relationships/tags" Target="../tags/tag344.xml"/><Relationship Id="rId1" Type="http://schemas.openxmlformats.org/officeDocument/2006/relationships/tags" Target="../tags/tag158.xml"/><Relationship Id="rId212" Type="http://schemas.openxmlformats.org/officeDocument/2006/relationships/tags" Target="../tags/tag369.xml"/><Relationship Id="rId233" Type="http://schemas.openxmlformats.org/officeDocument/2006/relationships/tags" Target="../tags/tag390.xml"/><Relationship Id="rId254" Type="http://schemas.openxmlformats.org/officeDocument/2006/relationships/tags" Target="../tags/tag411.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275"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6" Type="http://schemas.openxmlformats.org/officeDocument/2006/relationships/tags" Target="../tags/tag645.xml"/><Relationship Id="rId117" Type="http://schemas.openxmlformats.org/officeDocument/2006/relationships/tags" Target="../tags/tag736.xml"/><Relationship Id="rId21" Type="http://schemas.openxmlformats.org/officeDocument/2006/relationships/tags" Target="../tags/tag640.xml"/><Relationship Id="rId42" Type="http://schemas.openxmlformats.org/officeDocument/2006/relationships/tags" Target="../tags/tag661.xml"/><Relationship Id="rId47" Type="http://schemas.openxmlformats.org/officeDocument/2006/relationships/tags" Target="../tags/tag666.xml"/><Relationship Id="rId63" Type="http://schemas.openxmlformats.org/officeDocument/2006/relationships/tags" Target="../tags/tag682.xml"/><Relationship Id="rId68" Type="http://schemas.openxmlformats.org/officeDocument/2006/relationships/tags" Target="../tags/tag687.xml"/><Relationship Id="rId84" Type="http://schemas.openxmlformats.org/officeDocument/2006/relationships/tags" Target="../tags/tag703.xml"/><Relationship Id="rId89" Type="http://schemas.openxmlformats.org/officeDocument/2006/relationships/tags" Target="../tags/tag708.xml"/><Relationship Id="rId112" Type="http://schemas.openxmlformats.org/officeDocument/2006/relationships/tags" Target="../tags/tag731.xml"/><Relationship Id="rId133" Type="http://schemas.openxmlformats.org/officeDocument/2006/relationships/tags" Target="../tags/tag752.xml"/><Relationship Id="rId138" Type="http://schemas.openxmlformats.org/officeDocument/2006/relationships/tags" Target="../tags/tag757.xml"/><Relationship Id="rId154" Type="http://schemas.openxmlformats.org/officeDocument/2006/relationships/tags" Target="../tags/tag773.xml"/><Relationship Id="rId159" Type="http://schemas.openxmlformats.org/officeDocument/2006/relationships/tags" Target="../tags/tag778.xml"/><Relationship Id="rId175" Type="http://schemas.openxmlformats.org/officeDocument/2006/relationships/tags" Target="../tags/tag794.xml"/><Relationship Id="rId170" Type="http://schemas.openxmlformats.org/officeDocument/2006/relationships/tags" Target="../tags/tag789.xml"/><Relationship Id="rId16" Type="http://schemas.openxmlformats.org/officeDocument/2006/relationships/tags" Target="../tags/tag635.xml"/><Relationship Id="rId107" Type="http://schemas.openxmlformats.org/officeDocument/2006/relationships/tags" Target="../tags/tag726.xml"/><Relationship Id="rId11" Type="http://schemas.openxmlformats.org/officeDocument/2006/relationships/tags" Target="../tags/tag630.xml"/><Relationship Id="rId32" Type="http://schemas.openxmlformats.org/officeDocument/2006/relationships/tags" Target="../tags/tag651.xml"/><Relationship Id="rId37" Type="http://schemas.openxmlformats.org/officeDocument/2006/relationships/tags" Target="../tags/tag656.xml"/><Relationship Id="rId53" Type="http://schemas.openxmlformats.org/officeDocument/2006/relationships/tags" Target="../tags/tag672.xml"/><Relationship Id="rId58" Type="http://schemas.openxmlformats.org/officeDocument/2006/relationships/tags" Target="../tags/tag677.xml"/><Relationship Id="rId74" Type="http://schemas.openxmlformats.org/officeDocument/2006/relationships/tags" Target="../tags/tag693.xml"/><Relationship Id="rId79" Type="http://schemas.openxmlformats.org/officeDocument/2006/relationships/tags" Target="../tags/tag698.xml"/><Relationship Id="rId102" Type="http://schemas.openxmlformats.org/officeDocument/2006/relationships/tags" Target="../tags/tag721.xml"/><Relationship Id="rId123" Type="http://schemas.openxmlformats.org/officeDocument/2006/relationships/tags" Target="../tags/tag742.xml"/><Relationship Id="rId128" Type="http://schemas.openxmlformats.org/officeDocument/2006/relationships/tags" Target="../tags/tag747.xml"/><Relationship Id="rId144" Type="http://schemas.openxmlformats.org/officeDocument/2006/relationships/tags" Target="../tags/tag763.xml"/><Relationship Id="rId149" Type="http://schemas.openxmlformats.org/officeDocument/2006/relationships/tags" Target="../tags/tag768.xml"/><Relationship Id="rId5" Type="http://schemas.openxmlformats.org/officeDocument/2006/relationships/tags" Target="../tags/tag624.xml"/><Relationship Id="rId90" Type="http://schemas.openxmlformats.org/officeDocument/2006/relationships/tags" Target="../tags/tag709.xml"/><Relationship Id="rId95" Type="http://schemas.openxmlformats.org/officeDocument/2006/relationships/tags" Target="../tags/tag714.xml"/><Relationship Id="rId160" Type="http://schemas.openxmlformats.org/officeDocument/2006/relationships/tags" Target="../tags/tag779.xml"/><Relationship Id="rId165" Type="http://schemas.openxmlformats.org/officeDocument/2006/relationships/tags" Target="../tags/tag784.xml"/><Relationship Id="rId181" Type="http://schemas.openxmlformats.org/officeDocument/2006/relationships/tags" Target="../tags/tag800.xml"/><Relationship Id="rId186" Type="http://schemas.openxmlformats.org/officeDocument/2006/relationships/notesSlide" Target="../notesSlides/notesSlide18.xml"/><Relationship Id="rId22" Type="http://schemas.openxmlformats.org/officeDocument/2006/relationships/tags" Target="../tags/tag641.xml"/><Relationship Id="rId27" Type="http://schemas.openxmlformats.org/officeDocument/2006/relationships/tags" Target="../tags/tag646.xml"/><Relationship Id="rId43" Type="http://schemas.openxmlformats.org/officeDocument/2006/relationships/tags" Target="../tags/tag662.xml"/><Relationship Id="rId48" Type="http://schemas.openxmlformats.org/officeDocument/2006/relationships/tags" Target="../tags/tag667.xml"/><Relationship Id="rId64" Type="http://schemas.openxmlformats.org/officeDocument/2006/relationships/tags" Target="../tags/tag683.xml"/><Relationship Id="rId69" Type="http://schemas.openxmlformats.org/officeDocument/2006/relationships/tags" Target="../tags/tag688.xml"/><Relationship Id="rId113" Type="http://schemas.openxmlformats.org/officeDocument/2006/relationships/tags" Target="../tags/tag732.xml"/><Relationship Id="rId118" Type="http://schemas.openxmlformats.org/officeDocument/2006/relationships/tags" Target="../tags/tag737.xml"/><Relationship Id="rId134" Type="http://schemas.openxmlformats.org/officeDocument/2006/relationships/tags" Target="../tags/tag753.xml"/><Relationship Id="rId139" Type="http://schemas.openxmlformats.org/officeDocument/2006/relationships/tags" Target="../tags/tag758.xml"/><Relationship Id="rId80" Type="http://schemas.openxmlformats.org/officeDocument/2006/relationships/tags" Target="../tags/tag699.xml"/><Relationship Id="rId85" Type="http://schemas.openxmlformats.org/officeDocument/2006/relationships/tags" Target="../tags/tag704.xml"/><Relationship Id="rId150" Type="http://schemas.openxmlformats.org/officeDocument/2006/relationships/tags" Target="../tags/tag769.xml"/><Relationship Id="rId155" Type="http://schemas.openxmlformats.org/officeDocument/2006/relationships/tags" Target="../tags/tag774.xml"/><Relationship Id="rId171" Type="http://schemas.openxmlformats.org/officeDocument/2006/relationships/tags" Target="../tags/tag790.xml"/><Relationship Id="rId176" Type="http://schemas.openxmlformats.org/officeDocument/2006/relationships/tags" Target="../tags/tag795.xml"/><Relationship Id="rId12" Type="http://schemas.openxmlformats.org/officeDocument/2006/relationships/tags" Target="../tags/tag631.xml"/><Relationship Id="rId17" Type="http://schemas.openxmlformats.org/officeDocument/2006/relationships/tags" Target="../tags/tag636.xml"/><Relationship Id="rId33" Type="http://schemas.openxmlformats.org/officeDocument/2006/relationships/tags" Target="../tags/tag652.xml"/><Relationship Id="rId38" Type="http://schemas.openxmlformats.org/officeDocument/2006/relationships/tags" Target="../tags/tag657.xml"/><Relationship Id="rId59" Type="http://schemas.openxmlformats.org/officeDocument/2006/relationships/tags" Target="../tags/tag678.xml"/><Relationship Id="rId103" Type="http://schemas.openxmlformats.org/officeDocument/2006/relationships/tags" Target="../tags/tag722.xml"/><Relationship Id="rId108" Type="http://schemas.openxmlformats.org/officeDocument/2006/relationships/tags" Target="../tags/tag727.xml"/><Relationship Id="rId124" Type="http://schemas.openxmlformats.org/officeDocument/2006/relationships/tags" Target="../tags/tag743.xml"/><Relationship Id="rId129" Type="http://schemas.openxmlformats.org/officeDocument/2006/relationships/tags" Target="../tags/tag748.xml"/><Relationship Id="rId54" Type="http://schemas.openxmlformats.org/officeDocument/2006/relationships/tags" Target="../tags/tag673.xml"/><Relationship Id="rId70" Type="http://schemas.openxmlformats.org/officeDocument/2006/relationships/tags" Target="../tags/tag689.xml"/><Relationship Id="rId75" Type="http://schemas.openxmlformats.org/officeDocument/2006/relationships/tags" Target="../tags/tag694.xml"/><Relationship Id="rId91" Type="http://schemas.openxmlformats.org/officeDocument/2006/relationships/tags" Target="../tags/tag710.xml"/><Relationship Id="rId96" Type="http://schemas.openxmlformats.org/officeDocument/2006/relationships/tags" Target="../tags/tag715.xml"/><Relationship Id="rId140" Type="http://schemas.openxmlformats.org/officeDocument/2006/relationships/tags" Target="../tags/tag759.xml"/><Relationship Id="rId145" Type="http://schemas.openxmlformats.org/officeDocument/2006/relationships/tags" Target="../tags/tag764.xml"/><Relationship Id="rId161" Type="http://schemas.openxmlformats.org/officeDocument/2006/relationships/tags" Target="../tags/tag780.xml"/><Relationship Id="rId166" Type="http://schemas.openxmlformats.org/officeDocument/2006/relationships/tags" Target="../tags/tag785.xml"/><Relationship Id="rId182" Type="http://schemas.openxmlformats.org/officeDocument/2006/relationships/tags" Target="../tags/tag801.xml"/><Relationship Id="rId187" Type="http://schemas.openxmlformats.org/officeDocument/2006/relationships/image" Target="../media/image28.png"/><Relationship Id="rId1" Type="http://schemas.openxmlformats.org/officeDocument/2006/relationships/tags" Target="../tags/tag620.xml"/><Relationship Id="rId6" Type="http://schemas.openxmlformats.org/officeDocument/2006/relationships/tags" Target="../tags/tag625.xml"/><Relationship Id="rId23" Type="http://schemas.openxmlformats.org/officeDocument/2006/relationships/tags" Target="../tags/tag642.xml"/><Relationship Id="rId28" Type="http://schemas.openxmlformats.org/officeDocument/2006/relationships/tags" Target="../tags/tag647.xml"/><Relationship Id="rId49" Type="http://schemas.openxmlformats.org/officeDocument/2006/relationships/tags" Target="../tags/tag668.xml"/><Relationship Id="rId114" Type="http://schemas.openxmlformats.org/officeDocument/2006/relationships/tags" Target="../tags/tag733.xml"/><Relationship Id="rId119" Type="http://schemas.openxmlformats.org/officeDocument/2006/relationships/tags" Target="../tags/tag738.xml"/><Relationship Id="rId44" Type="http://schemas.openxmlformats.org/officeDocument/2006/relationships/tags" Target="../tags/tag663.xml"/><Relationship Id="rId60" Type="http://schemas.openxmlformats.org/officeDocument/2006/relationships/tags" Target="../tags/tag679.xml"/><Relationship Id="rId65" Type="http://schemas.openxmlformats.org/officeDocument/2006/relationships/tags" Target="../tags/tag684.xml"/><Relationship Id="rId81" Type="http://schemas.openxmlformats.org/officeDocument/2006/relationships/tags" Target="../tags/tag700.xml"/><Relationship Id="rId86" Type="http://schemas.openxmlformats.org/officeDocument/2006/relationships/tags" Target="../tags/tag705.xml"/><Relationship Id="rId130" Type="http://schemas.openxmlformats.org/officeDocument/2006/relationships/tags" Target="../tags/tag749.xml"/><Relationship Id="rId135" Type="http://schemas.openxmlformats.org/officeDocument/2006/relationships/tags" Target="../tags/tag754.xml"/><Relationship Id="rId151" Type="http://schemas.openxmlformats.org/officeDocument/2006/relationships/tags" Target="../tags/tag770.xml"/><Relationship Id="rId156" Type="http://schemas.openxmlformats.org/officeDocument/2006/relationships/tags" Target="../tags/tag775.xml"/><Relationship Id="rId177" Type="http://schemas.openxmlformats.org/officeDocument/2006/relationships/tags" Target="../tags/tag796.xml"/><Relationship Id="rId172" Type="http://schemas.openxmlformats.org/officeDocument/2006/relationships/tags" Target="../tags/tag791.xml"/><Relationship Id="rId13" Type="http://schemas.openxmlformats.org/officeDocument/2006/relationships/tags" Target="../tags/tag632.xml"/><Relationship Id="rId18" Type="http://schemas.openxmlformats.org/officeDocument/2006/relationships/tags" Target="../tags/tag637.xml"/><Relationship Id="rId39" Type="http://schemas.openxmlformats.org/officeDocument/2006/relationships/tags" Target="../tags/tag658.xml"/><Relationship Id="rId109" Type="http://schemas.openxmlformats.org/officeDocument/2006/relationships/tags" Target="../tags/tag728.xml"/><Relationship Id="rId34" Type="http://schemas.openxmlformats.org/officeDocument/2006/relationships/tags" Target="../tags/tag653.xml"/><Relationship Id="rId50" Type="http://schemas.openxmlformats.org/officeDocument/2006/relationships/tags" Target="../tags/tag669.xml"/><Relationship Id="rId55" Type="http://schemas.openxmlformats.org/officeDocument/2006/relationships/tags" Target="../tags/tag674.xml"/><Relationship Id="rId76" Type="http://schemas.openxmlformats.org/officeDocument/2006/relationships/tags" Target="../tags/tag695.xml"/><Relationship Id="rId97" Type="http://schemas.openxmlformats.org/officeDocument/2006/relationships/tags" Target="../tags/tag716.xml"/><Relationship Id="rId104" Type="http://schemas.openxmlformats.org/officeDocument/2006/relationships/tags" Target="../tags/tag723.xml"/><Relationship Id="rId120" Type="http://schemas.openxmlformats.org/officeDocument/2006/relationships/tags" Target="../tags/tag739.xml"/><Relationship Id="rId125" Type="http://schemas.openxmlformats.org/officeDocument/2006/relationships/tags" Target="../tags/tag744.xml"/><Relationship Id="rId141" Type="http://schemas.openxmlformats.org/officeDocument/2006/relationships/tags" Target="../tags/tag760.xml"/><Relationship Id="rId146" Type="http://schemas.openxmlformats.org/officeDocument/2006/relationships/tags" Target="../tags/tag765.xml"/><Relationship Id="rId167" Type="http://schemas.openxmlformats.org/officeDocument/2006/relationships/tags" Target="../tags/tag786.xml"/><Relationship Id="rId7" Type="http://schemas.openxmlformats.org/officeDocument/2006/relationships/tags" Target="../tags/tag626.xml"/><Relationship Id="rId71" Type="http://schemas.openxmlformats.org/officeDocument/2006/relationships/tags" Target="../tags/tag690.xml"/><Relationship Id="rId92" Type="http://schemas.openxmlformats.org/officeDocument/2006/relationships/tags" Target="../tags/tag711.xml"/><Relationship Id="rId162" Type="http://schemas.openxmlformats.org/officeDocument/2006/relationships/tags" Target="../tags/tag781.xml"/><Relationship Id="rId183" Type="http://schemas.openxmlformats.org/officeDocument/2006/relationships/tags" Target="../tags/tag802.xml"/><Relationship Id="rId2" Type="http://schemas.openxmlformats.org/officeDocument/2006/relationships/tags" Target="../tags/tag621.xml"/><Relationship Id="rId29" Type="http://schemas.openxmlformats.org/officeDocument/2006/relationships/tags" Target="../tags/tag648.xml"/><Relationship Id="rId24" Type="http://schemas.openxmlformats.org/officeDocument/2006/relationships/tags" Target="../tags/tag643.xml"/><Relationship Id="rId40" Type="http://schemas.openxmlformats.org/officeDocument/2006/relationships/tags" Target="../tags/tag659.xml"/><Relationship Id="rId45" Type="http://schemas.openxmlformats.org/officeDocument/2006/relationships/tags" Target="../tags/tag664.xml"/><Relationship Id="rId66" Type="http://schemas.openxmlformats.org/officeDocument/2006/relationships/tags" Target="../tags/tag685.xml"/><Relationship Id="rId87" Type="http://schemas.openxmlformats.org/officeDocument/2006/relationships/tags" Target="../tags/tag706.xml"/><Relationship Id="rId110" Type="http://schemas.openxmlformats.org/officeDocument/2006/relationships/tags" Target="../tags/tag729.xml"/><Relationship Id="rId115" Type="http://schemas.openxmlformats.org/officeDocument/2006/relationships/tags" Target="../tags/tag734.xml"/><Relationship Id="rId131" Type="http://schemas.openxmlformats.org/officeDocument/2006/relationships/tags" Target="../tags/tag750.xml"/><Relationship Id="rId136" Type="http://schemas.openxmlformats.org/officeDocument/2006/relationships/tags" Target="../tags/tag755.xml"/><Relationship Id="rId157" Type="http://schemas.openxmlformats.org/officeDocument/2006/relationships/tags" Target="../tags/tag776.xml"/><Relationship Id="rId178" Type="http://schemas.openxmlformats.org/officeDocument/2006/relationships/tags" Target="../tags/tag797.xml"/><Relationship Id="rId61" Type="http://schemas.openxmlformats.org/officeDocument/2006/relationships/tags" Target="../tags/tag680.xml"/><Relationship Id="rId82" Type="http://schemas.openxmlformats.org/officeDocument/2006/relationships/tags" Target="../tags/tag701.xml"/><Relationship Id="rId152" Type="http://schemas.openxmlformats.org/officeDocument/2006/relationships/tags" Target="../tags/tag771.xml"/><Relationship Id="rId173" Type="http://schemas.openxmlformats.org/officeDocument/2006/relationships/tags" Target="../tags/tag792.xml"/><Relationship Id="rId19" Type="http://schemas.openxmlformats.org/officeDocument/2006/relationships/tags" Target="../tags/tag638.xml"/><Relationship Id="rId14" Type="http://schemas.openxmlformats.org/officeDocument/2006/relationships/tags" Target="../tags/tag633.xml"/><Relationship Id="rId30" Type="http://schemas.openxmlformats.org/officeDocument/2006/relationships/tags" Target="../tags/tag649.xml"/><Relationship Id="rId35" Type="http://schemas.openxmlformats.org/officeDocument/2006/relationships/tags" Target="../tags/tag654.xml"/><Relationship Id="rId56" Type="http://schemas.openxmlformats.org/officeDocument/2006/relationships/tags" Target="../tags/tag675.xml"/><Relationship Id="rId77" Type="http://schemas.openxmlformats.org/officeDocument/2006/relationships/tags" Target="../tags/tag696.xml"/><Relationship Id="rId100" Type="http://schemas.openxmlformats.org/officeDocument/2006/relationships/tags" Target="../tags/tag719.xml"/><Relationship Id="rId105" Type="http://schemas.openxmlformats.org/officeDocument/2006/relationships/tags" Target="../tags/tag724.xml"/><Relationship Id="rId126" Type="http://schemas.openxmlformats.org/officeDocument/2006/relationships/tags" Target="../tags/tag745.xml"/><Relationship Id="rId147" Type="http://schemas.openxmlformats.org/officeDocument/2006/relationships/tags" Target="../tags/tag766.xml"/><Relationship Id="rId168" Type="http://schemas.openxmlformats.org/officeDocument/2006/relationships/tags" Target="../tags/tag787.xml"/><Relationship Id="rId8" Type="http://schemas.openxmlformats.org/officeDocument/2006/relationships/tags" Target="../tags/tag627.xml"/><Relationship Id="rId51" Type="http://schemas.openxmlformats.org/officeDocument/2006/relationships/tags" Target="../tags/tag670.xml"/><Relationship Id="rId72" Type="http://schemas.openxmlformats.org/officeDocument/2006/relationships/tags" Target="../tags/tag691.xml"/><Relationship Id="rId93" Type="http://schemas.openxmlformats.org/officeDocument/2006/relationships/tags" Target="../tags/tag712.xml"/><Relationship Id="rId98" Type="http://schemas.openxmlformats.org/officeDocument/2006/relationships/tags" Target="../tags/tag717.xml"/><Relationship Id="rId121" Type="http://schemas.openxmlformats.org/officeDocument/2006/relationships/tags" Target="../tags/tag740.xml"/><Relationship Id="rId142" Type="http://schemas.openxmlformats.org/officeDocument/2006/relationships/tags" Target="../tags/tag761.xml"/><Relationship Id="rId163" Type="http://schemas.openxmlformats.org/officeDocument/2006/relationships/tags" Target="../tags/tag782.xml"/><Relationship Id="rId184" Type="http://schemas.openxmlformats.org/officeDocument/2006/relationships/tags" Target="../tags/tag803.xml"/><Relationship Id="rId3" Type="http://schemas.openxmlformats.org/officeDocument/2006/relationships/tags" Target="../tags/tag622.xml"/><Relationship Id="rId25" Type="http://schemas.openxmlformats.org/officeDocument/2006/relationships/tags" Target="../tags/tag644.xml"/><Relationship Id="rId46" Type="http://schemas.openxmlformats.org/officeDocument/2006/relationships/tags" Target="../tags/tag665.xml"/><Relationship Id="rId67" Type="http://schemas.openxmlformats.org/officeDocument/2006/relationships/tags" Target="../tags/tag686.xml"/><Relationship Id="rId116" Type="http://schemas.openxmlformats.org/officeDocument/2006/relationships/tags" Target="../tags/tag735.xml"/><Relationship Id="rId137" Type="http://schemas.openxmlformats.org/officeDocument/2006/relationships/tags" Target="../tags/tag756.xml"/><Relationship Id="rId158" Type="http://schemas.openxmlformats.org/officeDocument/2006/relationships/tags" Target="../tags/tag777.xml"/><Relationship Id="rId20" Type="http://schemas.openxmlformats.org/officeDocument/2006/relationships/tags" Target="../tags/tag639.xml"/><Relationship Id="rId41" Type="http://schemas.openxmlformats.org/officeDocument/2006/relationships/tags" Target="../tags/tag660.xml"/><Relationship Id="rId62" Type="http://schemas.openxmlformats.org/officeDocument/2006/relationships/tags" Target="../tags/tag681.xml"/><Relationship Id="rId83" Type="http://schemas.openxmlformats.org/officeDocument/2006/relationships/tags" Target="../tags/tag702.xml"/><Relationship Id="rId88" Type="http://schemas.openxmlformats.org/officeDocument/2006/relationships/tags" Target="../tags/tag707.xml"/><Relationship Id="rId111" Type="http://schemas.openxmlformats.org/officeDocument/2006/relationships/tags" Target="../tags/tag730.xml"/><Relationship Id="rId132" Type="http://schemas.openxmlformats.org/officeDocument/2006/relationships/tags" Target="../tags/tag751.xml"/><Relationship Id="rId153" Type="http://schemas.openxmlformats.org/officeDocument/2006/relationships/tags" Target="../tags/tag772.xml"/><Relationship Id="rId174" Type="http://schemas.openxmlformats.org/officeDocument/2006/relationships/tags" Target="../tags/tag793.xml"/><Relationship Id="rId179" Type="http://schemas.openxmlformats.org/officeDocument/2006/relationships/tags" Target="../tags/tag798.xml"/><Relationship Id="rId15" Type="http://schemas.openxmlformats.org/officeDocument/2006/relationships/tags" Target="../tags/tag634.xml"/><Relationship Id="rId36" Type="http://schemas.openxmlformats.org/officeDocument/2006/relationships/tags" Target="../tags/tag655.xml"/><Relationship Id="rId57" Type="http://schemas.openxmlformats.org/officeDocument/2006/relationships/tags" Target="../tags/tag676.xml"/><Relationship Id="rId106" Type="http://schemas.openxmlformats.org/officeDocument/2006/relationships/tags" Target="../tags/tag725.xml"/><Relationship Id="rId127" Type="http://schemas.openxmlformats.org/officeDocument/2006/relationships/tags" Target="../tags/tag746.xml"/><Relationship Id="rId10" Type="http://schemas.openxmlformats.org/officeDocument/2006/relationships/tags" Target="../tags/tag629.xml"/><Relationship Id="rId31" Type="http://schemas.openxmlformats.org/officeDocument/2006/relationships/tags" Target="../tags/tag650.xml"/><Relationship Id="rId52" Type="http://schemas.openxmlformats.org/officeDocument/2006/relationships/tags" Target="../tags/tag671.xml"/><Relationship Id="rId73" Type="http://schemas.openxmlformats.org/officeDocument/2006/relationships/tags" Target="../tags/tag692.xml"/><Relationship Id="rId78" Type="http://schemas.openxmlformats.org/officeDocument/2006/relationships/tags" Target="../tags/tag697.xml"/><Relationship Id="rId94" Type="http://schemas.openxmlformats.org/officeDocument/2006/relationships/tags" Target="../tags/tag713.xml"/><Relationship Id="rId99" Type="http://schemas.openxmlformats.org/officeDocument/2006/relationships/tags" Target="../tags/tag718.xml"/><Relationship Id="rId101" Type="http://schemas.openxmlformats.org/officeDocument/2006/relationships/tags" Target="../tags/tag720.xml"/><Relationship Id="rId122" Type="http://schemas.openxmlformats.org/officeDocument/2006/relationships/tags" Target="../tags/tag741.xml"/><Relationship Id="rId143" Type="http://schemas.openxmlformats.org/officeDocument/2006/relationships/tags" Target="../tags/tag762.xml"/><Relationship Id="rId148" Type="http://schemas.openxmlformats.org/officeDocument/2006/relationships/tags" Target="../tags/tag767.xml"/><Relationship Id="rId164" Type="http://schemas.openxmlformats.org/officeDocument/2006/relationships/tags" Target="../tags/tag783.xml"/><Relationship Id="rId169" Type="http://schemas.openxmlformats.org/officeDocument/2006/relationships/tags" Target="../tags/tag788.xml"/><Relationship Id="rId185" Type="http://schemas.openxmlformats.org/officeDocument/2006/relationships/slideLayout" Target="../slideLayouts/slideLayout1.xml"/><Relationship Id="rId4" Type="http://schemas.openxmlformats.org/officeDocument/2006/relationships/tags" Target="../tags/tag623.xml"/><Relationship Id="rId9" Type="http://schemas.openxmlformats.org/officeDocument/2006/relationships/tags" Target="../tags/tag628.xml"/><Relationship Id="rId180" Type="http://schemas.openxmlformats.org/officeDocument/2006/relationships/tags" Target="../tags/tag799.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6" Type="http://schemas.openxmlformats.org/officeDocument/2006/relationships/tags" Target="../tags/tag829.xml"/><Relationship Id="rId117" Type="http://schemas.openxmlformats.org/officeDocument/2006/relationships/tags" Target="../tags/tag920.xml"/><Relationship Id="rId21" Type="http://schemas.openxmlformats.org/officeDocument/2006/relationships/tags" Target="../tags/tag824.xml"/><Relationship Id="rId42" Type="http://schemas.openxmlformats.org/officeDocument/2006/relationships/tags" Target="../tags/tag845.xml"/><Relationship Id="rId47" Type="http://schemas.openxmlformats.org/officeDocument/2006/relationships/tags" Target="../tags/tag850.xml"/><Relationship Id="rId63" Type="http://schemas.openxmlformats.org/officeDocument/2006/relationships/tags" Target="../tags/tag866.xml"/><Relationship Id="rId68" Type="http://schemas.openxmlformats.org/officeDocument/2006/relationships/tags" Target="../tags/tag871.xml"/><Relationship Id="rId84" Type="http://schemas.openxmlformats.org/officeDocument/2006/relationships/tags" Target="../tags/tag887.xml"/><Relationship Id="rId89" Type="http://schemas.openxmlformats.org/officeDocument/2006/relationships/tags" Target="../tags/tag892.xml"/><Relationship Id="rId112" Type="http://schemas.openxmlformats.org/officeDocument/2006/relationships/tags" Target="../tags/tag915.xml"/><Relationship Id="rId133" Type="http://schemas.openxmlformats.org/officeDocument/2006/relationships/tags" Target="../tags/tag936.xml"/><Relationship Id="rId138" Type="http://schemas.openxmlformats.org/officeDocument/2006/relationships/tags" Target="../tags/tag941.xml"/><Relationship Id="rId154" Type="http://schemas.openxmlformats.org/officeDocument/2006/relationships/tags" Target="../tags/tag957.xml"/><Relationship Id="rId159" Type="http://schemas.openxmlformats.org/officeDocument/2006/relationships/tags" Target="../tags/tag962.xml"/><Relationship Id="rId175" Type="http://schemas.openxmlformats.org/officeDocument/2006/relationships/tags" Target="../tags/tag978.xml"/><Relationship Id="rId170" Type="http://schemas.openxmlformats.org/officeDocument/2006/relationships/tags" Target="../tags/tag973.xml"/><Relationship Id="rId16" Type="http://schemas.openxmlformats.org/officeDocument/2006/relationships/tags" Target="../tags/tag819.xml"/><Relationship Id="rId107" Type="http://schemas.openxmlformats.org/officeDocument/2006/relationships/tags" Target="../tags/tag910.xml"/><Relationship Id="rId11" Type="http://schemas.openxmlformats.org/officeDocument/2006/relationships/tags" Target="../tags/tag814.xml"/><Relationship Id="rId32" Type="http://schemas.openxmlformats.org/officeDocument/2006/relationships/tags" Target="../tags/tag835.xml"/><Relationship Id="rId37" Type="http://schemas.openxmlformats.org/officeDocument/2006/relationships/tags" Target="../tags/tag840.xml"/><Relationship Id="rId53" Type="http://schemas.openxmlformats.org/officeDocument/2006/relationships/tags" Target="../tags/tag856.xml"/><Relationship Id="rId58" Type="http://schemas.openxmlformats.org/officeDocument/2006/relationships/tags" Target="../tags/tag861.xml"/><Relationship Id="rId74" Type="http://schemas.openxmlformats.org/officeDocument/2006/relationships/tags" Target="../tags/tag877.xml"/><Relationship Id="rId79" Type="http://schemas.openxmlformats.org/officeDocument/2006/relationships/tags" Target="../tags/tag882.xml"/><Relationship Id="rId102" Type="http://schemas.openxmlformats.org/officeDocument/2006/relationships/tags" Target="../tags/tag905.xml"/><Relationship Id="rId123" Type="http://schemas.openxmlformats.org/officeDocument/2006/relationships/tags" Target="../tags/tag926.xml"/><Relationship Id="rId128" Type="http://schemas.openxmlformats.org/officeDocument/2006/relationships/tags" Target="../tags/tag931.xml"/><Relationship Id="rId144" Type="http://schemas.openxmlformats.org/officeDocument/2006/relationships/tags" Target="../tags/tag947.xml"/><Relationship Id="rId149" Type="http://schemas.openxmlformats.org/officeDocument/2006/relationships/tags" Target="../tags/tag952.xml"/><Relationship Id="rId5" Type="http://schemas.openxmlformats.org/officeDocument/2006/relationships/tags" Target="../tags/tag808.xml"/><Relationship Id="rId90" Type="http://schemas.openxmlformats.org/officeDocument/2006/relationships/tags" Target="../tags/tag893.xml"/><Relationship Id="rId95" Type="http://schemas.openxmlformats.org/officeDocument/2006/relationships/tags" Target="../tags/tag898.xml"/><Relationship Id="rId160" Type="http://schemas.openxmlformats.org/officeDocument/2006/relationships/tags" Target="../tags/tag963.xml"/><Relationship Id="rId165" Type="http://schemas.openxmlformats.org/officeDocument/2006/relationships/tags" Target="../tags/tag968.xml"/><Relationship Id="rId181" Type="http://schemas.openxmlformats.org/officeDocument/2006/relationships/tags" Target="../tags/tag984.xml"/><Relationship Id="rId186" Type="http://schemas.openxmlformats.org/officeDocument/2006/relationships/notesSlide" Target="../notesSlides/notesSlide22.xml"/><Relationship Id="rId22" Type="http://schemas.openxmlformats.org/officeDocument/2006/relationships/tags" Target="../tags/tag825.xml"/><Relationship Id="rId27" Type="http://schemas.openxmlformats.org/officeDocument/2006/relationships/tags" Target="../tags/tag830.xml"/><Relationship Id="rId43" Type="http://schemas.openxmlformats.org/officeDocument/2006/relationships/tags" Target="../tags/tag846.xml"/><Relationship Id="rId48" Type="http://schemas.openxmlformats.org/officeDocument/2006/relationships/tags" Target="../tags/tag851.xml"/><Relationship Id="rId64" Type="http://schemas.openxmlformats.org/officeDocument/2006/relationships/tags" Target="../tags/tag867.xml"/><Relationship Id="rId69" Type="http://schemas.openxmlformats.org/officeDocument/2006/relationships/tags" Target="../tags/tag872.xml"/><Relationship Id="rId113" Type="http://schemas.openxmlformats.org/officeDocument/2006/relationships/tags" Target="../tags/tag916.xml"/><Relationship Id="rId118" Type="http://schemas.openxmlformats.org/officeDocument/2006/relationships/tags" Target="../tags/tag921.xml"/><Relationship Id="rId134" Type="http://schemas.openxmlformats.org/officeDocument/2006/relationships/tags" Target="../tags/tag937.xml"/><Relationship Id="rId139" Type="http://schemas.openxmlformats.org/officeDocument/2006/relationships/tags" Target="../tags/tag942.xml"/><Relationship Id="rId80" Type="http://schemas.openxmlformats.org/officeDocument/2006/relationships/tags" Target="../tags/tag883.xml"/><Relationship Id="rId85" Type="http://schemas.openxmlformats.org/officeDocument/2006/relationships/tags" Target="../tags/tag888.xml"/><Relationship Id="rId150" Type="http://schemas.openxmlformats.org/officeDocument/2006/relationships/tags" Target="../tags/tag953.xml"/><Relationship Id="rId155" Type="http://schemas.openxmlformats.org/officeDocument/2006/relationships/tags" Target="../tags/tag958.xml"/><Relationship Id="rId171" Type="http://schemas.openxmlformats.org/officeDocument/2006/relationships/tags" Target="../tags/tag974.xml"/><Relationship Id="rId176" Type="http://schemas.openxmlformats.org/officeDocument/2006/relationships/tags" Target="../tags/tag979.xml"/><Relationship Id="rId12" Type="http://schemas.openxmlformats.org/officeDocument/2006/relationships/tags" Target="../tags/tag815.xml"/><Relationship Id="rId17" Type="http://schemas.openxmlformats.org/officeDocument/2006/relationships/tags" Target="../tags/tag820.xml"/><Relationship Id="rId33" Type="http://schemas.openxmlformats.org/officeDocument/2006/relationships/tags" Target="../tags/tag836.xml"/><Relationship Id="rId38" Type="http://schemas.openxmlformats.org/officeDocument/2006/relationships/tags" Target="../tags/tag841.xml"/><Relationship Id="rId59" Type="http://schemas.openxmlformats.org/officeDocument/2006/relationships/tags" Target="../tags/tag862.xml"/><Relationship Id="rId103" Type="http://schemas.openxmlformats.org/officeDocument/2006/relationships/tags" Target="../tags/tag906.xml"/><Relationship Id="rId108" Type="http://schemas.openxmlformats.org/officeDocument/2006/relationships/tags" Target="../tags/tag911.xml"/><Relationship Id="rId124" Type="http://schemas.openxmlformats.org/officeDocument/2006/relationships/tags" Target="../tags/tag927.xml"/><Relationship Id="rId129" Type="http://schemas.openxmlformats.org/officeDocument/2006/relationships/tags" Target="../tags/tag932.xml"/><Relationship Id="rId54" Type="http://schemas.openxmlformats.org/officeDocument/2006/relationships/tags" Target="../tags/tag857.xml"/><Relationship Id="rId70" Type="http://schemas.openxmlformats.org/officeDocument/2006/relationships/tags" Target="../tags/tag873.xml"/><Relationship Id="rId75" Type="http://schemas.openxmlformats.org/officeDocument/2006/relationships/tags" Target="../tags/tag878.xml"/><Relationship Id="rId91" Type="http://schemas.openxmlformats.org/officeDocument/2006/relationships/tags" Target="../tags/tag894.xml"/><Relationship Id="rId96" Type="http://schemas.openxmlformats.org/officeDocument/2006/relationships/tags" Target="../tags/tag899.xml"/><Relationship Id="rId140" Type="http://schemas.openxmlformats.org/officeDocument/2006/relationships/tags" Target="../tags/tag943.xml"/><Relationship Id="rId145" Type="http://schemas.openxmlformats.org/officeDocument/2006/relationships/tags" Target="../tags/tag948.xml"/><Relationship Id="rId161" Type="http://schemas.openxmlformats.org/officeDocument/2006/relationships/tags" Target="../tags/tag964.xml"/><Relationship Id="rId166" Type="http://schemas.openxmlformats.org/officeDocument/2006/relationships/tags" Target="../tags/tag969.xml"/><Relationship Id="rId182" Type="http://schemas.openxmlformats.org/officeDocument/2006/relationships/tags" Target="../tags/tag985.xml"/><Relationship Id="rId187" Type="http://schemas.openxmlformats.org/officeDocument/2006/relationships/image" Target="../media/image28.png"/><Relationship Id="rId1" Type="http://schemas.openxmlformats.org/officeDocument/2006/relationships/tags" Target="../tags/tag804.xml"/><Relationship Id="rId6" Type="http://schemas.openxmlformats.org/officeDocument/2006/relationships/tags" Target="../tags/tag809.xml"/><Relationship Id="rId23" Type="http://schemas.openxmlformats.org/officeDocument/2006/relationships/tags" Target="../tags/tag826.xml"/><Relationship Id="rId28" Type="http://schemas.openxmlformats.org/officeDocument/2006/relationships/tags" Target="../tags/tag831.xml"/><Relationship Id="rId49" Type="http://schemas.openxmlformats.org/officeDocument/2006/relationships/tags" Target="../tags/tag852.xml"/><Relationship Id="rId114" Type="http://schemas.openxmlformats.org/officeDocument/2006/relationships/tags" Target="../tags/tag917.xml"/><Relationship Id="rId119" Type="http://schemas.openxmlformats.org/officeDocument/2006/relationships/tags" Target="../tags/tag922.xml"/><Relationship Id="rId44" Type="http://schemas.openxmlformats.org/officeDocument/2006/relationships/tags" Target="../tags/tag847.xml"/><Relationship Id="rId60" Type="http://schemas.openxmlformats.org/officeDocument/2006/relationships/tags" Target="../tags/tag863.xml"/><Relationship Id="rId65" Type="http://schemas.openxmlformats.org/officeDocument/2006/relationships/tags" Target="../tags/tag868.xml"/><Relationship Id="rId81" Type="http://schemas.openxmlformats.org/officeDocument/2006/relationships/tags" Target="../tags/tag884.xml"/><Relationship Id="rId86" Type="http://schemas.openxmlformats.org/officeDocument/2006/relationships/tags" Target="../tags/tag889.xml"/><Relationship Id="rId130" Type="http://schemas.openxmlformats.org/officeDocument/2006/relationships/tags" Target="../tags/tag933.xml"/><Relationship Id="rId135" Type="http://schemas.openxmlformats.org/officeDocument/2006/relationships/tags" Target="../tags/tag938.xml"/><Relationship Id="rId151" Type="http://schemas.openxmlformats.org/officeDocument/2006/relationships/tags" Target="../tags/tag954.xml"/><Relationship Id="rId156" Type="http://schemas.openxmlformats.org/officeDocument/2006/relationships/tags" Target="../tags/tag959.xml"/><Relationship Id="rId177" Type="http://schemas.openxmlformats.org/officeDocument/2006/relationships/tags" Target="../tags/tag980.xml"/><Relationship Id="rId172" Type="http://schemas.openxmlformats.org/officeDocument/2006/relationships/tags" Target="../tags/tag975.xml"/><Relationship Id="rId13" Type="http://schemas.openxmlformats.org/officeDocument/2006/relationships/tags" Target="../tags/tag816.xml"/><Relationship Id="rId18" Type="http://schemas.openxmlformats.org/officeDocument/2006/relationships/tags" Target="../tags/tag821.xml"/><Relationship Id="rId39" Type="http://schemas.openxmlformats.org/officeDocument/2006/relationships/tags" Target="../tags/tag842.xml"/><Relationship Id="rId109" Type="http://schemas.openxmlformats.org/officeDocument/2006/relationships/tags" Target="../tags/tag912.xml"/><Relationship Id="rId34" Type="http://schemas.openxmlformats.org/officeDocument/2006/relationships/tags" Target="../tags/tag837.xml"/><Relationship Id="rId50" Type="http://schemas.openxmlformats.org/officeDocument/2006/relationships/tags" Target="../tags/tag853.xml"/><Relationship Id="rId55" Type="http://schemas.openxmlformats.org/officeDocument/2006/relationships/tags" Target="../tags/tag858.xml"/><Relationship Id="rId76" Type="http://schemas.openxmlformats.org/officeDocument/2006/relationships/tags" Target="../tags/tag879.xml"/><Relationship Id="rId97" Type="http://schemas.openxmlformats.org/officeDocument/2006/relationships/tags" Target="../tags/tag900.xml"/><Relationship Id="rId104" Type="http://schemas.openxmlformats.org/officeDocument/2006/relationships/tags" Target="../tags/tag907.xml"/><Relationship Id="rId120" Type="http://schemas.openxmlformats.org/officeDocument/2006/relationships/tags" Target="../tags/tag923.xml"/><Relationship Id="rId125" Type="http://schemas.openxmlformats.org/officeDocument/2006/relationships/tags" Target="../tags/tag928.xml"/><Relationship Id="rId141" Type="http://schemas.openxmlformats.org/officeDocument/2006/relationships/tags" Target="../tags/tag944.xml"/><Relationship Id="rId146" Type="http://schemas.openxmlformats.org/officeDocument/2006/relationships/tags" Target="../tags/tag949.xml"/><Relationship Id="rId167" Type="http://schemas.openxmlformats.org/officeDocument/2006/relationships/tags" Target="../tags/tag970.xml"/><Relationship Id="rId7" Type="http://schemas.openxmlformats.org/officeDocument/2006/relationships/tags" Target="../tags/tag810.xml"/><Relationship Id="rId71" Type="http://schemas.openxmlformats.org/officeDocument/2006/relationships/tags" Target="../tags/tag874.xml"/><Relationship Id="rId92" Type="http://schemas.openxmlformats.org/officeDocument/2006/relationships/tags" Target="../tags/tag895.xml"/><Relationship Id="rId162" Type="http://schemas.openxmlformats.org/officeDocument/2006/relationships/tags" Target="../tags/tag965.xml"/><Relationship Id="rId183" Type="http://schemas.openxmlformats.org/officeDocument/2006/relationships/tags" Target="../tags/tag986.xml"/><Relationship Id="rId2" Type="http://schemas.openxmlformats.org/officeDocument/2006/relationships/tags" Target="../tags/tag805.xml"/><Relationship Id="rId29" Type="http://schemas.openxmlformats.org/officeDocument/2006/relationships/tags" Target="../tags/tag832.xml"/><Relationship Id="rId24" Type="http://schemas.openxmlformats.org/officeDocument/2006/relationships/tags" Target="../tags/tag827.xml"/><Relationship Id="rId40" Type="http://schemas.openxmlformats.org/officeDocument/2006/relationships/tags" Target="../tags/tag843.xml"/><Relationship Id="rId45" Type="http://schemas.openxmlformats.org/officeDocument/2006/relationships/tags" Target="../tags/tag848.xml"/><Relationship Id="rId66" Type="http://schemas.openxmlformats.org/officeDocument/2006/relationships/tags" Target="../tags/tag869.xml"/><Relationship Id="rId87" Type="http://schemas.openxmlformats.org/officeDocument/2006/relationships/tags" Target="../tags/tag890.xml"/><Relationship Id="rId110" Type="http://schemas.openxmlformats.org/officeDocument/2006/relationships/tags" Target="../tags/tag913.xml"/><Relationship Id="rId115" Type="http://schemas.openxmlformats.org/officeDocument/2006/relationships/tags" Target="../tags/tag918.xml"/><Relationship Id="rId131" Type="http://schemas.openxmlformats.org/officeDocument/2006/relationships/tags" Target="../tags/tag934.xml"/><Relationship Id="rId136" Type="http://schemas.openxmlformats.org/officeDocument/2006/relationships/tags" Target="../tags/tag939.xml"/><Relationship Id="rId157" Type="http://schemas.openxmlformats.org/officeDocument/2006/relationships/tags" Target="../tags/tag960.xml"/><Relationship Id="rId178" Type="http://schemas.openxmlformats.org/officeDocument/2006/relationships/tags" Target="../tags/tag981.xml"/><Relationship Id="rId61" Type="http://schemas.openxmlformats.org/officeDocument/2006/relationships/tags" Target="../tags/tag864.xml"/><Relationship Id="rId82" Type="http://schemas.openxmlformats.org/officeDocument/2006/relationships/tags" Target="../tags/tag885.xml"/><Relationship Id="rId152" Type="http://schemas.openxmlformats.org/officeDocument/2006/relationships/tags" Target="../tags/tag955.xml"/><Relationship Id="rId173" Type="http://schemas.openxmlformats.org/officeDocument/2006/relationships/tags" Target="../tags/tag976.xml"/><Relationship Id="rId19" Type="http://schemas.openxmlformats.org/officeDocument/2006/relationships/tags" Target="../tags/tag822.xml"/><Relationship Id="rId14" Type="http://schemas.openxmlformats.org/officeDocument/2006/relationships/tags" Target="../tags/tag817.xml"/><Relationship Id="rId30" Type="http://schemas.openxmlformats.org/officeDocument/2006/relationships/tags" Target="../tags/tag833.xml"/><Relationship Id="rId35" Type="http://schemas.openxmlformats.org/officeDocument/2006/relationships/tags" Target="../tags/tag838.xml"/><Relationship Id="rId56" Type="http://schemas.openxmlformats.org/officeDocument/2006/relationships/tags" Target="../tags/tag859.xml"/><Relationship Id="rId77" Type="http://schemas.openxmlformats.org/officeDocument/2006/relationships/tags" Target="../tags/tag880.xml"/><Relationship Id="rId100" Type="http://schemas.openxmlformats.org/officeDocument/2006/relationships/tags" Target="../tags/tag903.xml"/><Relationship Id="rId105" Type="http://schemas.openxmlformats.org/officeDocument/2006/relationships/tags" Target="../tags/tag908.xml"/><Relationship Id="rId126" Type="http://schemas.openxmlformats.org/officeDocument/2006/relationships/tags" Target="../tags/tag929.xml"/><Relationship Id="rId147" Type="http://schemas.openxmlformats.org/officeDocument/2006/relationships/tags" Target="../tags/tag950.xml"/><Relationship Id="rId168" Type="http://schemas.openxmlformats.org/officeDocument/2006/relationships/tags" Target="../tags/tag971.xml"/><Relationship Id="rId8" Type="http://schemas.openxmlformats.org/officeDocument/2006/relationships/tags" Target="../tags/tag811.xml"/><Relationship Id="rId51" Type="http://schemas.openxmlformats.org/officeDocument/2006/relationships/tags" Target="../tags/tag854.xml"/><Relationship Id="rId72" Type="http://schemas.openxmlformats.org/officeDocument/2006/relationships/tags" Target="../tags/tag875.xml"/><Relationship Id="rId93" Type="http://schemas.openxmlformats.org/officeDocument/2006/relationships/tags" Target="../tags/tag896.xml"/><Relationship Id="rId98" Type="http://schemas.openxmlformats.org/officeDocument/2006/relationships/tags" Target="../tags/tag901.xml"/><Relationship Id="rId121" Type="http://schemas.openxmlformats.org/officeDocument/2006/relationships/tags" Target="../tags/tag924.xml"/><Relationship Id="rId142" Type="http://schemas.openxmlformats.org/officeDocument/2006/relationships/tags" Target="../tags/tag945.xml"/><Relationship Id="rId163" Type="http://schemas.openxmlformats.org/officeDocument/2006/relationships/tags" Target="../tags/tag966.xml"/><Relationship Id="rId184" Type="http://schemas.openxmlformats.org/officeDocument/2006/relationships/tags" Target="../tags/tag987.xml"/><Relationship Id="rId3" Type="http://schemas.openxmlformats.org/officeDocument/2006/relationships/tags" Target="../tags/tag806.xml"/><Relationship Id="rId25" Type="http://schemas.openxmlformats.org/officeDocument/2006/relationships/tags" Target="../tags/tag828.xml"/><Relationship Id="rId46" Type="http://schemas.openxmlformats.org/officeDocument/2006/relationships/tags" Target="../tags/tag849.xml"/><Relationship Id="rId67" Type="http://schemas.openxmlformats.org/officeDocument/2006/relationships/tags" Target="../tags/tag870.xml"/><Relationship Id="rId116" Type="http://schemas.openxmlformats.org/officeDocument/2006/relationships/tags" Target="../tags/tag919.xml"/><Relationship Id="rId137" Type="http://schemas.openxmlformats.org/officeDocument/2006/relationships/tags" Target="../tags/tag940.xml"/><Relationship Id="rId158" Type="http://schemas.openxmlformats.org/officeDocument/2006/relationships/tags" Target="../tags/tag961.xml"/><Relationship Id="rId20" Type="http://schemas.openxmlformats.org/officeDocument/2006/relationships/tags" Target="../tags/tag823.xml"/><Relationship Id="rId41" Type="http://schemas.openxmlformats.org/officeDocument/2006/relationships/tags" Target="../tags/tag844.xml"/><Relationship Id="rId62" Type="http://schemas.openxmlformats.org/officeDocument/2006/relationships/tags" Target="../tags/tag865.xml"/><Relationship Id="rId83" Type="http://schemas.openxmlformats.org/officeDocument/2006/relationships/tags" Target="../tags/tag886.xml"/><Relationship Id="rId88" Type="http://schemas.openxmlformats.org/officeDocument/2006/relationships/tags" Target="../tags/tag891.xml"/><Relationship Id="rId111" Type="http://schemas.openxmlformats.org/officeDocument/2006/relationships/tags" Target="../tags/tag914.xml"/><Relationship Id="rId132" Type="http://schemas.openxmlformats.org/officeDocument/2006/relationships/tags" Target="../tags/tag935.xml"/><Relationship Id="rId153" Type="http://schemas.openxmlformats.org/officeDocument/2006/relationships/tags" Target="../tags/tag956.xml"/><Relationship Id="rId174" Type="http://schemas.openxmlformats.org/officeDocument/2006/relationships/tags" Target="../tags/tag977.xml"/><Relationship Id="rId179" Type="http://schemas.openxmlformats.org/officeDocument/2006/relationships/tags" Target="../tags/tag982.xml"/><Relationship Id="rId15" Type="http://schemas.openxmlformats.org/officeDocument/2006/relationships/tags" Target="../tags/tag818.xml"/><Relationship Id="rId36" Type="http://schemas.openxmlformats.org/officeDocument/2006/relationships/tags" Target="../tags/tag839.xml"/><Relationship Id="rId57" Type="http://schemas.openxmlformats.org/officeDocument/2006/relationships/tags" Target="../tags/tag860.xml"/><Relationship Id="rId106" Type="http://schemas.openxmlformats.org/officeDocument/2006/relationships/tags" Target="../tags/tag909.xml"/><Relationship Id="rId127" Type="http://schemas.openxmlformats.org/officeDocument/2006/relationships/tags" Target="../tags/tag930.xml"/><Relationship Id="rId10" Type="http://schemas.openxmlformats.org/officeDocument/2006/relationships/tags" Target="../tags/tag813.xml"/><Relationship Id="rId31" Type="http://schemas.openxmlformats.org/officeDocument/2006/relationships/tags" Target="../tags/tag834.xml"/><Relationship Id="rId52" Type="http://schemas.openxmlformats.org/officeDocument/2006/relationships/tags" Target="../tags/tag855.xml"/><Relationship Id="rId73" Type="http://schemas.openxmlformats.org/officeDocument/2006/relationships/tags" Target="../tags/tag876.xml"/><Relationship Id="rId78" Type="http://schemas.openxmlformats.org/officeDocument/2006/relationships/tags" Target="../tags/tag881.xml"/><Relationship Id="rId94" Type="http://schemas.openxmlformats.org/officeDocument/2006/relationships/tags" Target="../tags/tag897.xml"/><Relationship Id="rId99" Type="http://schemas.openxmlformats.org/officeDocument/2006/relationships/tags" Target="../tags/tag902.xml"/><Relationship Id="rId101" Type="http://schemas.openxmlformats.org/officeDocument/2006/relationships/tags" Target="../tags/tag904.xml"/><Relationship Id="rId122" Type="http://schemas.openxmlformats.org/officeDocument/2006/relationships/tags" Target="../tags/tag925.xml"/><Relationship Id="rId143" Type="http://schemas.openxmlformats.org/officeDocument/2006/relationships/tags" Target="../tags/tag946.xml"/><Relationship Id="rId148" Type="http://schemas.openxmlformats.org/officeDocument/2006/relationships/tags" Target="../tags/tag951.xml"/><Relationship Id="rId164" Type="http://schemas.openxmlformats.org/officeDocument/2006/relationships/tags" Target="../tags/tag967.xml"/><Relationship Id="rId169" Type="http://schemas.openxmlformats.org/officeDocument/2006/relationships/tags" Target="../tags/tag972.xml"/><Relationship Id="rId185" Type="http://schemas.openxmlformats.org/officeDocument/2006/relationships/slideLayout" Target="../slideLayouts/slideLayout1.xml"/><Relationship Id="rId4" Type="http://schemas.openxmlformats.org/officeDocument/2006/relationships/tags" Target="../tags/tag807.xml"/><Relationship Id="rId9" Type="http://schemas.openxmlformats.org/officeDocument/2006/relationships/tags" Target="../tags/tag812.xml"/><Relationship Id="rId180" Type="http://schemas.openxmlformats.org/officeDocument/2006/relationships/tags" Target="../tags/tag98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0.png"/><Relationship Id="rId12" Type="http://schemas.openxmlformats.org/officeDocument/2006/relationships/image" Target="../media/image1.jpg"/><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1.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117" Type="http://schemas.openxmlformats.org/officeDocument/2006/relationships/tags" Target="../tags/tag1104.xml"/><Relationship Id="rId21" Type="http://schemas.openxmlformats.org/officeDocument/2006/relationships/tags" Target="../tags/tag1008.xml"/><Relationship Id="rId42" Type="http://schemas.openxmlformats.org/officeDocument/2006/relationships/tags" Target="../tags/tag1029.xml"/><Relationship Id="rId63" Type="http://schemas.openxmlformats.org/officeDocument/2006/relationships/tags" Target="../tags/tag1050.xml"/><Relationship Id="rId84" Type="http://schemas.openxmlformats.org/officeDocument/2006/relationships/tags" Target="../tags/tag1071.xml"/><Relationship Id="rId138" Type="http://schemas.openxmlformats.org/officeDocument/2006/relationships/tags" Target="../tags/tag1125.xml"/><Relationship Id="rId159" Type="http://schemas.openxmlformats.org/officeDocument/2006/relationships/tags" Target="../tags/tag1146.xml"/><Relationship Id="rId170" Type="http://schemas.openxmlformats.org/officeDocument/2006/relationships/tags" Target="../tags/tag1157.xml"/><Relationship Id="rId191" Type="http://schemas.openxmlformats.org/officeDocument/2006/relationships/tags" Target="../tags/tag1178.xml"/><Relationship Id="rId205" Type="http://schemas.openxmlformats.org/officeDocument/2006/relationships/tags" Target="../tags/tag1192.xml"/><Relationship Id="rId226" Type="http://schemas.openxmlformats.org/officeDocument/2006/relationships/tags" Target="../tags/tag1213.xml"/><Relationship Id="rId247" Type="http://schemas.openxmlformats.org/officeDocument/2006/relationships/tags" Target="../tags/tag1234.xml"/><Relationship Id="rId107" Type="http://schemas.openxmlformats.org/officeDocument/2006/relationships/tags" Target="../tags/tag1094.xml"/><Relationship Id="rId268" Type="http://schemas.openxmlformats.org/officeDocument/2006/relationships/tags" Target="../tags/tag1255.xml"/><Relationship Id="rId289" Type="http://schemas.openxmlformats.org/officeDocument/2006/relationships/image" Target="../media/image65.png"/><Relationship Id="rId11" Type="http://schemas.openxmlformats.org/officeDocument/2006/relationships/tags" Target="../tags/tag998.xml"/><Relationship Id="rId32" Type="http://schemas.openxmlformats.org/officeDocument/2006/relationships/tags" Target="../tags/tag1019.xml"/><Relationship Id="rId53" Type="http://schemas.openxmlformats.org/officeDocument/2006/relationships/tags" Target="../tags/tag1040.xml"/><Relationship Id="rId74" Type="http://schemas.openxmlformats.org/officeDocument/2006/relationships/tags" Target="../tags/tag1061.xml"/><Relationship Id="rId128" Type="http://schemas.openxmlformats.org/officeDocument/2006/relationships/tags" Target="../tags/tag1115.xml"/><Relationship Id="rId149" Type="http://schemas.openxmlformats.org/officeDocument/2006/relationships/tags" Target="../tags/tag1136.xml"/><Relationship Id="rId5" Type="http://schemas.openxmlformats.org/officeDocument/2006/relationships/tags" Target="../tags/tag992.xml"/><Relationship Id="rId95" Type="http://schemas.openxmlformats.org/officeDocument/2006/relationships/tags" Target="../tags/tag1082.xml"/><Relationship Id="rId160" Type="http://schemas.openxmlformats.org/officeDocument/2006/relationships/tags" Target="../tags/tag1147.xml"/><Relationship Id="rId181" Type="http://schemas.openxmlformats.org/officeDocument/2006/relationships/tags" Target="../tags/tag1168.xml"/><Relationship Id="rId216" Type="http://schemas.openxmlformats.org/officeDocument/2006/relationships/tags" Target="../tags/tag1203.xml"/><Relationship Id="rId237" Type="http://schemas.openxmlformats.org/officeDocument/2006/relationships/tags" Target="../tags/tag1224.xml"/><Relationship Id="rId258" Type="http://schemas.openxmlformats.org/officeDocument/2006/relationships/tags" Target="../tags/tag1245.xml"/><Relationship Id="rId279" Type="http://schemas.openxmlformats.org/officeDocument/2006/relationships/tags" Target="../tags/tag1266.xml"/><Relationship Id="rId22" Type="http://schemas.openxmlformats.org/officeDocument/2006/relationships/tags" Target="../tags/tag1009.xml"/><Relationship Id="rId43" Type="http://schemas.openxmlformats.org/officeDocument/2006/relationships/tags" Target="../tags/tag1030.xml"/><Relationship Id="rId64" Type="http://schemas.openxmlformats.org/officeDocument/2006/relationships/tags" Target="../tags/tag1051.xml"/><Relationship Id="rId118" Type="http://schemas.openxmlformats.org/officeDocument/2006/relationships/tags" Target="../tags/tag1105.xml"/><Relationship Id="rId139" Type="http://schemas.openxmlformats.org/officeDocument/2006/relationships/tags" Target="../tags/tag1126.xml"/><Relationship Id="rId85" Type="http://schemas.openxmlformats.org/officeDocument/2006/relationships/tags" Target="../tags/tag1072.xml"/><Relationship Id="rId150" Type="http://schemas.openxmlformats.org/officeDocument/2006/relationships/tags" Target="../tags/tag1137.xml"/><Relationship Id="rId171" Type="http://schemas.openxmlformats.org/officeDocument/2006/relationships/tags" Target="../tags/tag1158.xml"/><Relationship Id="rId192" Type="http://schemas.openxmlformats.org/officeDocument/2006/relationships/tags" Target="../tags/tag1179.xml"/><Relationship Id="rId206" Type="http://schemas.openxmlformats.org/officeDocument/2006/relationships/tags" Target="../tags/tag1193.xml"/><Relationship Id="rId227" Type="http://schemas.openxmlformats.org/officeDocument/2006/relationships/tags" Target="../tags/tag1214.xml"/><Relationship Id="rId248" Type="http://schemas.openxmlformats.org/officeDocument/2006/relationships/tags" Target="../tags/tag1235.xml"/><Relationship Id="rId269" Type="http://schemas.openxmlformats.org/officeDocument/2006/relationships/tags" Target="../tags/tag1256.xml"/><Relationship Id="rId12" Type="http://schemas.openxmlformats.org/officeDocument/2006/relationships/tags" Target="../tags/tag999.xml"/><Relationship Id="rId33" Type="http://schemas.openxmlformats.org/officeDocument/2006/relationships/tags" Target="../tags/tag1020.xml"/><Relationship Id="rId108" Type="http://schemas.openxmlformats.org/officeDocument/2006/relationships/tags" Target="../tags/tag1095.xml"/><Relationship Id="rId129" Type="http://schemas.openxmlformats.org/officeDocument/2006/relationships/tags" Target="../tags/tag1116.xml"/><Relationship Id="rId280" Type="http://schemas.openxmlformats.org/officeDocument/2006/relationships/tags" Target="../tags/tag1267.xml"/><Relationship Id="rId54" Type="http://schemas.openxmlformats.org/officeDocument/2006/relationships/tags" Target="../tags/tag1041.xml"/><Relationship Id="rId75" Type="http://schemas.openxmlformats.org/officeDocument/2006/relationships/tags" Target="../tags/tag1062.xml"/><Relationship Id="rId96" Type="http://schemas.openxmlformats.org/officeDocument/2006/relationships/tags" Target="../tags/tag1083.xml"/><Relationship Id="rId140" Type="http://schemas.openxmlformats.org/officeDocument/2006/relationships/tags" Target="../tags/tag1127.xml"/><Relationship Id="rId161" Type="http://schemas.openxmlformats.org/officeDocument/2006/relationships/tags" Target="../tags/tag1148.xml"/><Relationship Id="rId182" Type="http://schemas.openxmlformats.org/officeDocument/2006/relationships/tags" Target="../tags/tag1169.xml"/><Relationship Id="rId217" Type="http://schemas.openxmlformats.org/officeDocument/2006/relationships/tags" Target="../tags/tag1204.xml"/><Relationship Id="rId6" Type="http://schemas.openxmlformats.org/officeDocument/2006/relationships/tags" Target="../tags/tag993.xml"/><Relationship Id="rId238" Type="http://schemas.openxmlformats.org/officeDocument/2006/relationships/tags" Target="../tags/tag1225.xml"/><Relationship Id="rId259" Type="http://schemas.openxmlformats.org/officeDocument/2006/relationships/tags" Target="../tags/tag1246.xml"/><Relationship Id="rId23" Type="http://schemas.openxmlformats.org/officeDocument/2006/relationships/tags" Target="../tags/tag1010.xml"/><Relationship Id="rId119" Type="http://schemas.openxmlformats.org/officeDocument/2006/relationships/tags" Target="../tags/tag1106.xml"/><Relationship Id="rId270" Type="http://schemas.openxmlformats.org/officeDocument/2006/relationships/tags" Target="../tags/tag1257.xml"/><Relationship Id="rId44" Type="http://schemas.openxmlformats.org/officeDocument/2006/relationships/tags" Target="../tags/tag1031.xml"/><Relationship Id="rId65" Type="http://schemas.openxmlformats.org/officeDocument/2006/relationships/tags" Target="../tags/tag1052.xml"/><Relationship Id="rId86" Type="http://schemas.openxmlformats.org/officeDocument/2006/relationships/tags" Target="../tags/tag1073.xml"/><Relationship Id="rId130" Type="http://schemas.openxmlformats.org/officeDocument/2006/relationships/tags" Target="../tags/tag1117.xml"/><Relationship Id="rId151" Type="http://schemas.openxmlformats.org/officeDocument/2006/relationships/tags" Target="../tags/tag1138.xml"/><Relationship Id="rId172" Type="http://schemas.openxmlformats.org/officeDocument/2006/relationships/tags" Target="../tags/tag1159.xml"/><Relationship Id="rId193" Type="http://schemas.openxmlformats.org/officeDocument/2006/relationships/tags" Target="../tags/tag1180.xml"/><Relationship Id="rId207" Type="http://schemas.openxmlformats.org/officeDocument/2006/relationships/tags" Target="../tags/tag1194.xml"/><Relationship Id="rId228" Type="http://schemas.openxmlformats.org/officeDocument/2006/relationships/tags" Target="../tags/tag1215.xml"/><Relationship Id="rId249" Type="http://schemas.openxmlformats.org/officeDocument/2006/relationships/tags" Target="../tags/tag1236.xml"/><Relationship Id="rId13" Type="http://schemas.openxmlformats.org/officeDocument/2006/relationships/tags" Target="../tags/tag1000.xml"/><Relationship Id="rId109" Type="http://schemas.openxmlformats.org/officeDocument/2006/relationships/tags" Target="../tags/tag1096.xml"/><Relationship Id="rId260" Type="http://schemas.openxmlformats.org/officeDocument/2006/relationships/tags" Target="../tags/tag1247.xml"/><Relationship Id="rId281" Type="http://schemas.openxmlformats.org/officeDocument/2006/relationships/tags" Target="../tags/tag1268.xml"/><Relationship Id="rId34" Type="http://schemas.openxmlformats.org/officeDocument/2006/relationships/tags" Target="../tags/tag1021.xml"/><Relationship Id="rId50" Type="http://schemas.openxmlformats.org/officeDocument/2006/relationships/tags" Target="../tags/tag1037.xml"/><Relationship Id="rId55" Type="http://schemas.openxmlformats.org/officeDocument/2006/relationships/tags" Target="../tags/tag1042.xml"/><Relationship Id="rId76" Type="http://schemas.openxmlformats.org/officeDocument/2006/relationships/tags" Target="../tags/tag1063.xml"/><Relationship Id="rId97" Type="http://schemas.openxmlformats.org/officeDocument/2006/relationships/tags" Target="../tags/tag1084.xml"/><Relationship Id="rId104" Type="http://schemas.openxmlformats.org/officeDocument/2006/relationships/tags" Target="../tags/tag1091.xml"/><Relationship Id="rId120" Type="http://schemas.openxmlformats.org/officeDocument/2006/relationships/tags" Target="../tags/tag1107.xml"/><Relationship Id="rId125" Type="http://schemas.openxmlformats.org/officeDocument/2006/relationships/tags" Target="../tags/tag1112.xml"/><Relationship Id="rId141" Type="http://schemas.openxmlformats.org/officeDocument/2006/relationships/tags" Target="../tags/tag1128.xml"/><Relationship Id="rId146" Type="http://schemas.openxmlformats.org/officeDocument/2006/relationships/tags" Target="../tags/tag1133.xml"/><Relationship Id="rId167" Type="http://schemas.openxmlformats.org/officeDocument/2006/relationships/tags" Target="../tags/tag1154.xml"/><Relationship Id="rId188" Type="http://schemas.openxmlformats.org/officeDocument/2006/relationships/tags" Target="../tags/tag1175.xml"/><Relationship Id="rId7" Type="http://schemas.openxmlformats.org/officeDocument/2006/relationships/tags" Target="../tags/tag994.xml"/><Relationship Id="rId71" Type="http://schemas.openxmlformats.org/officeDocument/2006/relationships/tags" Target="../tags/tag1058.xml"/><Relationship Id="rId92" Type="http://schemas.openxmlformats.org/officeDocument/2006/relationships/tags" Target="../tags/tag1079.xml"/><Relationship Id="rId162" Type="http://schemas.openxmlformats.org/officeDocument/2006/relationships/tags" Target="../tags/tag1149.xml"/><Relationship Id="rId183" Type="http://schemas.openxmlformats.org/officeDocument/2006/relationships/tags" Target="../tags/tag1170.xml"/><Relationship Id="rId213" Type="http://schemas.openxmlformats.org/officeDocument/2006/relationships/tags" Target="../tags/tag1200.xml"/><Relationship Id="rId218" Type="http://schemas.openxmlformats.org/officeDocument/2006/relationships/tags" Target="../tags/tag1205.xml"/><Relationship Id="rId234" Type="http://schemas.openxmlformats.org/officeDocument/2006/relationships/tags" Target="../tags/tag1221.xml"/><Relationship Id="rId239" Type="http://schemas.openxmlformats.org/officeDocument/2006/relationships/tags" Target="../tags/tag1226.xml"/><Relationship Id="rId2" Type="http://schemas.openxmlformats.org/officeDocument/2006/relationships/tags" Target="../tags/tag989.xml"/><Relationship Id="rId29" Type="http://schemas.openxmlformats.org/officeDocument/2006/relationships/tags" Target="../tags/tag1016.xml"/><Relationship Id="rId250" Type="http://schemas.openxmlformats.org/officeDocument/2006/relationships/tags" Target="../tags/tag1237.xml"/><Relationship Id="rId255" Type="http://schemas.openxmlformats.org/officeDocument/2006/relationships/tags" Target="../tags/tag1242.xml"/><Relationship Id="rId271" Type="http://schemas.openxmlformats.org/officeDocument/2006/relationships/tags" Target="../tags/tag1258.xml"/><Relationship Id="rId276" Type="http://schemas.openxmlformats.org/officeDocument/2006/relationships/tags" Target="../tags/tag1263.xml"/><Relationship Id="rId24" Type="http://schemas.openxmlformats.org/officeDocument/2006/relationships/tags" Target="../tags/tag1011.xml"/><Relationship Id="rId40" Type="http://schemas.openxmlformats.org/officeDocument/2006/relationships/tags" Target="../tags/tag1027.xml"/><Relationship Id="rId45" Type="http://schemas.openxmlformats.org/officeDocument/2006/relationships/tags" Target="../tags/tag1032.xml"/><Relationship Id="rId66" Type="http://schemas.openxmlformats.org/officeDocument/2006/relationships/tags" Target="../tags/tag1053.xml"/><Relationship Id="rId87" Type="http://schemas.openxmlformats.org/officeDocument/2006/relationships/tags" Target="../tags/tag1074.xml"/><Relationship Id="rId110" Type="http://schemas.openxmlformats.org/officeDocument/2006/relationships/tags" Target="../tags/tag1097.xml"/><Relationship Id="rId115" Type="http://schemas.openxmlformats.org/officeDocument/2006/relationships/tags" Target="../tags/tag1102.xml"/><Relationship Id="rId131" Type="http://schemas.openxmlformats.org/officeDocument/2006/relationships/tags" Target="../tags/tag1118.xml"/><Relationship Id="rId136" Type="http://schemas.openxmlformats.org/officeDocument/2006/relationships/tags" Target="../tags/tag1123.xml"/><Relationship Id="rId157" Type="http://schemas.openxmlformats.org/officeDocument/2006/relationships/tags" Target="../tags/tag1144.xml"/><Relationship Id="rId178" Type="http://schemas.openxmlformats.org/officeDocument/2006/relationships/tags" Target="../tags/tag1165.xml"/><Relationship Id="rId61" Type="http://schemas.openxmlformats.org/officeDocument/2006/relationships/tags" Target="../tags/tag1048.xml"/><Relationship Id="rId82" Type="http://schemas.openxmlformats.org/officeDocument/2006/relationships/tags" Target="../tags/tag1069.xml"/><Relationship Id="rId152" Type="http://schemas.openxmlformats.org/officeDocument/2006/relationships/tags" Target="../tags/tag1139.xml"/><Relationship Id="rId173" Type="http://schemas.openxmlformats.org/officeDocument/2006/relationships/tags" Target="../tags/tag1160.xml"/><Relationship Id="rId194" Type="http://schemas.openxmlformats.org/officeDocument/2006/relationships/tags" Target="../tags/tag1181.xml"/><Relationship Id="rId199" Type="http://schemas.openxmlformats.org/officeDocument/2006/relationships/tags" Target="../tags/tag1186.xml"/><Relationship Id="rId203" Type="http://schemas.openxmlformats.org/officeDocument/2006/relationships/tags" Target="../tags/tag1190.xml"/><Relationship Id="rId208" Type="http://schemas.openxmlformats.org/officeDocument/2006/relationships/tags" Target="../tags/tag1195.xml"/><Relationship Id="rId229" Type="http://schemas.openxmlformats.org/officeDocument/2006/relationships/tags" Target="../tags/tag1216.xml"/><Relationship Id="rId19" Type="http://schemas.openxmlformats.org/officeDocument/2006/relationships/tags" Target="../tags/tag1006.xml"/><Relationship Id="rId224" Type="http://schemas.openxmlformats.org/officeDocument/2006/relationships/tags" Target="../tags/tag1211.xml"/><Relationship Id="rId240" Type="http://schemas.openxmlformats.org/officeDocument/2006/relationships/tags" Target="../tags/tag1227.xml"/><Relationship Id="rId245" Type="http://schemas.openxmlformats.org/officeDocument/2006/relationships/tags" Target="../tags/tag1232.xml"/><Relationship Id="rId261" Type="http://schemas.openxmlformats.org/officeDocument/2006/relationships/tags" Target="../tags/tag1248.xml"/><Relationship Id="rId266" Type="http://schemas.openxmlformats.org/officeDocument/2006/relationships/tags" Target="../tags/tag1253.xml"/><Relationship Id="rId287" Type="http://schemas.openxmlformats.org/officeDocument/2006/relationships/slideLayout" Target="../slideLayouts/slideLayout1.xml"/><Relationship Id="rId14" Type="http://schemas.openxmlformats.org/officeDocument/2006/relationships/tags" Target="../tags/tag1001.xml"/><Relationship Id="rId30" Type="http://schemas.openxmlformats.org/officeDocument/2006/relationships/tags" Target="../tags/tag1017.xml"/><Relationship Id="rId35" Type="http://schemas.openxmlformats.org/officeDocument/2006/relationships/tags" Target="../tags/tag1022.xml"/><Relationship Id="rId56" Type="http://schemas.openxmlformats.org/officeDocument/2006/relationships/tags" Target="../tags/tag1043.xml"/><Relationship Id="rId77" Type="http://schemas.openxmlformats.org/officeDocument/2006/relationships/tags" Target="../tags/tag1064.xml"/><Relationship Id="rId100" Type="http://schemas.openxmlformats.org/officeDocument/2006/relationships/tags" Target="../tags/tag1087.xml"/><Relationship Id="rId105" Type="http://schemas.openxmlformats.org/officeDocument/2006/relationships/tags" Target="../tags/tag1092.xml"/><Relationship Id="rId126" Type="http://schemas.openxmlformats.org/officeDocument/2006/relationships/tags" Target="../tags/tag1113.xml"/><Relationship Id="rId147" Type="http://schemas.openxmlformats.org/officeDocument/2006/relationships/tags" Target="../tags/tag1134.xml"/><Relationship Id="rId168" Type="http://schemas.openxmlformats.org/officeDocument/2006/relationships/tags" Target="../tags/tag1155.xml"/><Relationship Id="rId282" Type="http://schemas.openxmlformats.org/officeDocument/2006/relationships/tags" Target="../tags/tag1269.xml"/><Relationship Id="rId8" Type="http://schemas.openxmlformats.org/officeDocument/2006/relationships/tags" Target="../tags/tag995.xml"/><Relationship Id="rId51" Type="http://schemas.openxmlformats.org/officeDocument/2006/relationships/tags" Target="../tags/tag1038.xml"/><Relationship Id="rId72" Type="http://schemas.openxmlformats.org/officeDocument/2006/relationships/tags" Target="../tags/tag1059.xml"/><Relationship Id="rId93" Type="http://schemas.openxmlformats.org/officeDocument/2006/relationships/tags" Target="../tags/tag1080.xml"/><Relationship Id="rId98" Type="http://schemas.openxmlformats.org/officeDocument/2006/relationships/tags" Target="../tags/tag1085.xml"/><Relationship Id="rId121" Type="http://schemas.openxmlformats.org/officeDocument/2006/relationships/tags" Target="../tags/tag1108.xml"/><Relationship Id="rId142" Type="http://schemas.openxmlformats.org/officeDocument/2006/relationships/tags" Target="../tags/tag1129.xml"/><Relationship Id="rId163" Type="http://schemas.openxmlformats.org/officeDocument/2006/relationships/tags" Target="../tags/tag1150.xml"/><Relationship Id="rId184" Type="http://schemas.openxmlformats.org/officeDocument/2006/relationships/tags" Target="../tags/tag1171.xml"/><Relationship Id="rId189" Type="http://schemas.openxmlformats.org/officeDocument/2006/relationships/tags" Target="../tags/tag1176.xml"/><Relationship Id="rId219" Type="http://schemas.openxmlformats.org/officeDocument/2006/relationships/tags" Target="../tags/tag1206.xml"/><Relationship Id="rId3" Type="http://schemas.openxmlformats.org/officeDocument/2006/relationships/tags" Target="../tags/tag990.xml"/><Relationship Id="rId214" Type="http://schemas.openxmlformats.org/officeDocument/2006/relationships/tags" Target="../tags/tag1201.xml"/><Relationship Id="rId230" Type="http://schemas.openxmlformats.org/officeDocument/2006/relationships/tags" Target="../tags/tag1217.xml"/><Relationship Id="rId235" Type="http://schemas.openxmlformats.org/officeDocument/2006/relationships/tags" Target="../tags/tag1222.xml"/><Relationship Id="rId251" Type="http://schemas.openxmlformats.org/officeDocument/2006/relationships/tags" Target="../tags/tag1238.xml"/><Relationship Id="rId256" Type="http://schemas.openxmlformats.org/officeDocument/2006/relationships/tags" Target="../tags/tag1243.xml"/><Relationship Id="rId277" Type="http://schemas.openxmlformats.org/officeDocument/2006/relationships/tags" Target="../tags/tag1264.xml"/><Relationship Id="rId25" Type="http://schemas.openxmlformats.org/officeDocument/2006/relationships/tags" Target="../tags/tag1012.xml"/><Relationship Id="rId46" Type="http://schemas.openxmlformats.org/officeDocument/2006/relationships/tags" Target="../tags/tag1033.xml"/><Relationship Id="rId67" Type="http://schemas.openxmlformats.org/officeDocument/2006/relationships/tags" Target="../tags/tag1054.xml"/><Relationship Id="rId116" Type="http://schemas.openxmlformats.org/officeDocument/2006/relationships/tags" Target="../tags/tag1103.xml"/><Relationship Id="rId137" Type="http://schemas.openxmlformats.org/officeDocument/2006/relationships/tags" Target="../tags/tag1124.xml"/><Relationship Id="rId158" Type="http://schemas.openxmlformats.org/officeDocument/2006/relationships/tags" Target="../tags/tag1145.xml"/><Relationship Id="rId272" Type="http://schemas.openxmlformats.org/officeDocument/2006/relationships/tags" Target="../tags/tag1259.xml"/><Relationship Id="rId20" Type="http://schemas.openxmlformats.org/officeDocument/2006/relationships/tags" Target="../tags/tag1007.xml"/><Relationship Id="rId41" Type="http://schemas.openxmlformats.org/officeDocument/2006/relationships/tags" Target="../tags/tag1028.xml"/><Relationship Id="rId62" Type="http://schemas.openxmlformats.org/officeDocument/2006/relationships/tags" Target="../tags/tag1049.xml"/><Relationship Id="rId83" Type="http://schemas.openxmlformats.org/officeDocument/2006/relationships/tags" Target="../tags/tag1070.xml"/><Relationship Id="rId88" Type="http://schemas.openxmlformats.org/officeDocument/2006/relationships/tags" Target="../tags/tag1075.xml"/><Relationship Id="rId111" Type="http://schemas.openxmlformats.org/officeDocument/2006/relationships/tags" Target="../tags/tag1098.xml"/><Relationship Id="rId132" Type="http://schemas.openxmlformats.org/officeDocument/2006/relationships/tags" Target="../tags/tag1119.xml"/><Relationship Id="rId153" Type="http://schemas.openxmlformats.org/officeDocument/2006/relationships/tags" Target="../tags/tag1140.xml"/><Relationship Id="rId174" Type="http://schemas.openxmlformats.org/officeDocument/2006/relationships/tags" Target="../tags/tag1161.xml"/><Relationship Id="rId179" Type="http://schemas.openxmlformats.org/officeDocument/2006/relationships/tags" Target="../tags/tag1166.xml"/><Relationship Id="rId195" Type="http://schemas.openxmlformats.org/officeDocument/2006/relationships/tags" Target="../tags/tag1182.xml"/><Relationship Id="rId209" Type="http://schemas.openxmlformats.org/officeDocument/2006/relationships/tags" Target="../tags/tag1196.xml"/><Relationship Id="rId190" Type="http://schemas.openxmlformats.org/officeDocument/2006/relationships/tags" Target="../tags/tag1177.xml"/><Relationship Id="rId204" Type="http://schemas.openxmlformats.org/officeDocument/2006/relationships/tags" Target="../tags/tag1191.xml"/><Relationship Id="rId220" Type="http://schemas.openxmlformats.org/officeDocument/2006/relationships/tags" Target="../tags/tag1207.xml"/><Relationship Id="rId225" Type="http://schemas.openxmlformats.org/officeDocument/2006/relationships/tags" Target="../tags/tag1212.xml"/><Relationship Id="rId241" Type="http://schemas.openxmlformats.org/officeDocument/2006/relationships/tags" Target="../tags/tag1228.xml"/><Relationship Id="rId246" Type="http://schemas.openxmlformats.org/officeDocument/2006/relationships/tags" Target="../tags/tag1233.xml"/><Relationship Id="rId267" Type="http://schemas.openxmlformats.org/officeDocument/2006/relationships/tags" Target="../tags/tag1254.xml"/><Relationship Id="rId288" Type="http://schemas.openxmlformats.org/officeDocument/2006/relationships/notesSlide" Target="../notesSlides/notesSlide27.xml"/><Relationship Id="rId15" Type="http://schemas.openxmlformats.org/officeDocument/2006/relationships/tags" Target="../tags/tag1002.xml"/><Relationship Id="rId36" Type="http://schemas.openxmlformats.org/officeDocument/2006/relationships/tags" Target="../tags/tag1023.xml"/><Relationship Id="rId57" Type="http://schemas.openxmlformats.org/officeDocument/2006/relationships/tags" Target="../tags/tag1044.xml"/><Relationship Id="rId106" Type="http://schemas.openxmlformats.org/officeDocument/2006/relationships/tags" Target="../tags/tag1093.xml"/><Relationship Id="rId127" Type="http://schemas.openxmlformats.org/officeDocument/2006/relationships/tags" Target="../tags/tag1114.xml"/><Relationship Id="rId262" Type="http://schemas.openxmlformats.org/officeDocument/2006/relationships/tags" Target="../tags/tag1249.xml"/><Relationship Id="rId283" Type="http://schemas.openxmlformats.org/officeDocument/2006/relationships/tags" Target="../tags/tag1270.xml"/><Relationship Id="rId10" Type="http://schemas.openxmlformats.org/officeDocument/2006/relationships/tags" Target="../tags/tag997.xml"/><Relationship Id="rId31" Type="http://schemas.openxmlformats.org/officeDocument/2006/relationships/tags" Target="../tags/tag1018.xml"/><Relationship Id="rId52" Type="http://schemas.openxmlformats.org/officeDocument/2006/relationships/tags" Target="../tags/tag1039.xml"/><Relationship Id="rId73" Type="http://schemas.openxmlformats.org/officeDocument/2006/relationships/tags" Target="../tags/tag1060.xml"/><Relationship Id="rId78" Type="http://schemas.openxmlformats.org/officeDocument/2006/relationships/tags" Target="../tags/tag1065.xml"/><Relationship Id="rId94" Type="http://schemas.openxmlformats.org/officeDocument/2006/relationships/tags" Target="../tags/tag1081.xml"/><Relationship Id="rId99" Type="http://schemas.openxmlformats.org/officeDocument/2006/relationships/tags" Target="../tags/tag1086.xml"/><Relationship Id="rId101" Type="http://schemas.openxmlformats.org/officeDocument/2006/relationships/tags" Target="../tags/tag1088.xml"/><Relationship Id="rId122" Type="http://schemas.openxmlformats.org/officeDocument/2006/relationships/tags" Target="../tags/tag1109.xml"/><Relationship Id="rId143" Type="http://schemas.openxmlformats.org/officeDocument/2006/relationships/tags" Target="../tags/tag1130.xml"/><Relationship Id="rId148" Type="http://schemas.openxmlformats.org/officeDocument/2006/relationships/tags" Target="../tags/tag1135.xml"/><Relationship Id="rId164" Type="http://schemas.openxmlformats.org/officeDocument/2006/relationships/tags" Target="../tags/tag1151.xml"/><Relationship Id="rId169" Type="http://schemas.openxmlformats.org/officeDocument/2006/relationships/tags" Target="../tags/tag1156.xml"/><Relationship Id="rId185" Type="http://schemas.openxmlformats.org/officeDocument/2006/relationships/tags" Target="../tags/tag1172.xml"/><Relationship Id="rId4" Type="http://schemas.openxmlformats.org/officeDocument/2006/relationships/tags" Target="../tags/tag991.xml"/><Relationship Id="rId9" Type="http://schemas.openxmlformats.org/officeDocument/2006/relationships/tags" Target="../tags/tag996.xml"/><Relationship Id="rId180" Type="http://schemas.openxmlformats.org/officeDocument/2006/relationships/tags" Target="../tags/tag1167.xml"/><Relationship Id="rId210" Type="http://schemas.openxmlformats.org/officeDocument/2006/relationships/tags" Target="../tags/tag1197.xml"/><Relationship Id="rId215" Type="http://schemas.openxmlformats.org/officeDocument/2006/relationships/tags" Target="../tags/tag1202.xml"/><Relationship Id="rId236" Type="http://schemas.openxmlformats.org/officeDocument/2006/relationships/tags" Target="../tags/tag1223.xml"/><Relationship Id="rId257" Type="http://schemas.openxmlformats.org/officeDocument/2006/relationships/tags" Target="../tags/tag1244.xml"/><Relationship Id="rId278" Type="http://schemas.openxmlformats.org/officeDocument/2006/relationships/tags" Target="../tags/tag1265.xml"/><Relationship Id="rId26" Type="http://schemas.openxmlformats.org/officeDocument/2006/relationships/tags" Target="../tags/tag1013.xml"/><Relationship Id="rId231" Type="http://schemas.openxmlformats.org/officeDocument/2006/relationships/tags" Target="../tags/tag1218.xml"/><Relationship Id="rId252" Type="http://schemas.openxmlformats.org/officeDocument/2006/relationships/tags" Target="../tags/tag1239.xml"/><Relationship Id="rId273" Type="http://schemas.openxmlformats.org/officeDocument/2006/relationships/tags" Target="../tags/tag1260.xml"/><Relationship Id="rId47" Type="http://schemas.openxmlformats.org/officeDocument/2006/relationships/tags" Target="../tags/tag1034.xml"/><Relationship Id="rId68" Type="http://schemas.openxmlformats.org/officeDocument/2006/relationships/tags" Target="../tags/tag1055.xml"/><Relationship Id="rId89" Type="http://schemas.openxmlformats.org/officeDocument/2006/relationships/tags" Target="../tags/tag1076.xml"/><Relationship Id="rId112" Type="http://schemas.openxmlformats.org/officeDocument/2006/relationships/tags" Target="../tags/tag1099.xml"/><Relationship Id="rId133" Type="http://schemas.openxmlformats.org/officeDocument/2006/relationships/tags" Target="../tags/tag1120.xml"/><Relationship Id="rId154" Type="http://schemas.openxmlformats.org/officeDocument/2006/relationships/tags" Target="../tags/tag1141.xml"/><Relationship Id="rId175" Type="http://schemas.openxmlformats.org/officeDocument/2006/relationships/tags" Target="../tags/tag1162.xml"/><Relationship Id="rId196" Type="http://schemas.openxmlformats.org/officeDocument/2006/relationships/tags" Target="../tags/tag1183.xml"/><Relationship Id="rId200" Type="http://schemas.openxmlformats.org/officeDocument/2006/relationships/tags" Target="../tags/tag1187.xml"/><Relationship Id="rId16" Type="http://schemas.openxmlformats.org/officeDocument/2006/relationships/tags" Target="../tags/tag1003.xml"/><Relationship Id="rId221" Type="http://schemas.openxmlformats.org/officeDocument/2006/relationships/tags" Target="../tags/tag1208.xml"/><Relationship Id="rId242" Type="http://schemas.openxmlformats.org/officeDocument/2006/relationships/tags" Target="../tags/tag1229.xml"/><Relationship Id="rId263" Type="http://schemas.openxmlformats.org/officeDocument/2006/relationships/tags" Target="../tags/tag1250.xml"/><Relationship Id="rId284" Type="http://schemas.openxmlformats.org/officeDocument/2006/relationships/tags" Target="../tags/tag1271.xml"/><Relationship Id="rId37" Type="http://schemas.openxmlformats.org/officeDocument/2006/relationships/tags" Target="../tags/tag1024.xml"/><Relationship Id="rId58" Type="http://schemas.openxmlformats.org/officeDocument/2006/relationships/tags" Target="../tags/tag1045.xml"/><Relationship Id="rId79" Type="http://schemas.openxmlformats.org/officeDocument/2006/relationships/tags" Target="../tags/tag1066.xml"/><Relationship Id="rId102" Type="http://schemas.openxmlformats.org/officeDocument/2006/relationships/tags" Target="../tags/tag1089.xml"/><Relationship Id="rId123" Type="http://schemas.openxmlformats.org/officeDocument/2006/relationships/tags" Target="../tags/tag1110.xml"/><Relationship Id="rId144" Type="http://schemas.openxmlformats.org/officeDocument/2006/relationships/tags" Target="../tags/tag1131.xml"/><Relationship Id="rId90" Type="http://schemas.openxmlformats.org/officeDocument/2006/relationships/tags" Target="../tags/tag1077.xml"/><Relationship Id="rId165" Type="http://schemas.openxmlformats.org/officeDocument/2006/relationships/tags" Target="../tags/tag1152.xml"/><Relationship Id="rId186" Type="http://schemas.openxmlformats.org/officeDocument/2006/relationships/tags" Target="../tags/tag1173.xml"/><Relationship Id="rId211" Type="http://schemas.openxmlformats.org/officeDocument/2006/relationships/tags" Target="../tags/tag1198.xml"/><Relationship Id="rId232" Type="http://schemas.openxmlformats.org/officeDocument/2006/relationships/tags" Target="../tags/tag1219.xml"/><Relationship Id="rId253" Type="http://schemas.openxmlformats.org/officeDocument/2006/relationships/tags" Target="../tags/tag1240.xml"/><Relationship Id="rId274" Type="http://schemas.openxmlformats.org/officeDocument/2006/relationships/tags" Target="../tags/tag1261.xml"/><Relationship Id="rId27" Type="http://schemas.openxmlformats.org/officeDocument/2006/relationships/tags" Target="../tags/tag1014.xml"/><Relationship Id="rId48" Type="http://schemas.openxmlformats.org/officeDocument/2006/relationships/tags" Target="../tags/tag1035.xml"/><Relationship Id="rId69" Type="http://schemas.openxmlformats.org/officeDocument/2006/relationships/tags" Target="../tags/tag1056.xml"/><Relationship Id="rId113" Type="http://schemas.openxmlformats.org/officeDocument/2006/relationships/tags" Target="../tags/tag1100.xml"/><Relationship Id="rId134" Type="http://schemas.openxmlformats.org/officeDocument/2006/relationships/tags" Target="../tags/tag1121.xml"/><Relationship Id="rId80" Type="http://schemas.openxmlformats.org/officeDocument/2006/relationships/tags" Target="../tags/tag1067.xml"/><Relationship Id="rId155" Type="http://schemas.openxmlformats.org/officeDocument/2006/relationships/tags" Target="../tags/tag1142.xml"/><Relationship Id="rId176" Type="http://schemas.openxmlformats.org/officeDocument/2006/relationships/tags" Target="../tags/tag1163.xml"/><Relationship Id="rId197" Type="http://schemas.openxmlformats.org/officeDocument/2006/relationships/tags" Target="../tags/tag1184.xml"/><Relationship Id="rId201" Type="http://schemas.openxmlformats.org/officeDocument/2006/relationships/tags" Target="../tags/tag1188.xml"/><Relationship Id="rId222" Type="http://schemas.openxmlformats.org/officeDocument/2006/relationships/tags" Target="../tags/tag1209.xml"/><Relationship Id="rId243" Type="http://schemas.openxmlformats.org/officeDocument/2006/relationships/tags" Target="../tags/tag1230.xml"/><Relationship Id="rId264" Type="http://schemas.openxmlformats.org/officeDocument/2006/relationships/tags" Target="../tags/tag1251.xml"/><Relationship Id="rId285" Type="http://schemas.openxmlformats.org/officeDocument/2006/relationships/tags" Target="../tags/tag1272.xml"/><Relationship Id="rId17" Type="http://schemas.openxmlformats.org/officeDocument/2006/relationships/tags" Target="../tags/tag1004.xml"/><Relationship Id="rId38" Type="http://schemas.openxmlformats.org/officeDocument/2006/relationships/tags" Target="../tags/tag1025.xml"/><Relationship Id="rId59" Type="http://schemas.openxmlformats.org/officeDocument/2006/relationships/tags" Target="../tags/tag1046.xml"/><Relationship Id="rId103" Type="http://schemas.openxmlformats.org/officeDocument/2006/relationships/tags" Target="../tags/tag1090.xml"/><Relationship Id="rId124" Type="http://schemas.openxmlformats.org/officeDocument/2006/relationships/tags" Target="../tags/tag1111.xml"/><Relationship Id="rId70" Type="http://schemas.openxmlformats.org/officeDocument/2006/relationships/tags" Target="../tags/tag1057.xml"/><Relationship Id="rId91" Type="http://schemas.openxmlformats.org/officeDocument/2006/relationships/tags" Target="../tags/tag1078.xml"/><Relationship Id="rId145" Type="http://schemas.openxmlformats.org/officeDocument/2006/relationships/tags" Target="../tags/tag1132.xml"/><Relationship Id="rId166" Type="http://schemas.openxmlformats.org/officeDocument/2006/relationships/tags" Target="../tags/tag1153.xml"/><Relationship Id="rId187" Type="http://schemas.openxmlformats.org/officeDocument/2006/relationships/tags" Target="../tags/tag1174.xml"/><Relationship Id="rId1" Type="http://schemas.openxmlformats.org/officeDocument/2006/relationships/tags" Target="../tags/tag988.xml"/><Relationship Id="rId212" Type="http://schemas.openxmlformats.org/officeDocument/2006/relationships/tags" Target="../tags/tag1199.xml"/><Relationship Id="rId233" Type="http://schemas.openxmlformats.org/officeDocument/2006/relationships/tags" Target="../tags/tag1220.xml"/><Relationship Id="rId254" Type="http://schemas.openxmlformats.org/officeDocument/2006/relationships/tags" Target="../tags/tag1241.xml"/><Relationship Id="rId28" Type="http://schemas.openxmlformats.org/officeDocument/2006/relationships/tags" Target="../tags/tag1015.xml"/><Relationship Id="rId49" Type="http://schemas.openxmlformats.org/officeDocument/2006/relationships/tags" Target="../tags/tag1036.xml"/><Relationship Id="rId114" Type="http://schemas.openxmlformats.org/officeDocument/2006/relationships/tags" Target="../tags/tag1101.xml"/><Relationship Id="rId275" Type="http://schemas.openxmlformats.org/officeDocument/2006/relationships/tags" Target="../tags/tag1262.xml"/><Relationship Id="rId60" Type="http://schemas.openxmlformats.org/officeDocument/2006/relationships/tags" Target="../tags/tag1047.xml"/><Relationship Id="rId81" Type="http://schemas.openxmlformats.org/officeDocument/2006/relationships/tags" Target="../tags/tag1068.xml"/><Relationship Id="rId135" Type="http://schemas.openxmlformats.org/officeDocument/2006/relationships/tags" Target="../tags/tag1122.xml"/><Relationship Id="rId156" Type="http://schemas.openxmlformats.org/officeDocument/2006/relationships/tags" Target="../tags/tag1143.xml"/><Relationship Id="rId177" Type="http://schemas.openxmlformats.org/officeDocument/2006/relationships/tags" Target="../tags/tag1164.xml"/><Relationship Id="rId198" Type="http://schemas.openxmlformats.org/officeDocument/2006/relationships/tags" Target="../tags/tag1185.xml"/><Relationship Id="rId202" Type="http://schemas.openxmlformats.org/officeDocument/2006/relationships/tags" Target="../tags/tag1189.xml"/><Relationship Id="rId223" Type="http://schemas.openxmlformats.org/officeDocument/2006/relationships/tags" Target="../tags/tag1210.xml"/><Relationship Id="rId244" Type="http://schemas.openxmlformats.org/officeDocument/2006/relationships/tags" Target="../tags/tag1231.xml"/><Relationship Id="rId18" Type="http://schemas.openxmlformats.org/officeDocument/2006/relationships/tags" Target="../tags/tag1005.xml"/><Relationship Id="rId39" Type="http://schemas.openxmlformats.org/officeDocument/2006/relationships/tags" Target="../tags/tag1026.xml"/><Relationship Id="rId265" Type="http://schemas.openxmlformats.org/officeDocument/2006/relationships/tags" Target="../tags/tag1252.xml"/><Relationship Id="rId286" Type="http://schemas.openxmlformats.org/officeDocument/2006/relationships/tags" Target="../tags/tag1273.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0.png"/><Relationship Id="rId2" Type="http://schemas.openxmlformats.org/officeDocument/2006/relationships/tags" Target="../tags/tag434.xml"/><Relationship Id="rId1" Type="http://schemas.openxmlformats.org/officeDocument/2006/relationships/tags" Target="../tags/tag43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0.png"/><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notesSlide" Target="../notesSlides/notesSlide4.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6" Type="http://schemas.openxmlformats.org/officeDocument/2006/relationships/tags" Target="../tags/tag462.xml"/><Relationship Id="rId117" Type="http://schemas.openxmlformats.org/officeDocument/2006/relationships/tags" Target="../tags/tag553.xml"/><Relationship Id="rId21" Type="http://schemas.openxmlformats.org/officeDocument/2006/relationships/tags" Target="../tags/tag457.xml"/><Relationship Id="rId42" Type="http://schemas.openxmlformats.org/officeDocument/2006/relationships/tags" Target="../tags/tag478.xml"/><Relationship Id="rId47" Type="http://schemas.openxmlformats.org/officeDocument/2006/relationships/tags" Target="../tags/tag483.xml"/><Relationship Id="rId63" Type="http://schemas.openxmlformats.org/officeDocument/2006/relationships/tags" Target="../tags/tag499.xml"/><Relationship Id="rId68" Type="http://schemas.openxmlformats.org/officeDocument/2006/relationships/tags" Target="../tags/tag504.xml"/><Relationship Id="rId84" Type="http://schemas.openxmlformats.org/officeDocument/2006/relationships/tags" Target="../tags/tag520.xml"/><Relationship Id="rId89" Type="http://schemas.openxmlformats.org/officeDocument/2006/relationships/tags" Target="../tags/tag525.xml"/><Relationship Id="rId112" Type="http://schemas.openxmlformats.org/officeDocument/2006/relationships/tags" Target="../tags/tag548.xml"/><Relationship Id="rId133" Type="http://schemas.openxmlformats.org/officeDocument/2006/relationships/tags" Target="../tags/tag569.xml"/><Relationship Id="rId138" Type="http://schemas.openxmlformats.org/officeDocument/2006/relationships/tags" Target="../tags/tag574.xml"/><Relationship Id="rId154" Type="http://schemas.openxmlformats.org/officeDocument/2006/relationships/tags" Target="../tags/tag590.xml"/><Relationship Id="rId159" Type="http://schemas.openxmlformats.org/officeDocument/2006/relationships/tags" Target="../tags/tag595.xml"/><Relationship Id="rId175" Type="http://schemas.openxmlformats.org/officeDocument/2006/relationships/tags" Target="../tags/tag611.xml"/><Relationship Id="rId170" Type="http://schemas.openxmlformats.org/officeDocument/2006/relationships/tags" Target="../tags/tag606.xml"/><Relationship Id="rId16" Type="http://schemas.openxmlformats.org/officeDocument/2006/relationships/tags" Target="../tags/tag452.xml"/><Relationship Id="rId107" Type="http://schemas.openxmlformats.org/officeDocument/2006/relationships/tags" Target="../tags/tag543.xml"/><Relationship Id="rId11" Type="http://schemas.openxmlformats.org/officeDocument/2006/relationships/tags" Target="../tags/tag447.xml"/><Relationship Id="rId32" Type="http://schemas.openxmlformats.org/officeDocument/2006/relationships/tags" Target="../tags/tag468.xml"/><Relationship Id="rId37" Type="http://schemas.openxmlformats.org/officeDocument/2006/relationships/tags" Target="../tags/tag473.xml"/><Relationship Id="rId53" Type="http://schemas.openxmlformats.org/officeDocument/2006/relationships/tags" Target="../tags/tag489.xml"/><Relationship Id="rId58" Type="http://schemas.openxmlformats.org/officeDocument/2006/relationships/tags" Target="../tags/tag494.xml"/><Relationship Id="rId74" Type="http://schemas.openxmlformats.org/officeDocument/2006/relationships/tags" Target="../tags/tag510.xml"/><Relationship Id="rId79" Type="http://schemas.openxmlformats.org/officeDocument/2006/relationships/tags" Target="../tags/tag515.xml"/><Relationship Id="rId102" Type="http://schemas.openxmlformats.org/officeDocument/2006/relationships/tags" Target="../tags/tag538.xml"/><Relationship Id="rId123" Type="http://schemas.openxmlformats.org/officeDocument/2006/relationships/tags" Target="../tags/tag559.xml"/><Relationship Id="rId128" Type="http://schemas.openxmlformats.org/officeDocument/2006/relationships/tags" Target="../tags/tag564.xml"/><Relationship Id="rId144" Type="http://schemas.openxmlformats.org/officeDocument/2006/relationships/tags" Target="../tags/tag580.xml"/><Relationship Id="rId149" Type="http://schemas.openxmlformats.org/officeDocument/2006/relationships/tags" Target="../tags/tag585.xml"/><Relationship Id="rId5" Type="http://schemas.openxmlformats.org/officeDocument/2006/relationships/tags" Target="../tags/tag441.xml"/><Relationship Id="rId90" Type="http://schemas.openxmlformats.org/officeDocument/2006/relationships/tags" Target="../tags/tag526.xml"/><Relationship Id="rId95" Type="http://schemas.openxmlformats.org/officeDocument/2006/relationships/tags" Target="../tags/tag531.xml"/><Relationship Id="rId160" Type="http://schemas.openxmlformats.org/officeDocument/2006/relationships/tags" Target="../tags/tag596.xml"/><Relationship Id="rId165" Type="http://schemas.openxmlformats.org/officeDocument/2006/relationships/tags" Target="../tags/tag601.xml"/><Relationship Id="rId181" Type="http://schemas.openxmlformats.org/officeDocument/2006/relationships/tags" Target="../tags/tag617.xml"/><Relationship Id="rId186" Type="http://schemas.openxmlformats.org/officeDocument/2006/relationships/image" Target="../media/image28.png"/><Relationship Id="rId22" Type="http://schemas.openxmlformats.org/officeDocument/2006/relationships/tags" Target="../tags/tag458.xml"/><Relationship Id="rId27" Type="http://schemas.openxmlformats.org/officeDocument/2006/relationships/tags" Target="../tags/tag463.xml"/><Relationship Id="rId43" Type="http://schemas.openxmlformats.org/officeDocument/2006/relationships/tags" Target="../tags/tag479.xml"/><Relationship Id="rId48" Type="http://schemas.openxmlformats.org/officeDocument/2006/relationships/tags" Target="../tags/tag484.xml"/><Relationship Id="rId64" Type="http://schemas.openxmlformats.org/officeDocument/2006/relationships/tags" Target="../tags/tag500.xml"/><Relationship Id="rId69" Type="http://schemas.openxmlformats.org/officeDocument/2006/relationships/tags" Target="../tags/tag505.xml"/><Relationship Id="rId113" Type="http://schemas.openxmlformats.org/officeDocument/2006/relationships/tags" Target="../tags/tag549.xml"/><Relationship Id="rId118" Type="http://schemas.openxmlformats.org/officeDocument/2006/relationships/tags" Target="../tags/tag554.xml"/><Relationship Id="rId134" Type="http://schemas.openxmlformats.org/officeDocument/2006/relationships/tags" Target="../tags/tag570.xml"/><Relationship Id="rId139" Type="http://schemas.openxmlformats.org/officeDocument/2006/relationships/tags" Target="../tags/tag575.xml"/><Relationship Id="rId80" Type="http://schemas.openxmlformats.org/officeDocument/2006/relationships/tags" Target="../tags/tag516.xml"/><Relationship Id="rId85" Type="http://schemas.openxmlformats.org/officeDocument/2006/relationships/tags" Target="../tags/tag521.xml"/><Relationship Id="rId150" Type="http://schemas.openxmlformats.org/officeDocument/2006/relationships/tags" Target="../tags/tag586.xml"/><Relationship Id="rId155" Type="http://schemas.openxmlformats.org/officeDocument/2006/relationships/tags" Target="../tags/tag591.xml"/><Relationship Id="rId171" Type="http://schemas.openxmlformats.org/officeDocument/2006/relationships/tags" Target="../tags/tag607.xml"/><Relationship Id="rId176" Type="http://schemas.openxmlformats.org/officeDocument/2006/relationships/tags" Target="../tags/tag612.xml"/><Relationship Id="rId12" Type="http://schemas.openxmlformats.org/officeDocument/2006/relationships/tags" Target="../tags/tag448.xml"/><Relationship Id="rId17" Type="http://schemas.openxmlformats.org/officeDocument/2006/relationships/tags" Target="../tags/tag453.xml"/><Relationship Id="rId33" Type="http://schemas.openxmlformats.org/officeDocument/2006/relationships/tags" Target="../tags/tag469.xml"/><Relationship Id="rId38" Type="http://schemas.openxmlformats.org/officeDocument/2006/relationships/tags" Target="../tags/tag474.xml"/><Relationship Id="rId59" Type="http://schemas.openxmlformats.org/officeDocument/2006/relationships/tags" Target="../tags/tag495.xml"/><Relationship Id="rId103" Type="http://schemas.openxmlformats.org/officeDocument/2006/relationships/tags" Target="../tags/tag539.xml"/><Relationship Id="rId108" Type="http://schemas.openxmlformats.org/officeDocument/2006/relationships/tags" Target="../tags/tag544.xml"/><Relationship Id="rId124" Type="http://schemas.openxmlformats.org/officeDocument/2006/relationships/tags" Target="../tags/tag560.xml"/><Relationship Id="rId129" Type="http://schemas.openxmlformats.org/officeDocument/2006/relationships/tags" Target="../tags/tag565.xml"/><Relationship Id="rId54" Type="http://schemas.openxmlformats.org/officeDocument/2006/relationships/tags" Target="../tags/tag490.xml"/><Relationship Id="rId70" Type="http://schemas.openxmlformats.org/officeDocument/2006/relationships/tags" Target="../tags/tag506.xml"/><Relationship Id="rId75" Type="http://schemas.openxmlformats.org/officeDocument/2006/relationships/tags" Target="../tags/tag511.xml"/><Relationship Id="rId91" Type="http://schemas.openxmlformats.org/officeDocument/2006/relationships/tags" Target="../tags/tag527.xml"/><Relationship Id="rId96" Type="http://schemas.openxmlformats.org/officeDocument/2006/relationships/tags" Target="../tags/tag532.xml"/><Relationship Id="rId140" Type="http://schemas.openxmlformats.org/officeDocument/2006/relationships/tags" Target="../tags/tag576.xml"/><Relationship Id="rId145" Type="http://schemas.openxmlformats.org/officeDocument/2006/relationships/tags" Target="../tags/tag581.xml"/><Relationship Id="rId161" Type="http://schemas.openxmlformats.org/officeDocument/2006/relationships/tags" Target="../tags/tag597.xml"/><Relationship Id="rId166" Type="http://schemas.openxmlformats.org/officeDocument/2006/relationships/tags" Target="../tags/tag602.xml"/><Relationship Id="rId182" Type="http://schemas.openxmlformats.org/officeDocument/2006/relationships/tags" Target="../tags/tag618.xml"/><Relationship Id="rId187" Type="http://schemas.openxmlformats.org/officeDocument/2006/relationships/image" Target="../media/image29.png"/><Relationship Id="rId1" Type="http://schemas.openxmlformats.org/officeDocument/2006/relationships/tags" Target="../tags/tag437.xml"/><Relationship Id="rId6" Type="http://schemas.openxmlformats.org/officeDocument/2006/relationships/tags" Target="../tags/tag442.xml"/><Relationship Id="rId23" Type="http://schemas.openxmlformats.org/officeDocument/2006/relationships/tags" Target="../tags/tag459.xml"/><Relationship Id="rId28" Type="http://schemas.openxmlformats.org/officeDocument/2006/relationships/tags" Target="../tags/tag464.xml"/><Relationship Id="rId49" Type="http://schemas.openxmlformats.org/officeDocument/2006/relationships/tags" Target="../tags/tag485.xml"/><Relationship Id="rId114" Type="http://schemas.openxmlformats.org/officeDocument/2006/relationships/tags" Target="../tags/tag550.xml"/><Relationship Id="rId119" Type="http://schemas.openxmlformats.org/officeDocument/2006/relationships/tags" Target="../tags/tag555.xml"/><Relationship Id="rId44" Type="http://schemas.openxmlformats.org/officeDocument/2006/relationships/tags" Target="../tags/tag480.xml"/><Relationship Id="rId60" Type="http://schemas.openxmlformats.org/officeDocument/2006/relationships/tags" Target="../tags/tag496.xml"/><Relationship Id="rId65" Type="http://schemas.openxmlformats.org/officeDocument/2006/relationships/tags" Target="../tags/tag501.xml"/><Relationship Id="rId81" Type="http://schemas.openxmlformats.org/officeDocument/2006/relationships/tags" Target="../tags/tag517.xml"/><Relationship Id="rId86" Type="http://schemas.openxmlformats.org/officeDocument/2006/relationships/tags" Target="../tags/tag522.xml"/><Relationship Id="rId130" Type="http://schemas.openxmlformats.org/officeDocument/2006/relationships/tags" Target="../tags/tag566.xml"/><Relationship Id="rId135" Type="http://schemas.openxmlformats.org/officeDocument/2006/relationships/tags" Target="../tags/tag571.xml"/><Relationship Id="rId151" Type="http://schemas.openxmlformats.org/officeDocument/2006/relationships/tags" Target="../tags/tag587.xml"/><Relationship Id="rId156" Type="http://schemas.openxmlformats.org/officeDocument/2006/relationships/tags" Target="../tags/tag592.xml"/><Relationship Id="rId177" Type="http://schemas.openxmlformats.org/officeDocument/2006/relationships/tags" Target="../tags/tag613.xml"/><Relationship Id="rId172" Type="http://schemas.openxmlformats.org/officeDocument/2006/relationships/tags" Target="../tags/tag608.xml"/><Relationship Id="rId13" Type="http://schemas.openxmlformats.org/officeDocument/2006/relationships/tags" Target="../tags/tag449.xml"/><Relationship Id="rId18" Type="http://schemas.openxmlformats.org/officeDocument/2006/relationships/tags" Target="../tags/tag454.xml"/><Relationship Id="rId39" Type="http://schemas.openxmlformats.org/officeDocument/2006/relationships/tags" Target="../tags/tag475.xml"/><Relationship Id="rId109" Type="http://schemas.openxmlformats.org/officeDocument/2006/relationships/tags" Target="../tags/tag545.xml"/><Relationship Id="rId34" Type="http://schemas.openxmlformats.org/officeDocument/2006/relationships/tags" Target="../tags/tag470.xml"/><Relationship Id="rId50" Type="http://schemas.openxmlformats.org/officeDocument/2006/relationships/tags" Target="../tags/tag486.xml"/><Relationship Id="rId55" Type="http://schemas.openxmlformats.org/officeDocument/2006/relationships/tags" Target="../tags/tag491.xml"/><Relationship Id="rId76" Type="http://schemas.openxmlformats.org/officeDocument/2006/relationships/tags" Target="../tags/tag512.xml"/><Relationship Id="rId97" Type="http://schemas.openxmlformats.org/officeDocument/2006/relationships/tags" Target="../tags/tag533.xml"/><Relationship Id="rId104" Type="http://schemas.openxmlformats.org/officeDocument/2006/relationships/tags" Target="../tags/tag540.xml"/><Relationship Id="rId120" Type="http://schemas.openxmlformats.org/officeDocument/2006/relationships/tags" Target="../tags/tag556.xml"/><Relationship Id="rId125" Type="http://schemas.openxmlformats.org/officeDocument/2006/relationships/tags" Target="../tags/tag561.xml"/><Relationship Id="rId141" Type="http://schemas.openxmlformats.org/officeDocument/2006/relationships/tags" Target="../tags/tag577.xml"/><Relationship Id="rId146" Type="http://schemas.openxmlformats.org/officeDocument/2006/relationships/tags" Target="../tags/tag582.xml"/><Relationship Id="rId167" Type="http://schemas.openxmlformats.org/officeDocument/2006/relationships/tags" Target="../tags/tag603.xml"/><Relationship Id="rId188" Type="http://schemas.openxmlformats.org/officeDocument/2006/relationships/image" Target="../media/image1.jpg"/><Relationship Id="rId7" Type="http://schemas.openxmlformats.org/officeDocument/2006/relationships/tags" Target="../tags/tag443.xml"/><Relationship Id="rId71" Type="http://schemas.openxmlformats.org/officeDocument/2006/relationships/tags" Target="../tags/tag507.xml"/><Relationship Id="rId92" Type="http://schemas.openxmlformats.org/officeDocument/2006/relationships/tags" Target="../tags/tag528.xml"/><Relationship Id="rId162" Type="http://schemas.openxmlformats.org/officeDocument/2006/relationships/tags" Target="../tags/tag598.xml"/><Relationship Id="rId183" Type="http://schemas.openxmlformats.org/officeDocument/2006/relationships/tags" Target="../tags/tag619.xml"/><Relationship Id="rId2" Type="http://schemas.openxmlformats.org/officeDocument/2006/relationships/tags" Target="../tags/tag438.xml"/><Relationship Id="rId29" Type="http://schemas.openxmlformats.org/officeDocument/2006/relationships/tags" Target="../tags/tag465.xml"/><Relationship Id="rId24" Type="http://schemas.openxmlformats.org/officeDocument/2006/relationships/tags" Target="../tags/tag460.xml"/><Relationship Id="rId40" Type="http://schemas.openxmlformats.org/officeDocument/2006/relationships/tags" Target="../tags/tag476.xml"/><Relationship Id="rId45" Type="http://schemas.openxmlformats.org/officeDocument/2006/relationships/tags" Target="../tags/tag481.xml"/><Relationship Id="rId66" Type="http://schemas.openxmlformats.org/officeDocument/2006/relationships/tags" Target="../tags/tag502.xml"/><Relationship Id="rId87" Type="http://schemas.openxmlformats.org/officeDocument/2006/relationships/tags" Target="../tags/tag523.xml"/><Relationship Id="rId110" Type="http://schemas.openxmlformats.org/officeDocument/2006/relationships/tags" Target="../tags/tag546.xml"/><Relationship Id="rId115" Type="http://schemas.openxmlformats.org/officeDocument/2006/relationships/tags" Target="../tags/tag551.xml"/><Relationship Id="rId131" Type="http://schemas.openxmlformats.org/officeDocument/2006/relationships/tags" Target="../tags/tag567.xml"/><Relationship Id="rId136" Type="http://schemas.openxmlformats.org/officeDocument/2006/relationships/tags" Target="../tags/tag572.xml"/><Relationship Id="rId157" Type="http://schemas.openxmlformats.org/officeDocument/2006/relationships/tags" Target="../tags/tag593.xml"/><Relationship Id="rId178" Type="http://schemas.openxmlformats.org/officeDocument/2006/relationships/tags" Target="../tags/tag614.xml"/><Relationship Id="rId61" Type="http://schemas.openxmlformats.org/officeDocument/2006/relationships/tags" Target="../tags/tag497.xml"/><Relationship Id="rId82" Type="http://schemas.openxmlformats.org/officeDocument/2006/relationships/tags" Target="../tags/tag518.xml"/><Relationship Id="rId152" Type="http://schemas.openxmlformats.org/officeDocument/2006/relationships/tags" Target="../tags/tag588.xml"/><Relationship Id="rId173" Type="http://schemas.openxmlformats.org/officeDocument/2006/relationships/tags" Target="../tags/tag609.xml"/><Relationship Id="rId19" Type="http://schemas.openxmlformats.org/officeDocument/2006/relationships/tags" Target="../tags/tag455.xml"/><Relationship Id="rId14" Type="http://schemas.openxmlformats.org/officeDocument/2006/relationships/tags" Target="../tags/tag450.xml"/><Relationship Id="rId30" Type="http://schemas.openxmlformats.org/officeDocument/2006/relationships/tags" Target="../tags/tag466.xml"/><Relationship Id="rId35" Type="http://schemas.openxmlformats.org/officeDocument/2006/relationships/tags" Target="../tags/tag471.xml"/><Relationship Id="rId56" Type="http://schemas.openxmlformats.org/officeDocument/2006/relationships/tags" Target="../tags/tag492.xml"/><Relationship Id="rId77" Type="http://schemas.openxmlformats.org/officeDocument/2006/relationships/tags" Target="../tags/tag513.xml"/><Relationship Id="rId100" Type="http://schemas.openxmlformats.org/officeDocument/2006/relationships/tags" Target="../tags/tag536.xml"/><Relationship Id="rId105" Type="http://schemas.openxmlformats.org/officeDocument/2006/relationships/tags" Target="../tags/tag541.xml"/><Relationship Id="rId126" Type="http://schemas.openxmlformats.org/officeDocument/2006/relationships/tags" Target="../tags/tag562.xml"/><Relationship Id="rId147" Type="http://schemas.openxmlformats.org/officeDocument/2006/relationships/tags" Target="../tags/tag583.xml"/><Relationship Id="rId168" Type="http://schemas.openxmlformats.org/officeDocument/2006/relationships/tags" Target="../tags/tag604.xml"/><Relationship Id="rId8" Type="http://schemas.openxmlformats.org/officeDocument/2006/relationships/tags" Target="../tags/tag444.xml"/><Relationship Id="rId51" Type="http://schemas.openxmlformats.org/officeDocument/2006/relationships/tags" Target="../tags/tag487.xml"/><Relationship Id="rId72" Type="http://schemas.openxmlformats.org/officeDocument/2006/relationships/tags" Target="../tags/tag508.xml"/><Relationship Id="rId93" Type="http://schemas.openxmlformats.org/officeDocument/2006/relationships/tags" Target="../tags/tag529.xml"/><Relationship Id="rId98" Type="http://schemas.openxmlformats.org/officeDocument/2006/relationships/tags" Target="../tags/tag534.xml"/><Relationship Id="rId121" Type="http://schemas.openxmlformats.org/officeDocument/2006/relationships/tags" Target="../tags/tag557.xml"/><Relationship Id="rId142" Type="http://schemas.openxmlformats.org/officeDocument/2006/relationships/tags" Target="../tags/tag578.xml"/><Relationship Id="rId163" Type="http://schemas.openxmlformats.org/officeDocument/2006/relationships/tags" Target="../tags/tag599.xml"/><Relationship Id="rId184" Type="http://schemas.openxmlformats.org/officeDocument/2006/relationships/slideLayout" Target="../slideLayouts/slideLayout1.xml"/><Relationship Id="rId3" Type="http://schemas.openxmlformats.org/officeDocument/2006/relationships/tags" Target="../tags/tag439.xml"/><Relationship Id="rId25" Type="http://schemas.openxmlformats.org/officeDocument/2006/relationships/tags" Target="../tags/tag461.xml"/><Relationship Id="rId46" Type="http://schemas.openxmlformats.org/officeDocument/2006/relationships/tags" Target="../tags/tag482.xml"/><Relationship Id="rId67" Type="http://schemas.openxmlformats.org/officeDocument/2006/relationships/tags" Target="../tags/tag503.xml"/><Relationship Id="rId116" Type="http://schemas.openxmlformats.org/officeDocument/2006/relationships/tags" Target="../tags/tag552.xml"/><Relationship Id="rId137" Type="http://schemas.openxmlformats.org/officeDocument/2006/relationships/tags" Target="../tags/tag573.xml"/><Relationship Id="rId158" Type="http://schemas.openxmlformats.org/officeDocument/2006/relationships/tags" Target="../tags/tag594.xml"/><Relationship Id="rId20" Type="http://schemas.openxmlformats.org/officeDocument/2006/relationships/tags" Target="../tags/tag456.xml"/><Relationship Id="rId41" Type="http://schemas.openxmlformats.org/officeDocument/2006/relationships/tags" Target="../tags/tag477.xml"/><Relationship Id="rId62" Type="http://schemas.openxmlformats.org/officeDocument/2006/relationships/tags" Target="../tags/tag498.xml"/><Relationship Id="rId83" Type="http://schemas.openxmlformats.org/officeDocument/2006/relationships/tags" Target="../tags/tag519.xml"/><Relationship Id="rId88" Type="http://schemas.openxmlformats.org/officeDocument/2006/relationships/tags" Target="../tags/tag524.xml"/><Relationship Id="rId111" Type="http://schemas.openxmlformats.org/officeDocument/2006/relationships/tags" Target="../tags/tag547.xml"/><Relationship Id="rId132" Type="http://schemas.openxmlformats.org/officeDocument/2006/relationships/tags" Target="../tags/tag568.xml"/><Relationship Id="rId153" Type="http://schemas.openxmlformats.org/officeDocument/2006/relationships/tags" Target="../tags/tag589.xml"/><Relationship Id="rId174" Type="http://schemas.openxmlformats.org/officeDocument/2006/relationships/tags" Target="../tags/tag610.xml"/><Relationship Id="rId179" Type="http://schemas.openxmlformats.org/officeDocument/2006/relationships/tags" Target="../tags/tag615.xml"/><Relationship Id="rId15" Type="http://schemas.openxmlformats.org/officeDocument/2006/relationships/tags" Target="../tags/tag451.xml"/><Relationship Id="rId36" Type="http://schemas.openxmlformats.org/officeDocument/2006/relationships/tags" Target="../tags/tag472.xml"/><Relationship Id="rId57" Type="http://schemas.openxmlformats.org/officeDocument/2006/relationships/tags" Target="../tags/tag493.xml"/><Relationship Id="rId106" Type="http://schemas.openxmlformats.org/officeDocument/2006/relationships/tags" Target="../tags/tag542.xml"/><Relationship Id="rId127" Type="http://schemas.openxmlformats.org/officeDocument/2006/relationships/tags" Target="../tags/tag563.xml"/><Relationship Id="rId10" Type="http://schemas.openxmlformats.org/officeDocument/2006/relationships/tags" Target="../tags/tag446.xml"/><Relationship Id="rId31" Type="http://schemas.openxmlformats.org/officeDocument/2006/relationships/tags" Target="../tags/tag467.xml"/><Relationship Id="rId52" Type="http://schemas.openxmlformats.org/officeDocument/2006/relationships/tags" Target="../tags/tag488.xml"/><Relationship Id="rId73" Type="http://schemas.openxmlformats.org/officeDocument/2006/relationships/tags" Target="../tags/tag509.xml"/><Relationship Id="rId78" Type="http://schemas.openxmlformats.org/officeDocument/2006/relationships/tags" Target="../tags/tag514.xml"/><Relationship Id="rId94" Type="http://schemas.openxmlformats.org/officeDocument/2006/relationships/tags" Target="../tags/tag530.xml"/><Relationship Id="rId99" Type="http://schemas.openxmlformats.org/officeDocument/2006/relationships/tags" Target="../tags/tag535.xml"/><Relationship Id="rId101" Type="http://schemas.openxmlformats.org/officeDocument/2006/relationships/tags" Target="../tags/tag537.xml"/><Relationship Id="rId122" Type="http://schemas.openxmlformats.org/officeDocument/2006/relationships/tags" Target="../tags/tag558.xml"/><Relationship Id="rId143" Type="http://schemas.openxmlformats.org/officeDocument/2006/relationships/tags" Target="../tags/tag579.xml"/><Relationship Id="rId148" Type="http://schemas.openxmlformats.org/officeDocument/2006/relationships/tags" Target="../tags/tag584.xml"/><Relationship Id="rId164" Type="http://schemas.openxmlformats.org/officeDocument/2006/relationships/tags" Target="../tags/tag600.xml"/><Relationship Id="rId169" Type="http://schemas.openxmlformats.org/officeDocument/2006/relationships/tags" Target="../tags/tag605.xml"/><Relationship Id="rId185" Type="http://schemas.openxmlformats.org/officeDocument/2006/relationships/notesSlide" Target="../notesSlides/notesSlide7.xml"/><Relationship Id="rId4" Type="http://schemas.openxmlformats.org/officeDocument/2006/relationships/tags" Target="../tags/tag440.xml"/><Relationship Id="rId9" Type="http://schemas.openxmlformats.org/officeDocument/2006/relationships/tags" Target="../tags/tag445.xml"/><Relationship Id="rId180" Type="http://schemas.openxmlformats.org/officeDocument/2006/relationships/tags" Target="../tags/tag6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241427" y="973667"/>
            <a:ext cx="8650117" cy="4113182"/>
          </a:xfrm>
          <a:custGeom>
            <a:avLst/>
            <a:gdLst>
              <a:gd name="connsiteX0" fmla="*/ 0 w 8650117"/>
              <a:gd name="connsiteY0" fmla="*/ 405724 h 4113182"/>
              <a:gd name="connsiteX1" fmla="*/ 405724 w 8650117"/>
              <a:gd name="connsiteY1" fmla="*/ 0 h 4113182"/>
              <a:gd name="connsiteX2" fmla="*/ 902173 w 8650117"/>
              <a:gd name="connsiteY2" fmla="*/ 0 h 4113182"/>
              <a:gd name="connsiteX3" fmla="*/ 1633782 w 8650117"/>
              <a:gd name="connsiteY3" fmla="*/ 0 h 4113182"/>
              <a:gd name="connsiteX4" fmla="*/ 2287005 w 8650117"/>
              <a:gd name="connsiteY4" fmla="*/ 0 h 4113182"/>
              <a:gd name="connsiteX5" fmla="*/ 2861840 w 8650117"/>
              <a:gd name="connsiteY5" fmla="*/ 0 h 4113182"/>
              <a:gd name="connsiteX6" fmla="*/ 3436676 w 8650117"/>
              <a:gd name="connsiteY6" fmla="*/ 0 h 4113182"/>
              <a:gd name="connsiteX7" fmla="*/ 3854738 w 8650117"/>
              <a:gd name="connsiteY7" fmla="*/ 0 h 4113182"/>
              <a:gd name="connsiteX8" fmla="*/ 4429574 w 8650117"/>
              <a:gd name="connsiteY8" fmla="*/ 0 h 4113182"/>
              <a:gd name="connsiteX9" fmla="*/ 4926023 w 8650117"/>
              <a:gd name="connsiteY9" fmla="*/ 0 h 4113182"/>
              <a:gd name="connsiteX10" fmla="*/ 5344085 w 8650117"/>
              <a:gd name="connsiteY10" fmla="*/ 0 h 4113182"/>
              <a:gd name="connsiteX11" fmla="*/ 6154081 w 8650117"/>
              <a:gd name="connsiteY11" fmla="*/ 0 h 4113182"/>
              <a:gd name="connsiteX12" fmla="*/ 6807304 w 8650117"/>
              <a:gd name="connsiteY12" fmla="*/ 0 h 4113182"/>
              <a:gd name="connsiteX13" fmla="*/ 7382139 w 8650117"/>
              <a:gd name="connsiteY13" fmla="*/ 0 h 4113182"/>
              <a:gd name="connsiteX14" fmla="*/ 8244393 w 8650117"/>
              <a:gd name="connsiteY14" fmla="*/ 0 h 4113182"/>
              <a:gd name="connsiteX15" fmla="*/ 8650117 w 8650117"/>
              <a:gd name="connsiteY15" fmla="*/ 405724 h 4113182"/>
              <a:gd name="connsiteX16" fmla="*/ 8650117 w 8650117"/>
              <a:gd name="connsiteY16" fmla="*/ 1099088 h 4113182"/>
              <a:gd name="connsiteX17" fmla="*/ 8650117 w 8650117"/>
              <a:gd name="connsiteY17" fmla="*/ 1726418 h 4113182"/>
              <a:gd name="connsiteX18" fmla="*/ 8650117 w 8650117"/>
              <a:gd name="connsiteY18" fmla="*/ 2353747 h 4113182"/>
              <a:gd name="connsiteX19" fmla="*/ 8650117 w 8650117"/>
              <a:gd name="connsiteY19" fmla="*/ 2915042 h 4113182"/>
              <a:gd name="connsiteX20" fmla="*/ 8650117 w 8650117"/>
              <a:gd name="connsiteY20" fmla="*/ 3707458 h 4113182"/>
              <a:gd name="connsiteX21" fmla="*/ 8244393 w 8650117"/>
              <a:gd name="connsiteY21" fmla="*/ 4113182 h 4113182"/>
              <a:gd name="connsiteX22" fmla="*/ 7512784 w 8650117"/>
              <a:gd name="connsiteY22" fmla="*/ 4113182 h 4113182"/>
              <a:gd name="connsiteX23" fmla="*/ 7016335 w 8650117"/>
              <a:gd name="connsiteY23" fmla="*/ 4113182 h 4113182"/>
              <a:gd name="connsiteX24" fmla="*/ 6206339 w 8650117"/>
              <a:gd name="connsiteY24" fmla="*/ 4113182 h 4113182"/>
              <a:gd name="connsiteX25" fmla="*/ 5788277 w 8650117"/>
              <a:gd name="connsiteY25" fmla="*/ 4113182 h 4113182"/>
              <a:gd name="connsiteX26" fmla="*/ 5056668 w 8650117"/>
              <a:gd name="connsiteY26" fmla="*/ 4113182 h 4113182"/>
              <a:gd name="connsiteX27" fmla="*/ 4403445 w 8650117"/>
              <a:gd name="connsiteY27" fmla="*/ 4113182 h 4113182"/>
              <a:gd name="connsiteX28" fmla="*/ 3671836 w 8650117"/>
              <a:gd name="connsiteY28" fmla="*/ 4113182 h 4113182"/>
              <a:gd name="connsiteX29" fmla="*/ 2940227 w 8650117"/>
              <a:gd name="connsiteY29" fmla="*/ 4113182 h 4113182"/>
              <a:gd name="connsiteX30" fmla="*/ 2443778 w 8650117"/>
              <a:gd name="connsiteY30" fmla="*/ 4113182 h 4113182"/>
              <a:gd name="connsiteX31" fmla="*/ 2025716 w 8650117"/>
              <a:gd name="connsiteY31" fmla="*/ 4113182 h 4113182"/>
              <a:gd name="connsiteX32" fmla="*/ 1215720 w 8650117"/>
              <a:gd name="connsiteY32" fmla="*/ 4113182 h 4113182"/>
              <a:gd name="connsiteX33" fmla="*/ 405724 w 8650117"/>
              <a:gd name="connsiteY33" fmla="*/ 4113182 h 4113182"/>
              <a:gd name="connsiteX34" fmla="*/ 0 w 8650117"/>
              <a:gd name="connsiteY34" fmla="*/ 3707458 h 4113182"/>
              <a:gd name="connsiteX35" fmla="*/ 0 w 8650117"/>
              <a:gd name="connsiteY35" fmla="*/ 2981077 h 4113182"/>
              <a:gd name="connsiteX36" fmla="*/ 0 w 8650117"/>
              <a:gd name="connsiteY36" fmla="*/ 2353747 h 4113182"/>
              <a:gd name="connsiteX37" fmla="*/ 0 w 8650117"/>
              <a:gd name="connsiteY37" fmla="*/ 1693400 h 4113182"/>
              <a:gd name="connsiteX38" fmla="*/ 0 w 8650117"/>
              <a:gd name="connsiteY38" fmla="*/ 1066071 h 4113182"/>
              <a:gd name="connsiteX39" fmla="*/ 0 w 8650117"/>
              <a:gd name="connsiteY39" fmla="*/ 405724 h 411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650117" h="4113182" fill="none" extrusionOk="0">
                <a:moveTo>
                  <a:pt x="0" y="405724"/>
                </a:moveTo>
                <a:cubicBezTo>
                  <a:pt x="10482" y="159098"/>
                  <a:pt x="185962" y="-30888"/>
                  <a:pt x="405724" y="0"/>
                </a:cubicBezTo>
                <a:cubicBezTo>
                  <a:pt x="582184" y="-23067"/>
                  <a:pt x="788288" y="-12525"/>
                  <a:pt x="902173" y="0"/>
                </a:cubicBezTo>
                <a:cubicBezTo>
                  <a:pt x="1016058" y="12525"/>
                  <a:pt x="1370375" y="29340"/>
                  <a:pt x="1633782" y="0"/>
                </a:cubicBezTo>
                <a:cubicBezTo>
                  <a:pt x="1897189" y="-29340"/>
                  <a:pt x="2003897" y="2702"/>
                  <a:pt x="2287005" y="0"/>
                </a:cubicBezTo>
                <a:cubicBezTo>
                  <a:pt x="2570113" y="-2702"/>
                  <a:pt x="2625322" y="16940"/>
                  <a:pt x="2861840" y="0"/>
                </a:cubicBezTo>
                <a:cubicBezTo>
                  <a:pt x="3098358" y="-16940"/>
                  <a:pt x="3254138" y="-8131"/>
                  <a:pt x="3436676" y="0"/>
                </a:cubicBezTo>
                <a:cubicBezTo>
                  <a:pt x="3619214" y="8131"/>
                  <a:pt x="3683636" y="-1748"/>
                  <a:pt x="3854738" y="0"/>
                </a:cubicBezTo>
                <a:cubicBezTo>
                  <a:pt x="4025840" y="1748"/>
                  <a:pt x="4177694" y="-17665"/>
                  <a:pt x="4429574" y="0"/>
                </a:cubicBezTo>
                <a:cubicBezTo>
                  <a:pt x="4681454" y="17665"/>
                  <a:pt x="4700759" y="7329"/>
                  <a:pt x="4926023" y="0"/>
                </a:cubicBezTo>
                <a:cubicBezTo>
                  <a:pt x="5151287" y="-7329"/>
                  <a:pt x="5245479" y="-1010"/>
                  <a:pt x="5344085" y="0"/>
                </a:cubicBezTo>
                <a:cubicBezTo>
                  <a:pt x="5442691" y="1010"/>
                  <a:pt x="5982402" y="14363"/>
                  <a:pt x="6154081" y="0"/>
                </a:cubicBezTo>
                <a:cubicBezTo>
                  <a:pt x="6325760" y="-14363"/>
                  <a:pt x="6550379" y="7313"/>
                  <a:pt x="6807304" y="0"/>
                </a:cubicBezTo>
                <a:cubicBezTo>
                  <a:pt x="7064229" y="-7313"/>
                  <a:pt x="7200289" y="-3229"/>
                  <a:pt x="7382139" y="0"/>
                </a:cubicBezTo>
                <a:cubicBezTo>
                  <a:pt x="7563990" y="3229"/>
                  <a:pt x="7954675" y="-11104"/>
                  <a:pt x="8244393" y="0"/>
                </a:cubicBezTo>
                <a:cubicBezTo>
                  <a:pt x="8471653" y="9433"/>
                  <a:pt x="8675114" y="134991"/>
                  <a:pt x="8650117" y="405724"/>
                </a:cubicBezTo>
                <a:cubicBezTo>
                  <a:pt x="8684618" y="740315"/>
                  <a:pt x="8672895" y="794500"/>
                  <a:pt x="8650117" y="1099088"/>
                </a:cubicBezTo>
                <a:cubicBezTo>
                  <a:pt x="8627339" y="1403676"/>
                  <a:pt x="8649332" y="1550076"/>
                  <a:pt x="8650117" y="1726418"/>
                </a:cubicBezTo>
                <a:cubicBezTo>
                  <a:pt x="8650903" y="1902760"/>
                  <a:pt x="8649200" y="2051873"/>
                  <a:pt x="8650117" y="2353747"/>
                </a:cubicBezTo>
                <a:cubicBezTo>
                  <a:pt x="8651034" y="2655621"/>
                  <a:pt x="8662140" y="2637059"/>
                  <a:pt x="8650117" y="2915042"/>
                </a:cubicBezTo>
                <a:cubicBezTo>
                  <a:pt x="8638094" y="3193026"/>
                  <a:pt x="8667739" y="3538561"/>
                  <a:pt x="8650117" y="3707458"/>
                </a:cubicBezTo>
                <a:cubicBezTo>
                  <a:pt x="8619594" y="3978191"/>
                  <a:pt x="8476292" y="4153079"/>
                  <a:pt x="8244393" y="4113182"/>
                </a:cubicBezTo>
                <a:cubicBezTo>
                  <a:pt x="7885071" y="4130557"/>
                  <a:pt x="7875646" y="4079765"/>
                  <a:pt x="7512784" y="4113182"/>
                </a:cubicBezTo>
                <a:cubicBezTo>
                  <a:pt x="7149922" y="4146599"/>
                  <a:pt x="7236371" y="4111395"/>
                  <a:pt x="7016335" y="4113182"/>
                </a:cubicBezTo>
                <a:cubicBezTo>
                  <a:pt x="6796299" y="4114969"/>
                  <a:pt x="6572955" y="4094376"/>
                  <a:pt x="6206339" y="4113182"/>
                </a:cubicBezTo>
                <a:cubicBezTo>
                  <a:pt x="5839723" y="4131988"/>
                  <a:pt x="5995954" y="4119979"/>
                  <a:pt x="5788277" y="4113182"/>
                </a:cubicBezTo>
                <a:cubicBezTo>
                  <a:pt x="5580600" y="4106385"/>
                  <a:pt x="5290155" y="4086833"/>
                  <a:pt x="5056668" y="4113182"/>
                </a:cubicBezTo>
                <a:cubicBezTo>
                  <a:pt x="4823181" y="4139531"/>
                  <a:pt x="4575439" y="4085130"/>
                  <a:pt x="4403445" y="4113182"/>
                </a:cubicBezTo>
                <a:cubicBezTo>
                  <a:pt x="4231451" y="4141234"/>
                  <a:pt x="3884877" y="4112338"/>
                  <a:pt x="3671836" y="4113182"/>
                </a:cubicBezTo>
                <a:cubicBezTo>
                  <a:pt x="3458795" y="4114026"/>
                  <a:pt x="3233049" y="4124900"/>
                  <a:pt x="2940227" y="4113182"/>
                </a:cubicBezTo>
                <a:cubicBezTo>
                  <a:pt x="2647405" y="4101464"/>
                  <a:pt x="2665664" y="4088389"/>
                  <a:pt x="2443778" y="4113182"/>
                </a:cubicBezTo>
                <a:cubicBezTo>
                  <a:pt x="2221892" y="4137975"/>
                  <a:pt x="2207387" y="4115673"/>
                  <a:pt x="2025716" y="4113182"/>
                </a:cubicBezTo>
                <a:cubicBezTo>
                  <a:pt x="1844045" y="4110691"/>
                  <a:pt x="1527132" y="4075460"/>
                  <a:pt x="1215720" y="4113182"/>
                </a:cubicBezTo>
                <a:cubicBezTo>
                  <a:pt x="904308" y="4150904"/>
                  <a:pt x="793411" y="4138898"/>
                  <a:pt x="405724" y="4113182"/>
                </a:cubicBezTo>
                <a:cubicBezTo>
                  <a:pt x="161162" y="4109033"/>
                  <a:pt x="10178" y="3888357"/>
                  <a:pt x="0" y="3707458"/>
                </a:cubicBezTo>
                <a:cubicBezTo>
                  <a:pt x="29326" y="3438132"/>
                  <a:pt x="-10816" y="3198375"/>
                  <a:pt x="0" y="2981077"/>
                </a:cubicBezTo>
                <a:cubicBezTo>
                  <a:pt x="10816" y="2763779"/>
                  <a:pt x="6039" y="2542113"/>
                  <a:pt x="0" y="2353747"/>
                </a:cubicBezTo>
                <a:cubicBezTo>
                  <a:pt x="-6039" y="2165381"/>
                  <a:pt x="5329" y="1907102"/>
                  <a:pt x="0" y="1693400"/>
                </a:cubicBezTo>
                <a:cubicBezTo>
                  <a:pt x="-5329" y="1479698"/>
                  <a:pt x="6777" y="1352479"/>
                  <a:pt x="0" y="1066071"/>
                </a:cubicBezTo>
                <a:cubicBezTo>
                  <a:pt x="-6777" y="779663"/>
                  <a:pt x="-30372" y="718858"/>
                  <a:pt x="0" y="405724"/>
                </a:cubicBezTo>
                <a:close/>
              </a:path>
              <a:path w="8650117" h="4113182" stroke="0" extrusionOk="0">
                <a:moveTo>
                  <a:pt x="0" y="405724"/>
                </a:moveTo>
                <a:cubicBezTo>
                  <a:pt x="422" y="194564"/>
                  <a:pt x="184664" y="5387"/>
                  <a:pt x="405724" y="0"/>
                </a:cubicBezTo>
                <a:cubicBezTo>
                  <a:pt x="748393" y="-8574"/>
                  <a:pt x="870843" y="8903"/>
                  <a:pt x="1137333" y="0"/>
                </a:cubicBezTo>
                <a:cubicBezTo>
                  <a:pt x="1403823" y="-8903"/>
                  <a:pt x="1455417" y="-19038"/>
                  <a:pt x="1633782" y="0"/>
                </a:cubicBezTo>
                <a:cubicBezTo>
                  <a:pt x="1812147" y="19038"/>
                  <a:pt x="1889668" y="-11805"/>
                  <a:pt x="2130231" y="0"/>
                </a:cubicBezTo>
                <a:cubicBezTo>
                  <a:pt x="2370794" y="11805"/>
                  <a:pt x="2588065" y="20347"/>
                  <a:pt x="2861840" y="0"/>
                </a:cubicBezTo>
                <a:cubicBezTo>
                  <a:pt x="3135615" y="-20347"/>
                  <a:pt x="3279745" y="-24260"/>
                  <a:pt x="3436676" y="0"/>
                </a:cubicBezTo>
                <a:cubicBezTo>
                  <a:pt x="3593607" y="24260"/>
                  <a:pt x="3941684" y="14001"/>
                  <a:pt x="4246672" y="0"/>
                </a:cubicBezTo>
                <a:cubicBezTo>
                  <a:pt x="4551660" y="-14001"/>
                  <a:pt x="4768523" y="-19783"/>
                  <a:pt x="5056668" y="0"/>
                </a:cubicBezTo>
                <a:cubicBezTo>
                  <a:pt x="5344813" y="19783"/>
                  <a:pt x="5441636" y="6750"/>
                  <a:pt x="5788277" y="0"/>
                </a:cubicBezTo>
                <a:cubicBezTo>
                  <a:pt x="6134918" y="-6750"/>
                  <a:pt x="6123531" y="7250"/>
                  <a:pt x="6284726" y="0"/>
                </a:cubicBezTo>
                <a:cubicBezTo>
                  <a:pt x="6445921" y="-7250"/>
                  <a:pt x="6594480" y="-10737"/>
                  <a:pt x="6702788" y="0"/>
                </a:cubicBezTo>
                <a:cubicBezTo>
                  <a:pt x="6811096" y="10737"/>
                  <a:pt x="7147710" y="-7910"/>
                  <a:pt x="7512784" y="0"/>
                </a:cubicBezTo>
                <a:cubicBezTo>
                  <a:pt x="7877858" y="7910"/>
                  <a:pt x="7970491" y="30702"/>
                  <a:pt x="8244393" y="0"/>
                </a:cubicBezTo>
                <a:cubicBezTo>
                  <a:pt x="8471115" y="-34325"/>
                  <a:pt x="8639976" y="162400"/>
                  <a:pt x="8650117" y="405724"/>
                </a:cubicBezTo>
                <a:cubicBezTo>
                  <a:pt x="8648886" y="548371"/>
                  <a:pt x="8676076" y="755908"/>
                  <a:pt x="8650117" y="967019"/>
                </a:cubicBezTo>
                <a:cubicBezTo>
                  <a:pt x="8624158" y="1178131"/>
                  <a:pt x="8641710" y="1402029"/>
                  <a:pt x="8650117" y="1693400"/>
                </a:cubicBezTo>
                <a:cubicBezTo>
                  <a:pt x="8658524" y="1984771"/>
                  <a:pt x="8670704" y="2111984"/>
                  <a:pt x="8650117" y="2320730"/>
                </a:cubicBezTo>
                <a:cubicBezTo>
                  <a:pt x="8629531" y="2529476"/>
                  <a:pt x="8620999" y="2795702"/>
                  <a:pt x="8650117" y="2948059"/>
                </a:cubicBezTo>
                <a:cubicBezTo>
                  <a:pt x="8679235" y="3100416"/>
                  <a:pt x="8618196" y="3378932"/>
                  <a:pt x="8650117" y="3707458"/>
                </a:cubicBezTo>
                <a:cubicBezTo>
                  <a:pt x="8633768" y="3885814"/>
                  <a:pt x="8506576" y="4085320"/>
                  <a:pt x="8244393" y="4113182"/>
                </a:cubicBezTo>
                <a:cubicBezTo>
                  <a:pt x="8055603" y="4138004"/>
                  <a:pt x="7991640" y="4131805"/>
                  <a:pt x="7747944" y="4113182"/>
                </a:cubicBezTo>
                <a:cubicBezTo>
                  <a:pt x="7504248" y="4094559"/>
                  <a:pt x="7351525" y="4134572"/>
                  <a:pt x="7251495" y="4113182"/>
                </a:cubicBezTo>
                <a:cubicBezTo>
                  <a:pt x="7151465" y="4091792"/>
                  <a:pt x="6745371" y="4081061"/>
                  <a:pt x="6441499" y="4113182"/>
                </a:cubicBezTo>
                <a:cubicBezTo>
                  <a:pt x="6137627" y="4145303"/>
                  <a:pt x="6001668" y="4111848"/>
                  <a:pt x="5866663" y="4113182"/>
                </a:cubicBezTo>
                <a:cubicBezTo>
                  <a:pt x="5731658" y="4114516"/>
                  <a:pt x="5319766" y="4093152"/>
                  <a:pt x="5056668" y="4113182"/>
                </a:cubicBezTo>
                <a:cubicBezTo>
                  <a:pt x="4793570" y="4133212"/>
                  <a:pt x="4504570" y="4117200"/>
                  <a:pt x="4246672" y="4113182"/>
                </a:cubicBezTo>
                <a:cubicBezTo>
                  <a:pt x="3988774" y="4109164"/>
                  <a:pt x="3817877" y="4133177"/>
                  <a:pt x="3671836" y="4113182"/>
                </a:cubicBezTo>
                <a:cubicBezTo>
                  <a:pt x="3525795" y="4093187"/>
                  <a:pt x="3404003" y="4124416"/>
                  <a:pt x="3253774" y="4113182"/>
                </a:cubicBezTo>
                <a:cubicBezTo>
                  <a:pt x="3103545" y="4101948"/>
                  <a:pt x="2861295" y="4089583"/>
                  <a:pt x="2757325" y="4113182"/>
                </a:cubicBezTo>
                <a:cubicBezTo>
                  <a:pt x="2653355" y="4136781"/>
                  <a:pt x="2420977" y="4134728"/>
                  <a:pt x="2260876" y="4113182"/>
                </a:cubicBezTo>
                <a:cubicBezTo>
                  <a:pt x="2100775" y="4091636"/>
                  <a:pt x="1753504" y="4147792"/>
                  <a:pt x="1529267" y="4113182"/>
                </a:cubicBezTo>
                <a:cubicBezTo>
                  <a:pt x="1305030" y="4078572"/>
                  <a:pt x="1244069" y="4098713"/>
                  <a:pt x="1111204" y="4113182"/>
                </a:cubicBezTo>
                <a:cubicBezTo>
                  <a:pt x="978339" y="4127651"/>
                  <a:pt x="707931" y="4083699"/>
                  <a:pt x="405724" y="4113182"/>
                </a:cubicBezTo>
                <a:cubicBezTo>
                  <a:pt x="170505" y="4107361"/>
                  <a:pt x="1149" y="3940361"/>
                  <a:pt x="0" y="3707458"/>
                </a:cubicBezTo>
                <a:cubicBezTo>
                  <a:pt x="1623" y="3433451"/>
                  <a:pt x="-19334" y="3354166"/>
                  <a:pt x="0" y="3014094"/>
                </a:cubicBezTo>
                <a:cubicBezTo>
                  <a:pt x="19334" y="2674022"/>
                  <a:pt x="-19819" y="2700239"/>
                  <a:pt x="0" y="2452799"/>
                </a:cubicBezTo>
                <a:cubicBezTo>
                  <a:pt x="19819" y="2205359"/>
                  <a:pt x="3951" y="2062717"/>
                  <a:pt x="0" y="1792452"/>
                </a:cubicBezTo>
                <a:cubicBezTo>
                  <a:pt x="-3951" y="1522187"/>
                  <a:pt x="-19883" y="1407648"/>
                  <a:pt x="0" y="1132105"/>
                </a:cubicBezTo>
                <a:cubicBezTo>
                  <a:pt x="19883" y="856562"/>
                  <a:pt x="6651" y="559918"/>
                  <a:pt x="0" y="405724"/>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371252" y="987706"/>
            <a:ext cx="8390466" cy="4154984"/>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4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3"/>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4"/>
          <a:stretch>
            <a:fillRect/>
          </a:stretch>
        </p:blipFill>
        <p:spPr>
          <a:xfrm>
            <a:off x="241427" y="206395"/>
            <a:ext cx="1883827" cy="688908"/>
          </a:xfrm>
          <a:prstGeom prst="rect">
            <a:avLst/>
          </a:prstGeom>
        </p:spPr>
      </p:pic>
    </p:spTree>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5602" y="803086"/>
            <a:ext cx="8745391" cy="4227553"/>
          </a:xfrm>
          <a:custGeom>
            <a:avLst/>
            <a:gdLst>
              <a:gd name="connsiteX0" fmla="*/ 0 w 8745391"/>
              <a:gd name="connsiteY0" fmla="*/ 417006 h 4227553"/>
              <a:gd name="connsiteX1" fmla="*/ 417006 w 8745391"/>
              <a:gd name="connsiteY1" fmla="*/ 0 h 4227553"/>
              <a:gd name="connsiteX2" fmla="*/ 918060 w 8745391"/>
              <a:gd name="connsiteY2" fmla="*/ 0 h 4227553"/>
              <a:gd name="connsiteX3" fmla="*/ 1656455 w 8745391"/>
              <a:gd name="connsiteY3" fmla="*/ 0 h 4227553"/>
              <a:gd name="connsiteX4" fmla="*/ 2315737 w 8745391"/>
              <a:gd name="connsiteY4" fmla="*/ 0 h 4227553"/>
              <a:gd name="connsiteX5" fmla="*/ 2895905 w 8745391"/>
              <a:gd name="connsiteY5" fmla="*/ 0 h 4227553"/>
              <a:gd name="connsiteX6" fmla="*/ 3476073 w 8745391"/>
              <a:gd name="connsiteY6" fmla="*/ 0 h 4227553"/>
              <a:gd name="connsiteX7" fmla="*/ 3898013 w 8745391"/>
              <a:gd name="connsiteY7" fmla="*/ 0 h 4227553"/>
              <a:gd name="connsiteX8" fmla="*/ 4478181 w 8745391"/>
              <a:gd name="connsiteY8" fmla="*/ 0 h 4227553"/>
              <a:gd name="connsiteX9" fmla="*/ 4979235 w 8745391"/>
              <a:gd name="connsiteY9" fmla="*/ 0 h 4227553"/>
              <a:gd name="connsiteX10" fmla="*/ 5401175 w 8745391"/>
              <a:gd name="connsiteY10" fmla="*/ 0 h 4227553"/>
              <a:gd name="connsiteX11" fmla="*/ 6218684 w 8745391"/>
              <a:gd name="connsiteY11" fmla="*/ 0 h 4227553"/>
              <a:gd name="connsiteX12" fmla="*/ 6877966 w 8745391"/>
              <a:gd name="connsiteY12" fmla="*/ 0 h 4227553"/>
              <a:gd name="connsiteX13" fmla="*/ 7458133 w 8745391"/>
              <a:gd name="connsiteY13" fmla="*/ 0 h 4227553"/>
              <a:gd name="connsiteX14" fmla="*/ 8328385 w 8745391"/>
              <a:gd name="connsiteY14" fmla="*/ 0 h 4227553"/>
              <a:gd name="connsiteX15" fmla="*/ 8745391 w 8745391"/>
              <a:gd name="connsiteY15" fmla="*/ 417006 h 4227553"/>
              <a:gd name="connsiteX16" fmla="*/ 8745391 w 8745391"/>
              <a:gd name="connsiteY16" fmla="*/ 1129650 h 4227553"/>
              <a:gd name="connsiteX17" fmla="*/ 8745391 w 8745391"/>
              <a:gd name="connsiteY17" fmla="*/ 1774422 h 4227553"/>
              <a:gd name="connsiteX18" fmla="*/ 8745391 w 8745391"/>
              <a:gd name="connsiteY18" fmla="*/ 2419195 h 4227553"/>
              <a:gd name="connsiteX19" fmla="*/ 8745391 w 8745391"/>
              <a:gd name="connsiteY19" fmla="*/ 2996097 h 4227553"/>
              <a:gd name="connsiteX20" fmla="*/ 8745391 w 8745391"/>
              <a:gd name="connsiteY20" fmla="*/ 3810547 h 4227553"/>
              <a:gd name="connsiteX21" fmla="*/ 8328385 w 8745391"/>
              <a:gd name="connsiteY21" fmla="*/ 4227553 h 4227553"/>
              <a:gd name="connsiteX22" fmla="*/ 7589990 w 8745391"/>
              <a:gd name="connsiteY22" fmla="*/ 4227553 h 4227553"/>
              <a:gd name="connsiteX23" fmla="*/ 7088936 w 8745391"/>
              <a:gd name="connsiteY23" fmla="*/ 4227553 h 4227553"/>
              <a:gd name="connsiteX24" fmla="*/ 6271426 w 8745391"/>
              <a:gd name="connsiteY24" fmla="*/ 4227553 h 4227553"/>
              <a:gd name="connsiteX25" fmla="*/ 5849486 w 8745391"/>
              <a:gd name="connsiteY25" fmla="*/ 4227553 h 4227553"/>
              <a:gd name="connsiteX26" fmla="*/ 5111091 w 8745391"/>
              <a:gd name="connsiteY26" fmla="*/ 4227553 h 4227553"/>
              <a:gd name="connsiteX27" fmla="*/ 4451809 w 8745391"/>
              <a:gd name="connsiteY27" fmla="*/ 4227553 h 4227553"/>
              <a:gd name="connsiteX28" fmla="*/ 3713414 w 8745391"/>
              <a:gd name="connsiteY28" fmla="*/ 4227553 h 4227553"/>
              <a:gd name="connsiteX29" fmla="*/ 2975019 w 8745391"/>
              <a:gd name="connsiteY29" fmla="*/ 4227553 h 4227553"/>
              <a:gd name="connsiteX30" fmla="*/ 2473965 w 8745391"/>
              <a:gd name="connsiteY30" fmla="*/ 4227553 h 4227553"/>
              <a:gd name="connsiteX31" fmla="*/ 2052024 w 8745391"/>
              <a:gd name="connsiteY31" fmla="*/ 4227553 h 4227553"/>
              <a:gd name="connsiteX32" fmla="*/ 1234515 w 8745391"/>
              <a:gd name="connsiteY32" fmla="*/ 4227553 h 4227553"/>
              <a:gd name="connsiteX33" fmla="*/ 417006 w 8745391"/>
              <a:gd name="connsiteY33" fmla="*/ 4227553 h 4227553"/>
              <a:gd name="connsiteX34" fmla="*/ 0 w 8745391"/>
              <a:gd name="connsiteY34" fmla="*/ 3810547 h 4227553"/>
              <a:gd name="connsiteX35" fmla="*/ 0 w 8745391"/>
              <a:gd name="connsiteY35" fmla="*/ 3063968 h 4227553"/>
              <a:gd name="connsiteX36" fmla="*/ 0 w 8745391"/>
              <a:gd name="connsiteY36" fmla="*/ 2419195 h 4227553"/>
              <a:gd name="connsiteX37" fmla="*/ 0 w 8745391"/>
              <a:gd name="connsiteY37" fmla="*/ 1740487 h 4227553"/>
              <a:gd name="connsiteX38" fmla="*/ 0 w 8745391"/>
              <a:gd name="connsiteY38" fmla="*/ 1095714 h 4227553"/>
              <a:gd name="connsiteX39" fmla="*/ 0 w 8745391"/>
              <a:gd name="connsiteY39" fmla="*/ 417006 h 422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745391" h="4227553" fill="none" extrusionOk="0">
                <a:moveTo>
                  <a:pt x="0" y="417006"/>
                </a:moveTo>
                <a:cubicBezTo>
                  <a:pt x="3083" y="180067"/>
                  <a:pt x="189787" y="-22109"/>
                  <a:pt x="417006" y="0"/>
                </a:cubicBezTo>
                <a:cubicBezTo>
                  <a:pt x="556788" y="15850"/>
                  <a:pt x="675758" y="21817"/>
                  <a:pt x="918060" y="0"/>
                </a:cubicBezTo>
                <a:cubicBezTo>
                  <a:pt x="1160362" y="-21817"/>
                  <a:pt x="1495682" y="-1028"/>
                  <a:pt x="1656455" y="0"/>
                </a:cubicBezTo>
                <a:cubicBezTo>
                  <a:pt x="1817228" y="1028"/>
                  <a:pt x="2154889" y="30253"/>
                  <a:pt x="2315737" y="0"/>
                </a:cubicBezTo>
                <a:cubicBezTo>
                  <a:pt x="2476585" y="-30253"/>
                  <a:pt x="2712262" y="13427"/>
                  <a:pt x="2895905" y="0"/>
                </a:cubicBezTo>
                <a:cubicBezTo>
                  <a:pt x="3079548" y="-13427"/>
                  <a:pt x="3343597" y="-6802"/>
                  <a:pt x="3476073" y="0"/>
                </a:cubicBezTo>
                <a:cubicBezTo>
                  <a:pt x="3608549" y="6802"/>
                  <a:pt x="3769614" y="-633"/>
                  <a:pt x="3898013" y="0"/>
                </a:cubicBezTo>
                <a:cubicBezTo>
                  <a:pt x="4026412" y="633"/>
                  <a:pt x="4330667" y="-22683"/>
                  <a:pt x="4478181" y="0"/>
                </a:cubicBezTo>
                <a:cubicBezTo>
                  <a:pt x="4625695" y="22683"/>
                  <a:pt x="4805018" y="-1186"/>
                  <a:pt x="4979235" y="0"/>
                </a:cubicBezTo>
                <a:cubicBezTo>
                  <a:pt x="5153452" y="1186"/>
                  <a:pt x="5207360" y="-20212"/>
                  <a:pt x="5401175" y="0"/>
                </a:cubicBezTo>
                <a:cubicBezTo>
                  <a:pt x="5594990" y="20212"/>
                  <a:pt x="5913392" y="-36063"/>
                  <a:pt x="6218684" y="0"/>
                </a:cubicBezTo>
                <a:cubicBezTo>
                  <a:pt x="6523976" y="36063"/>
                  <a:pt x="6668453" y="-11296"/>
                  <a:pt x="6877966" y="0"/>
                </a:cubicBezTo>
                <a:cubicBezTo>
                  <a:pt x="7087479" y="11296"/>
                  <a:pt x="7294153" y="-22486"/>
                  <a:pt x="7458133" y="0"/>
                </a:cubicBezTo>
                <a:cubicBezTo>
                  <a:pt x="7622113" y="22486"/>
                  <a:pt x="7897779" y="10641"/>
                  <a:pt x="8328385" y="0"/>
                </a:cubicBezTo>
                <a:cubicBezTo>
                  <a:pt x="8576996" y="54216"/>
                  <a:pt x="8750299" y="177539"/>
                  <a:pt x="8745391" y="417006"/>
                </a:cubicBezTo>
                <a:cubicBezTo>
                  <a:pt x="8753112" y="685812"/>
                  <a:pt x="8762498" y="914383"/>
                  <a:pt x="8745391" y="1129650"/>
                </a:cubicBezTo>
                <a:cubicBezTo>
                  <a:pt x="8728284" y="1344917"/>
                  <a:pt x="8767939" y="1481482"/>
                  <a:pt x="8745391" y="1774422"/>
                </a:cubicBezTo>
                <a:cubicBezTo>
                  <a:pt x="8722843" y="2067362"/>
                  <a:pt x="8753553" y="2167878"/>
                  <a:pt x="8745391" y="2419195"/>
                </a:cubicBezTo>
                <a:cubicBezTo>
                  <a:pt x="8737229" y="2670512"/>
                  <a:pt x="8747719" y="2796976"/>
                  <a:pt x="8745391" y="2996097"/>
                </a:cubicBezTo>
                <a:cubicBezTo>
                  <a:pt x="8743063" y="3195218"/>
                  <a:pt x="8743674" y="3475660"/>
                  <a:pt x="8745391" y="3810547"/>
                </a:cubicBezTo>
                <a:cubicBezTo>
                  <a:pt x="8742251" y="4045653"/>
                  <a:pt x="8562812" y="4248569"/>
                  <a:pt x="8328385" y="4227553"/>
                </a:cubicBezTo>
                <a:cubicBezTo>
                  <a:pt x="8141550" y="4201391"/>
                  <a:pt x="7949510" y="4211778"/>
                  <a:pt x="7589990" y="4227553"/>
                </a:cubicBezTo>
                <a:cubicBezTo>
                  <a:pt x="7230470" y="4243328"/>
                  <a:pt x="7234725" y="4249598"/>
                  <a:pt x="7088936" y="4227553"/>
                </a:cubicBezTo>
                <a:cubicBezTo>
                  <a:pt x="6943147" y="4205508"/>
                  <a:pt x="6572841" y="4221416"/>
                  <a:pt x="6271426" y="4227553"/>
                </a:cubicBezTo>
                <a:cubicBezTo>
                  <a:pt x="5970011" y="4233691"/>
                  <a:pt x="6020657" y="4245134"/>
                  <a:pt x="5849486" y="4227553"/>
                </a:cubicBezTo>
                <a:cubicBezTo>
                  <a:pt x="5678315" y="4209972"/>
                  <a:pt x="5463815" y="4193531"/>
                  <a:pt x="5111091" y="4227553"/>
                </a:cubicBezTo>
                <a:cubicBezTo>
                  <a:pt x="4758368" y="4261575"/>
                  <a:pt x="4746865" y="4224394"/>
                  <a:pt x="4451809" y="4227553"/>
                </a:cubicBezTo>
                <a:cubicBezTo>
                  <a:pt x="4156753" y="4230712"/>
                  <a:pt x="3903935" y="4220979"/>
                  <a:pt x="3713414" y="4227553"/>
                </a:cubicBezTo>
                <a:cubicBezTo>
                  <a:pt x="3522893" y="4234127"/>
                  <a:pt x="3178751" y="4253132"/>
                  <a:pt x="2975019" y="4227553"/>
                </a:cubicBezTo>
                <a:cubicBezTo>
                  <a:pt x="2771287" y="4201974"/>
                  <a:pt x="2577147" y="4208430"/>
                  <a:pt x="2473965" y="4227553"/>
                </a:cubicBezTo>
                <a:cubicBezTo>
                  <a:pt x="2370783" y="4246676"/>
                  <a:pt x="2203724" y="4245006"/>
                  <a:pt x="2052024" y="4227553"/>
                </a:cubicBezTo>
                <a:cubicBezTo>
                  <a:pt x="1900324" y="4210100"/>
                  <a:pt x="1586492" y="4216800"/>
                  <a:pt x="1234515" y="4227553"/>
                </a:cubicBezTo>
                <a:cubicBezTo>
                  <a:pt x="882538" y="4238306"/>
                  <a:pt x="795015" y="4210652"/>
                  <a:pt x="417006" y="4227553"/>
                </a:cubicBezTo>
                <a:cubicBezTo>
                  <a:pt x="149674" y="4220055"/>
                  <a:pt x="10454" y="3996505"/>
                  <a:pt x="0" y="3810547"/>
                </a:cubicBezTo>
                <a:cubicBezTo>
                  <a:pt x="33546" y="3525071"/>
                  <a:pt x="4550" y="3250493"/>
                  <a:pt x="0" y="3063968"/>
                </a:cubicBezTo>
                <a:cubicBezTo>
                  <a:pt x="-4550" y="2877443"/>
                  <a:pt x="-7427" y="2625473"/>
                  <a:pt x="0" y="2419195"/>
                </a:cubicBezTo>
                <a:cubicBezTo>
                  <a:pt x="7427" y="2212917"/>
                  <a:pt x="-22412" y="1906156"/>
                  <a:pt x="0" y="1740487"/>
                </a:cubicBezTo>
                <a:cubicBezTo>
                  <a:pt x="22412" y="1574818"/>
                  <a:pt x="15227" y="1316061"/>
                  <a:pt x="0" y="1095714"/>
                </a:cubicBezTo>
                <a:cubicBezTo>
                  <a:pt x="-15227" y="875367"/>
                  <a:pt x="4769" y="746282"/>
                  <a:pt x="0" y="417006"/>
                </a:cubicBezTo>
                <a:close/>
              </a:path>
              <a:path w="8745391" h="4227553" stroke="0" extrusionOk="0">
                <a:moveTo>
                  <a:pt x="0" y="417006"/>
                </a:moveTo>
                <a:cubicBezTo>
                  <a:pt x="1066" y="219307"/>
                  <a:pt x="192764" y="10836"/>
                  <a:pt x="417006" y="0"/>
                </a:cubicBezTo>
                <a:cubicBezTo>
                  <a:pt x="775097" y="32036"/>
                  <a:pt x="926400" y="-23053"/>
                  <a:pt x="1155401" y="0"/>
                </a:cubicBezTo>
                <a:cubicBezTo>
                  <a:pt x="1384402" y="23053"/>
                  <a:pt x="1495146" y="16460"/>
                  <a:pt x="1656455" y="0"/>
                </a:cubicBezTo>
                <a:cubicBezTo>
                  <a:pt x="1817764" y="-16460"/>
                  <a:pt x="2040293" y="19789"/>
                  <a:pt x="2157509" y="0"/>
                </a:cubicBezTo>
                <a:cubicBezTo>
                  <a:pt x="2274725" y="-19789"/>
                  <a:pt x="2685912" y="14351"/>
                  <a:pt x="2895905" y="0"/>
                </a:cubicBezTo>
                <a:cubicBezTo>
                  <a:pt x="3105898" y="-14351"/>
                  <a:pt x="3304223" y="-17690"/>
                  <a:pt x="3476073" y="0"/>
                </a:cubicBezTo>
                <a:cubicBezTo>
                  <a:pt x="3647923" y="17690"/>
                  <a:pt x="4045093" y="-2326"/>
                  <a:pt x="4293582" y="0"/>
                </a:cubicBezTo>
                <a:cubicBezTo>
                  <a:pt x="4542071" y="2326"/>
                  <a:pt x="4735342" y="24005"/>
                  <a:pt x="5111091" y="0"/>
                </a:cubicBezTo>
                <a:cubicBezTo>
                  <a:pt x="5486840" y="-24005"/>
                  <a:pt x="5678646" y="-29618"/>
                  <a:pt x="5849486" y="0"/>
                </a:cubicBezTo>
                <a:cubicBezTo>
                  <a:pt x="6020327" y="29618"/>
                  <a:pt x="6244585" y="13147"/>
                  <a:pt x="6350540" y="0"/>
                </a:cubicBezTo>
                <a:cubicBezTo>
                  <a:pt x="6456495" y="-13147"/>
                  <a:pt x="6564232" y="-7403"/>
                  <a:pt x="6772480" y="0"/>
                </a:cubicBezTo>
                <a:cubicBezTo>
                  <a:pt x="6980728" y="7403"/>
                  <a:pt x="7323417" y="10882"/>
                  <a:pt x="7589990" y="0"/>
                </a:cubicBezTo>
                <a:cubicBezTo>
                  <a:pt x="7856563" y="-10882"/>
                  <a:pt x="8114168" y="3729"/>
                  <a:pt x="8328385" y="0"/>
                </a:cubicBezTo>
                <a:cubicBezTo>
                  <a:pt x="8559383" y="-8972"/>
                  <a:pt x="8720055" y="138610"/>
                  <a:pt x="8745391" y="417006"/>
                </a:cubicBezTo>
                <a:cubicBezTo>
                  <a:pt x="8771400" y="548615"/>
                  <a:pt x="8727908" y="795407"/>
                  <a:pt x="8745391" y="993908"/>
                </a:cubicBezTo>
                <a:cubicBezTo>
                  <a:pt x="8762874" y="1192409"/>
                  <a:pt x="8724199" y="1494140"/>
                  <a:pt x="8745391" y="1740487"/>
                </a:cubicBezTo>
                <a:cubicBezTo>
                  <a:pt x="8766583" y="1986834"/>
                  <a:pt x="8720772" y="2254957"/>
                  <a:pt x="8745391" y="2385260"/>
                </a:cubicBezTo>
                <a:cubicBezTo>
                  <a:pt x="8770010" y="2515563"/>
                  <a:pt x="8739536" y="2760725"/>
                  <a:pt x="8745391" y="3030033"/>
                </a:cubicBezTo>
                <a:cubicBezTo>
                  <a:pt x="8751246" y="3299341"/>
                  <a:pt x="8755464" y="3610735"/>
                  <a:pt x="8745391" y="3810547"/>
                </a:cubicBezTo>
                <a:cubicBezTo>
                  <a:pt x="8742564" y="4032947"/>
                  <a:pt x="8582860" y="4209882"/>
                  <a:pt x="8328385" y="4227553"/>
                </a:cubicBezTo>
                <a:cubicBezTo>
                  <a:pt x="8202937" y="4240539"/>
                  <a:pt x="8061345" y="4207890"/>
                  <a:pt x="7827331" y="4227553"/>
                </a:cubicBezTo>
                <a:cubicBezTo>
                  <a:pt x="7593317" y="4247216"/>
                  <a:pt x="7492439" y="4217870"/>
                  <a:pt x="7326277" y="4227553"/>
                </a:cubicBezTo>
                <a:cubicBezTo>
                  <a:pt x="7160115" y="4237236"/>
                  <a:pt x="6775583" y="4193146"/>
                  <a:pt x="6508768" y="4227553"/>
                </a:cubicBezTo>
                <a:cubicBezTo>
                  <a:pt x="6241953" y="4261960"/>
                  <a:pt x="6128776" y="4210819"/>
                  <a:pt x="5928600" y="4227553"/>
                </a:cubicBezTo>
                <a:cubicBezTo>
                  <a:pt x="5728424" y="4244287"/>
                  <a:pt x="5296471" y="4232128"/>
                  <a:pt x="5111091" y="4227553"/>
                </a:cubicBezTo>
                <a:cubicBezTo>
                  <a:pt x="4925711" y="4222978"/>
                  <a:pt x="4516510" y="4201794"/>
                  <a:pt x="4293582" y="4227553"/>
                </a:cubicBezTo>
                <a:cubicBezTo>
                  <a:pt x="4070654" y="4253312"/>
                  <a:pt x="3988876" y="4222177"/>
                  <a:pt x="3713414" y="4227553"/>
                </a:cubicBezTo>
                <a:cubicBezTo>
                  <a:pt x="3437952" y="4232929"/>
                  <a:pt x="3456610" y="4230052"/>
                  <a:pt x="3291474" y="4227553"/>
                </a:cubicBezTo>
                <a:cubicBezTo>
                  <a:pt x="3126338" y="4225054"/>
                  <a:pt x="3035407" y="4243002"/>
                  <a:pt x="2790420" y="4227553"/>
                </a:cubicBezTo>
                <a:cubicBezTo>
                  <a:pt x="2545433" y="4212104"/>
                  <a:pt x="2415648" y="4240846"/>
                  <a:pt x="2289366" y="4227553"/>
                </a:cubicBezTo>
                <a:cubicBezTo>
                  <a:pt x="2163084" y="4214260"/>
                  <a:pt x="1825134" y="4225257"/>
                  <a:pt x="1550970" y="4227553"/>
                </a:cubicBezTo>
                <a:cubicBezTo>
                  <a:pt x="1276806" y="4229849"/>
                  <a:pt x="1278413" y="4225493"/>
                  <a:pt x="1129030" y="4227553"/>
                </a:cubicBezTo>
                <a:cubicBezTo>
                  <a:pt x="979647" y="4229613"/>
                  <a:pt x="763609" y="4235695"/>
                  <a:pt x="417006" y="4227553"/>
                </a:cubicBezTo>
                <a:cubicBezTo>
                  <a:pt x="147913" y="4207295"/>
                  <a:pt x="5004" y="4079315"/>
                  <a:pt x="0" y="3810547"/>
                </a:cubicBezTo>
                <a:cubicBezTo>
                  <a:pt x="-8863" y="3483260"/>
                  <a:pt x="-1099" y="3392968"/>
                  <a:pt x="0" y="3097903"/>
                </a:cubicBezTo>
                <a:cubicBezTo>
                  <a:pt x="1099" y="2802838"/>
                  <a:pt x="13538" y="2686245"/>
                  <a:pt x="0" y="2521001"/>
                </a:cubicBezTo>
                <a:cubicBezTo>
                  <a:pt x="-13538" y="2355757"/>
                  <a:pt x="-8383" y="2028243"/>
                  <a:pt x="0" y="1842293"/>
                </a:cubicBezTo>
                <a:cubicBezTo>
                  <a:pt x="8383" y="1656343"/>
                  <a:pt x="14506" y="1496576"/>
                  <a:pt x="0" y="1163585"/>
                </a:cubicBezTo>
                <a:cubicBezTo>
                  <a:pt x="-14506" y="830594"/>
                  <a:pt x="-11103" y="633139"/>
                  <a:pt x="0" y="417006"/>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70760" y="872123"/>
            <a:ext cx="8595074" cy="4278094"/>
          </a:xfrm>
          <a:prstGeom prst="rect">
            <a:avLst/>
          </a:prstGeom>
          <a:noFill/>
        </p:spPr>
        <p:txBody>
          <a:bodyPr wrap="square">
            <a:spAutoFit/>
          </a:bodyPr>
          <a:lstStyle/>
          <a:p>
            <a:pPr lvl="0" algn="just" defTabSz="685800">
              <a:buClrTx/>
            </a:pPr>
            <a:r>
              <a:rPr lang="vi-VN" sz="1600" kern="1200" dirty="0">
                <a:solidFill>
                  <a:prstClr val="black"/>
                </a:solidFill>
                <a:latin typeface="Calibri" panose="020F0502020204030204"/>
                <a:ea typeface="+mn-ea"/>
              </a:rPr>
              <a:t>Chợt anh của Tú gọi:</a:t>
            </a:r>
          </a:p>
          <a:p>
            <a:pPr lvl="0" algn="just" defTabSz="685800">
              <a:buClrTx/>
            </a:pPr>
            <a:r>
              <a:rPr lang="vi-VN" sz="1600" kern="1200" dirty="0">
                <a:solidFill>
                  <a:prstClr val="black"/>
                </a:solidFill>
                <a:latin typeface="Calibri" panose="020F0502020204030204"/>
                <a:ea typeface="+mn-ea"/>
              </a:rPr>
              <a:t>   - Tú ơi!</a:t>
            </a:r>
          </a:p>
          <a:p>
            <a:pPr lvl="0" algn="just" defTabSz="685800">
              <a:buClrTx/>
            </a:pPr>
            <a:r>
              <a:rPr lang="vi-VN" sz="1600" kern="1200" dirty="0">
                <a:solidFill>
                  <a:prstClr val="black"/>
                </a:solidFill>
                <a:latin typeface="Calibri" panose="020F0502020204030204"/>
                <a:ea typeface="+mn-ea"/>
              </a:rPr>
              <a:t>   Tú phụng phịu:</a:t>
            </a:r>
          </a:p>
          <a:p>
            <a:pPr lvl="0" algn="just" defTabSz="685800">
              <a:buClrTx/>
            </a:pPr>
            <a:r>
              <a:rPr lang="vi-VN" sz="1600" kern="1200" dirty="0">
                <a:solidFill>
                  <a:prstClr val="black"/>
                </a:solidFill>
                <a:latin typeface="Calibri" panose="020F0502020204030204"/>
                <a:ea typeface="+mn-ea"/>
              </a:rPr>
              <a:t>   - Cái gì?</a:t>
            </a:r>
          </a:p>
          <a:p>
            <a:pPr lvl="0" algn="just" defTabSz="685800">
              <a:buClrTx/>
            </a:pPr>
            <a:r>
              <a:rPr lang="vi-VN" sz="1600" kern="1200" dirty="0">
                <a:solidFill>
                  <a:prstClr val="black"/>
                </a:solidFill>
                <a:latin typeface="Calibri" panose="020F0502020204030204"/>
                <a:ea typeface="+mn-ea"/>
              </a:rPr>
              <a:t>   - Anh gọi mà em trả lời vậy à? Ra phụ anh đi.</a:t>
            </a:r>
          </a:p>
          <a:p>
            <a:pPr lvl="0" algn="just" defTabSz="685800">
              <a:buClrTx/>
            </a:pPr>
            <a:r>
              <a:rPr lang="vi-VN" sz="1600" kern="1200" dirty="0">
                <a:solidFill>
                  <a:prstClr val="black"/>
                </a:solidFill>
                <a:latin typeface="Calibri" panose="020F0502020204030204"/>
                <a:ea typeface="+mn-ea"/>
              </a:rPr>
              <a:t>   Tú buồn bực, vừa đi vừa lẩm bẩm:</a:t>
            </a:r>
          </a:p>
          <a:p>
            <a:pPr lvl="0" algn="just" defTabSz="685800">
              <a:buClrTx/>
            </a:pPr>
            <a:r>
              <a:rPr lang="vi-VN" sz="1600" kern="1200" dirty="0">
                <a:solidFill>
                  <a:prstClr val="black"/>
                </a:solidFill>
                <a:latin typeface="Calibri" panose="020F0502020204030204"/>
                <a:ea typeface="+mn-ea"/>
              </a:rPr>
              <a:t>   - Kêu chi kêu hoài!</a:t>
            </a:r>
          </a:p>
          <a:p>
            <a:pPr lvl="0" algn="just" defTabSz="685800">
              <a:buClrTx/>
            </a:pPr>
            <a:r>
              <a:rPr lang="vi-VN" sz="16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600" kern="1200" dirty="0">
                <a:solidFill>
                  <a:prstClr val="black"/>
                </a:solidFill>
                <a:latin typeface="Calibri" panose="020F0502020204030204"/>
                <a:ea typeface="+mn-ea"/>
              </a:rPr>
              <a:t>   - Vẹt à!</a:t>
            </a:r>
            <a:endParaRPr lang="en-US" sz="1600" kern="1200" dirty="0">
              <a:solidFill>
                <a:prstClr val="black"/>
              </a:solidFill>
              <a:latin typeface="Calibri" panose="020F0502020204030204"/>
              <a:ea typeface="+mn-ea"/>
            </a:endParaRPr>
          </a:p>
          <a:p>
            <a:pPr lvl="0" algn="just" defTabSz="685800">
              <a:buClrTx/>
            </a:pPr>
            <a:r>
              <a:rPr lang="vi-VN" sz="1600" kern="1200" dirty="0">
                <a:solidFill>
                  <a:prstClr val="black"/>
                </a:solidFill>
                <a:latin typeface="Calibri" panose="020F0502020204030204"/>
                <a:ea typeface="+mn-ea"/>
              </a:rPr>
              <a:t> Ngờ đâu một giọng the thé gắt lại:</a:t>
            </a:r>
          </a:p>
          <a:p>
            <a:pPr lvl="0" algn="just" defTabSz="685800">
              <a:buClrTx/>
            </a:pPr>
            <a:r>
              <a:rPr lang="vi-VN" sz="1600" kern="1200" dirty="0">
                <a:solidFill>
                  <a:prstClr val="black"/>
                </a:solidFill>
                <a:latin typeface="Calibri" panose="020F0502020204030204"/>
                <a:ea typeface="+mn-ea"/>
              </a:rPr>
              <a:t>   - Cái gì?</a:t>
            </a:r>
          </a:p>
          <a:p>
            <a:pPr lvl="0" algn="just" defTabSz="685800">
              <a:buClrTx/>
            </a:pPr>
            <a:r>
              <a:rPr lang="vi-VN" sz="16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600" kern="1200" dirty="0">
                <a:solidFill>
                  <a:prstClr val="black"/>
                </a:solidFill>
                <a:latin typeface="Calibri" panose="020F0502020204030204"/>
                <a:ea typeface="+mn-ea"/>
              </a:rPr>
              <a:t>   - Vẹt à, dạ!</a:t>
            </a:r>
          </a:p>
          <a:p>
            <a:pPr lvl="0" algn="just" defTabSz="685800">
              <a:buClrTx/>
            </a:pPr>
            <a:r>
              <a:rPr lang="vi-VN" sz="1600" kern="1200" dirty="0">
                <a:solidFill>
                  <a:prstClr val="black"/>
                </a:solidFill>
                <a:latin typeface="Calibri" panose="020F0502020204030204"/>
                <a:ea typeface="+mn-ea"/>
              </a:rPr>
              <a:t>   Vẹt đáp the thé:</a:t>
            </a:r>
          </a:p>
          <a:p>
            <a:pPr lvl="0" algn="just" defTabSz="685800">
              <a:buClrTx/>
            </a:pPr>
            <a:r>
              <a:rPr lang="vi-VN" sz="16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3"/>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4"/>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7862207" y="255254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820341" y="283060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2610168" y="2828675"/>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5213135" y="2828675"/>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5259239" y="2828675"/>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77801" y="857613"/>
            <a:ext cx="8829004" cy="4140964"/>
          </a:xfrm>
          <a:custGeom>
            <a:avLst/>
            <a:gdLst>
              <a:gd name="connsiteX0" fmla="*/ 0 w 8829004"/>
              <a:gd name="connsiteY0" fmla="*/ 408465 h 4140964"/>
              <a:gd name="connsiteX1" fmla="*/ 408465 w 8829004"/>
              <a:gd name="connsiteY1" fmla="*/ 0 h 4140964"/>
              <a:gd name="connsiteX2" fmla="*/ 915896 w 8829004"/>
              <a:gd name="connsiteY2" fmla="*/ 0 h 4140964"/>
              <a:gd name="connsiteX3" fmla="*/ 1663690 w 8829004"/>
              <a:gd name="connsiteY3" fmla="*/ 0 h 4140964"/>
              <a:gd name="connsiteX4" fmla="*/ 2331363 w 8829004"/>
              <a:gd name="connsiteY4" fmla="*/ 0 h 4140964"/>
              <a:gd name="connsiteX5" fmla="*/ 2918915 w 8829004"/>
              <a:gd name="connsiteY5" fmla="*/ 0 h 4140964"/>
              <a:gd name="connsiteX6" fmla="*/ 3506467 w 8829004"/>
              <a:gd name="connsiteY6" fmla="*/ 0 h 4140964"/>
              <a:gd name="connsiteX7" fmla="*/ 3933778 w 8829004"/>
              <a:gd name="connsiteY7" fmla="*/ 0 h 4140964"/>
              <a:gd name="connsiteX8" fmla="*/ 4521330 w 8829004"/>
              <a:gd name="connsiteY8" fmla="*/ 0 h 4140964"/>
              <a:gd name="connsiteX9" fmla="*/ 5028761 w 8829004"/>
              <a:gd name="connsiteY9" fmla="*/ 0 h 4140964"/>
              <a:gd name="connsiteX10" fmla="*/ 5456072 w 8829004"/>
              <a:gd name="connsiteY10" fmla="*/ 0 h 4140964"/>
              <a:gd name="connsiteX11" fmla="*/ 6283986 w 8829004"/>
              <a:gd name="connsiteY11" fmla="*/ 0 h 4140964"/>
              <a:gd name="connsiteX12" fmla="*/ 6951659 w 8829004"/>
              <a:gd name="connsiteY12" fmla="*/ 0 h 4140964"/>
              <a:gd name="connsiteX13" fmla="*/ 7539211 w 8829004"/>
              <a:gd name="connsiteY13" fmla="*/ 0 h 4140964"/>
              <a:gd name="connsiteX14" fmla="*/ 8420539 w 8829004"/>
              <a:gd name="connsiteY14" fmla="*/ 0 h 4140964"/>
              <a:gd name="connsiteX15" fmla="*/ 8829004 w 8829004"/>
              <a:gd name="connsiteY15" fmla="*/ 408465 h 4140964"/>
              <a:gd name="connsiteX16" fmla="*/ 8829004 w 8829004"/>
              <a:gd name="connsiteY16" fmla="*/ 1106512 h 4140964"/>
              <a:gd name="connsiteX17" fmla="*/ 8829004 w 8829004"/>
              <a:gd name="connsiteY17" fmla="*/ 1738079 h 4140964"/>
              <a:gd name="connsiteX18" fmla="*/ 8829004 w 8829004"/>
              <a:gd name="connsiteY18" fmla="*/ 2369645 h 4140964"/>
              <a:gd name="connsiteX19" fmla="*/ 8829004 w 8829004"/>
              <a:gd name="connsiteY19" fmla="*/ 2934731 h 4140964"/>
              <a:gd name="connsiteX20" fmla="*/ 8829004 w 8829004"/>
              <a:gd name="connsiteY20" fmla="*/ 3732499 h 4140964"/>
              <a:gd name="connsiteX21" fmla="*/ 8420539 w 8829004"/>
              <a:gd name="connsiteY21" fmla="*/ 4140964 h 4140964"/>
              <a:gd name="connsiteX22" fmla="*/ 7672745 w 8829004"/>
              <a:gd name="connsiteY22" fmla="*/ 4140964 h 4140964"/>
              <a:gd name="connsiteX23" fmla="*/ 7165314 w 8829004"/>
              <a:gd name="connsiteY23" fmla="*/ 4140964 h 4140964"/>
              <a:gd name="connsiteX24" fmla="*/ 6337400 w 8829004"/>
              <a:gd name="connsiteY24" fmla="*/ 4140964 h 4140964"/>
              <a:gd name="connsiteX25" fmla="*/ 5910089 w 8829004"/>
              <a:gd name="connsiteY25" fmla="*/ 4140964 h 4140964"/>
              <a:gd name="connsiteX26" fmla="*/ 5162296 w 8829004"/>
              <a:gd name="connsiteY26" fmla="*/ 4140964 h 4140964"/>
              <a:gd name="connsiteX27" fmla="*/ 4494623 w 8829004"/>
              <a:gd name="connsiteY27" fmla="*/ 4140964 h 4140964"/>
              <a:gd name="connsiteX28" fmla="*/ 3746829 w 8829004"/>
              <a:gd name="connsiteY28" fmla="*/ 4140964 h 4140964"/>
              <a:gd name="connsiteX29" fmla="*/ 2999036 w 8829004"/>
              <a:gd name="connsiteY29" fmla="*/ 4140964 h 4140964"/>
              <a:gd name="connsiteX30" fmla="*/ 2491604 w 8829004"/>
              <a:gd name="connsiteY30" fmla="*/ 4140964 h 4140964"/>
              <a:gd name="connsiteX31" fmla="*/ 2064294 w 8829004"/>
              <a:gd name="connsiteY31" fmla="*/ 4140964 h 4140964"/>
              <a:gd name="connsiteX32" fmla="*/ 1236379 w 8829004"/>
              <a:gd name="connsiteY32" fmla="*/ 4140964 h 4140964"/>
              <a:gd name="connsiteX33" fmla="*/ 408465 w 8829004"/>
              <a:gd name="connsiteY33" fmla="*/ 4140964 h 4140964"/>
              <a:gd name="connsiteX34" fmla="*/ 0 w 8829004"/>
              <a:gd name="connsiteY34" fmla="*/ 3732499 h 4140964"/>
              <a:gd name="connsiteX35" fmla="*/ 0 w 8829004"/>
              <a:gd name="connsiteY35" fmla="*/ 3001212 h 4140964"/>
              <a:gd name="connsiteX36" fmla="*/ 0 w 8829004"/>
              <a:gd name="connsiteY36" fmla="*/ 2369645 h 4140964"/>
              <a:gd name="connsiteX37" fmla="*/ 0 w 8829004"/>
              <a:gd name="connsiteY37" fmla="*/ 1704838 h 4140964"/>
              <a:gd name="connsiteX38" fmla="*/ 0 w 8829004"/>
              <a:gd name="connsiteY38" fmla="*/ 1073272 h 4140964"/>
              <a:gd name="connsiteX39" fmla="*/ 0 w 8829004"/>
              <a:gd name="connsiteY39" fmla="*/ 408465 h 41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829004" h="4140964" fill="none" extrusionOk="0">
                <a:moveTo>
                  <a:pt x="0" y="408465"/>
                </a:moveTo>
                <a:cubicBezTo>
                  <a:pt x="8451" y="164694"/>
                  <a:pt x="187237" y="-31234"/>
                  <a:pt x="408465" y="0"/>
                </a:cubicBezTo>
                <a:cubicBezTo>
                  <a:pt x="526997" y="19094"/>
                  <a:pt x="760999" y="-20309"/>
                  <a:pt x="915896" y="0"/>
                </a:cubicBezTo>
                <a:cubicBezTo>
                  <a:pt x="1070793" y="20309"/>
                  <a:pt x="1430336" y="-35642"/>
                  <a:pt x="1663690" y="0"/>
                </a:cubicBezTo>
                <a:cubicBezTo>
                  <a:pt x="1897044" y="35642"/>
                  <a:pt x="2106007" y="28185"/>
                  <a:pt x="2331363" y="0"/>
                </a:cubicBezTo>
                <a:cubicBezTo>
                  <a:pt x="2556719" y="-28185"/>
                  <a:pt x="2717018" y="27582"/>
                  <a:pt x="2918915" y="0"/>
                </a:cubicBezTo>
                <a:cubicBezTo>
                  <a:pt x="3120812" y="-27582"/>
                  <a:pt x="3254468" y="9568"/>
                  <a:pt x="3506467" y="0"/>
                </a:cubicBezTo>
                <a:cubicBezTo>
                  <a:pt x="3758466" y="-9568"/>
                  <a:pt x="3799535" y="6329"/>
                  <a:pt x="3933778" y="0"/>
                </a:cubicBezTo>
                <a:cubicBezTo>
                  <a:pt x="4068021" y="-6329"/>
                  <a:pt x="4386256" y="19136"/>
                  <a:pt x="4521330" y="0"/>
                </a:cubicBezTo>
                <a:cubicBezTo>
                  <a:pt x="4656404" y="-19136"/>
                  <a:pt x="4915782" y="-12899"/>
                  <a:pt x="5028761" y="0"/>
                </a:cubicBezTo>
                <a:cubicBezTo>
                  <a:pt x="5141740" y="12899"/>
                  <a:pt x="5328733" y="8640"/>
                  <a:pt x="5456072" y="0"/>
                </a:cubicBezTo>
                <a:cubicBezTo>
                  <a:pt x="5583411" y="-8640"/>
                  <a:pt x="5885677" y="-23730"/>
                  <a:pt x="6283986" y="0"/>
                </a:cubicBezTo>
                <a:cubicBezTo>
                  <a:pt x="6682295" y="23730"/>
                  <a:pt x="6624072" y="9907"/>
                  <a:pt x="6951659" y="0"/>
                </a:cubicBezTo>
                <a:cubicBezTo>
                  <a:pt x="7279246" y="-9907"/>
                  <a:pt x="7392457" y="-14826"/>
                  <a:pt x="7539211" y="0"/>
                </a:cubicBezTo>
                <a:cubicBezTo>
                  <a:pt x="7685965" y="14826"/>
                  <a:pt x="8134777" y="-5206"/>
                  <a:pt x="8420539" y="0"/>
                </a:cubicBezTo>
                <a:cubicBezTo>
                  <a:pt x="8660658" y="43035"/>
                  <a:pt x="8848895" y="145750"/>
                  <a:pt x="8829004" y="408465"/>
                </a:cubicBezTo>
                <a:cubicBezTo>
                  <a:pt x="8814271" y="660960"/>
                  <a:pt x="8862796" y="819617"/>
                  <a:pt x="8829004" y="1106512"/>
                </a:cubicBezTo>
                <a:cubicBezTo>
                  <a:pt x="8795212" y="1393407"/>
                  <a:pt x="8813549" y="1527383"/>
                  <a:pt x="8829004" y="1738079"/>
                </a:cubicBezTo>
                <a:cubicBezTo>
                  <a:pt x="8844459" y="1948775"/>
                  <a:pt x="8859076" y="2181707"/>
                  <a:pt x="8829004" y="2369645"/>
                </a:cubicBezTo>
                <a:cubicBezTo>
                  <a:pt x="8798932" y="2557583"/>
                  <a:pt x="8814794" y="2775029"/>
                  <a:pt x="8829004" y="2934731"/>
                </a:cubicBezTo>
                <a:cubicBezTo>
                  <a:pt x="8843214" y="3094433"/>
                  <a:pt x="8799667" y="3542123"/>
                  <a:pt x="8829004" y="3732499"/>
                </a:cubicBezTo>
                <a:cubicBezTo>
                  <a:pt x="8798695" y="4004417"/>
                  <a:pt x="8652234" y="4172102"/>
                  <a:pt x="8420539" y="4140964"/>
                </a:cubicBezTo>
                <a:cubicBezTo>
                  <a:pt x="8090860" y="4128389"/>
                  <a:pt x="7847205" y="4124188"/>
                  <a:pt x="7672745" y="4140964"/>
                </a:cubicBezTo>
                <a:cubicBezTo>
                  <a:pt x="7498285" y="4157740"/>
                  <a:pt x="7404670" y="4146601"/>
                  <a:pt x="7165314" y="4140964"/>
                </a:cubicBezTo>
                <a:cubicBezTo>
                  <a:pt x="6925958" y="4135327"/>
                  <a:pt x="6668389" y="4163384"/>
                  <a:pt x="6337400" y="4140964"/>
                </a:cubicBezTo>
                <a:cubicBezTo>
                  <a:pt x="6006411" y="4118544"/>
                  <a:pt x="6057814" y="4150672"/>
                  <a:pt x="5910089" y="4140964"/>
                </a:cubicBezTo>
                <a:cubicBezTo>
                  <a:pt x="5762364" y="4131256"/>
                  <a:pt x="5363020" y="4159551"/>
                  <a:pt x="5162296" y="4140964"/>
                </a:cubicBezTo>
                <a:cubicBezTo>
                  <a:pt x="4961572" y="4122377"/>
                  <a:pt x="4736530" y="4157669"/>
                  <a:pt x="4494623" y="4140964"/>
                </a:cubicBezTo>
                <a:cubicBezTo>
                  <a:pt x="4252716" y="4124259"/>
                  <a:pt x="4046037" y="4116363"/>
                  <a:pt x="3746829" y="4140964"/>
                </a:cubicBezTo>
                <a:cubicBezTo>
                  <a:pt x="3447621" y="4165565"/>
                  <a:pt x="3246253" y="4177418"/>
                  <a:pt x="2999036" y="4140964"/>
                </a:cubicBezTo>
                <a:cubicBezTo>
                  <a:pt x="2751819" y="4104510"/>
                  <a:pt x="2608807" y="4127174"/>
                  <a:pt x="2491604" y="4140964"/>
                </a:cubicBezTo>
                <a:cubicBezTo>
                  <a:pt x="2374401" y="4154754"/>
                  <a:pt x="2206496" y="4121246"/>
                  <a:pt x="2064294" y="4140964"/>
                </a:cubicBezTo>
                <a:cubicBezTo>
                  <a:pt x="1922092" y="4160683"/>
                  <a:pt x="1425286" y="4168744"/>
                  <a:pt x="1236379" y="4140964"/>
                </a:cubicBezTo>
                <a:cubicBezTo>
                  <a:pt x="1047472" y="4113184"/>
                  <a:pt x="590085" y="4117108"/>
                  <a:pt x="408465" y="4140964"/>
                </a:cubicBezTo>
                <a:cubicBezTo>
                  <a:pt x="150170" y="4134341"/>
                  <a:pt x="7511" y="3926225"/>
                  <a:pt x="0" y="3732499"/>
                </a:cubicBezTo>
                <a:cubicBezTo>
                  <a:pt x="8852" y="3551359"/>
                  <a:pt x="5908" y="3270452"/>
                  <a:pt x="0" y="3001212"/>
                </a:cubicBezTo>
                <a:cubicBezTo>
                  <a:pt x="-5908" y="2731972"/>
                  <a:pt x="-29255" y="2518862"/>
                  <a:pt x="0" y="2369645"/>
                </a:cubicBezTo>
                <a:cubicBezTo>
                  <a:pt x="29255" y="2220428"/>
                  <a:pt x="8141" y="1927905"/>
                  <a:pt x="0" y="1704838"/>
                </a:cubicBezTo>
                <a:cubicBezTo>
                  <a:pt x="-8141" y="1481771"/>
                  <a:pt x="24721" y="1288961"/>
                  <a:pt x="0" y="1073272"/>
                </a:cubicBezTo>
                <a:cubicBezTo>
                  <a:pt x="-24721" y="857583"/>
                  <a:pt x="-4448" y="581230"/>
                  <a:pt x="0" y="408465"/>
                </a:cubicBezTo>
                <a:close/>
              </a:path>
              <a:path w="8829004" h="4140964" stroke="0" extrusionOk="0">
                <a:moveTo>
                  <a:pt x="0" y="408465"/>
                </a:moveTo>
                <a:cubicBezTo>
                  <a:pt x="1529" y="229627"/>
                  <a:pt x="202873" y="35733"/>
                  <a:pt x="408465" y="0"/>
                </a:cubicBezTo>
                <a:cubicBezTo>
                  <a:pt x="574859" y="28955"/>
                  <a:pt x="988786" y="26346"/>
                  <a:pt x="1156259" y="0"/>
                </a:cubicBezTo>
                <a:cubicBezTo>
                  <a:pt x="1323732" y="-26346"/>
                  <a:pt x="1491709" y="6998"/>
                  <a:pt x="1663690" y="0"/>
                </a:cubicBezTo>
                <a:cubicBezTo>
                  <a:pt x="1835671" y="-6998"/>
                  <a:pt x="2003769" y="-3486"/>
                  <a:pt x="2171121" y="0"/>
                </a:cubicBezTo>
                <a:cubicBezTo>
                  <a:pt x="2338473" y="3486"/>
                  <a:pt x="2641648" y="-7781"/>
                  <a:pt x="2918915" y="0"/>
                </a:cubicBezTo>
                <a:cubicBezTo>
                  <a:pt x="3196182" y="7781"/>
                  <a:pt x="3346740" y="-13707"/>
                  <a:pt x="3506467" y="0"/>
                </a:cubicBezTo>
                <a:cubicBezTo>
                  <a:pt x="3666194" y="13707"/>
                  <a:pt x="3945199" y="-2785"/>
                  <a:pt x="4334381" y="0"/>
                </a:cubicBezTo>
                <a:cubicBezTo>
                  <a:pt x="4723563" y="2785"/>
                  <a:pt x="4996017" y="-19008"/>
                  <a:pt x="5162296" y="0"/>
                </a:cubicBezTo>
                <a:cubicBezTo>
                  <a:pt x="5328576" y="19008"/>
                  <a:pt x="5720310" y="4738"/>
                  <a:pt x="5910089" y="0"/>
                </a:cubicBezTo>
                <a:cubicBezTo>
                  <a:pt x="6099868" y="-4738"/>
                  <a:pt x="6177159" y="11887"/>
                  <a:pt x="6417520" y="0"/>
                </a:cubicBezTo>
                <a:cubicBezTo>
                  <a:pt x="6657881" y="-11887"/>
                  <a:pt x="6652396" y="7026"/>
                  <a:pt x="6844831" y="0"/>
                </a:cubicBezTo>
                <a:cubicBezTo>
                  <a:pt x="7037266" y="-7026"/>
                  <a:pt x="7311525" y="11919"/>
                  <a:pt x="7672745" y="0"/>
                </a:cubicBezTo>
                <a:cubicBezTo>
                  <a:pt x="8033965" y="-11919"/>
                  <a:pt x="8207654" y="-12742"/>
                  <a:pt x="8420539" y="0"/>
                </a:cubicBezTo>
                <a:cubicBezTo>
                  <a:pt x="8647866" y="-22543"/>
                  <a:pt x="8812474" y="151501"/>
                  <a:pt x="8829004" y="408465"/>
                </a:cubicBezTo>
                <a:cubicBezTo>
                  <a:pt x="8849790" y="531373"/>
                  <a:pt x="8847957" y="719800"/>
                  <a:pt x="8829004" y="973551"/>
                </a:cubicBezTo>
                <a:cubicBezTo>
                  <a:pt x="8810051" y="1227302"/>
                  <a:pt x="8855453" y="1361812"/>
                  <a:pt x="8829004" y="1704838"/>
                </a:cubicBezTo>
                <a:cubicBezTo>
                  <a:pt x="8802555" y="2047864"/>
                  <a:pt x="8842850" y="2025978"/>
                  <a:pt x="8829004" y="2336405"/>
                </a:cubicBezTo>
                <a:cubicBezTo>
                  <a:pt x="8815158" y="2646832"/>
                  <a:pt x="8855185" y="2757142"/>
                  <a:pt x="8829004" y="2967971"/>
                </a:cubicBezTo>
                <a:cubicBezTo>
                  <a:pt x="8802823" y="3178800"/>
                  <a:pt x="8848523" y="3488069"/>
                  <a:pt x="8829004" y="3732499"/>
                </a:cubicBezTo>
                <a:cubicBezTo>
                  <a:pt x="8826578" y="3951305"/>
                  <a:pt x="8652069" y="4136621"/>
                  <a:pt x="8420539" y="4140964"/>
                </a:cubicBezTo>
                <a:cubicBezTo>
                  <a:pt x="8274593" y="4130689"/>
                  <a:pt x="8055087" y="4154818"/>
                  <a:pt x="7913108" y="4140964"/>
                </a:cubicBezTo>
                <a:cubicBezTo>
                  <a:pt x="7771129" y="4127110"/>
                  <a:pt x="7590740" y="4151967"/>
                  <a:pt x="7405676" y="4140964"/>
                </a:cubicBezTo>
                <a:cubicBezTo>
                  <a:pt x="7220612" y="4129961"/>
                  <a:pt x="6835870" y="4148175"/>
                  <a:pt x="6577762" y="4140964"/>
                </a:cubicBezTo>
                <a:cubicBezTo>
                  <a:pt x="6319654" y="4133753"/>
                  <a:pt x="6173514" y="4167584"/>
                  <a:pt x="5990210" y="4140964"/>
                </a:cubicBezTo>
                <a:cubicBezTo>
                  <a:pt x="5806906" y="4114344"/>
                  <a:pt x="5447780" y="4106844"/>
                  <a:pt x="5162296" y="4140964"/>
                </a:cubicBezTo>
                <a:cubicBezTo>
                  <a:pt x="4876812" y="4175084"/>
                  <a:pt x="4667676" y="4126893"/>
                  <a:pt x="4334381" y="4140964"/>
                </a:cubicBezTo>
                <a:cubicBezTo>
                  <a:pt x="4001087" y="4155035"/>
                  <a:pt x="4031047" y="4143539"/>
                  <a:pt x="3746829" y="4140964"/>
                </a:cubicBezTo>
                <a:cubicBezTo>
                  <a:pt x="3462611" y="4138389"/>
                  <a:pt x="3481935" y="4142325"/>
                  <a:pt x="3319519" y="4140964"/>
                </a:cubicBezTo>
                <a:cubicBezTo>
                  <a:pt x="3157103" y="4139604"/>
                  <a:pt x="2974123" y="4126315"/>
                  <a:pt x="2812087" y="4140964"/>
                </a:cubicBezTo>
                <a:cubicBezTo>
                  <a:pt x="2650051" y="4155613"/>
                  <a:pt x="2536062" y="4157280"/>
                  <a:pt x="2304656" y="4140964"/>
                </a:cubicBezTo>
                <a:cubicBezTo>
                  <a:pt x="2073250" y="4124648"/>
                  <a:pt x="1892601" y="4106294"/>
                  <a:pt x="1556862" y="4140964"/>
                </a:cubicBezTo>
                <a:cubicBezTo>
                  <a:pt x="1221123" y="4175634"/>
                  <a:pt x="1282536" y="4125071"/>
                  <a:pt x="1129552" y="4140964"/>
                </a:cubicBezTo>
                <a:cubicBezTo>
                  <a:pt x="976568" y="4156858"/>
                  <a:pt x="673591" y="4169266"/>
                  <a:pt x="408465" y="4140964"/>
                </a:cubicBezTo>
                <a:cubicBezTo>
                  <a:pt x="170582" y="4134543"/>
                  <a:pt x="5032" y="3996768"/>
                  <a:pt x="0" y="3732499"/>
                </a:cubicBezTo>
                <a:cubicBezTo>
                  <a:pt x="17009" y="3500482"/>
                  <a:pt x="26896" y="3337038"/>
                  <a:pt x="0" y="3034452"/>
                </a:cubicBezTo>
                <a:cubicBezTo>
                  <a:pt x="-26896" y="2731866"/>
                  <a:pt x="-18333" y="2583314"/>
                  <a:pt x="0" y="2469366"/>
                </a:cubicBezTo>
                <a:cubicBezTo>
                  <a:pt x="18333" y="2355418"/>
                  <a:pt x="-21029" y="2016641"/>
                  <a:pt x="0" y="1804559"/>
                </a:cubicBezTo>
                <a:cubicBezTo>
                  <a:pt x="21029" y="1592477"/>
                  <a:pt x="16452" y="1303145"/>
                  <a:pt x="0" y="1139752"/>
                </a:cubicBezTo>
                <a:cubicBezTo>
                  <a:pt x="-16452" y="976359"/>
                  <a:pt x="19521" y="700409"/>
                  <a:pt x="0" y="40846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72165" y="1111724"/>
            <a:ext cx="8575502" cy="3416320"/>
          </a:xfrm>
          <a:prstGeom prst="rect">
            <a:avLst/>
          </a:prstGeom>
          <a:noFill/>
        </p:spPr>
        <p:txBody>
          <a:bodyPr wrap="square">
            <a:spAutoFit/>
          </a:bodyPr>
          <a:lstStyle/>
          <a:p>
            <a:pPr lvl="0" algn="just" defTabSz="685800">
              <a:buClrTx/>
            </a:pPr>
            <a:r>
              <a:rPr lang="vi-VN" sz="24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4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400" kern="1200" dirty="0">
                <a:solidFill>
                  <a:prstClr val="black"/>
                </a:solidFill>
                <a:latin typeface="Calibri" panose="020F0502020204030204"/>
                <a:ea typeface="+mn-ea"/>
              </a:rPr>
              <a:t>   - Kêu chi kêu hoài!</a:t>
            </a:r>
          </a:p>
          <a:p>
            <a:pPr lvl="0" algn="just" defTabSz="685800">
              <a:buClrTx/>
            </a:pPr>
            <a:r>
              <a:rPr lang="vi-VN" sz="24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3"/>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4"/>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3152274" y="3732099"/>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8265788" y="3714925"/>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861194" y="409762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2275057" y="410146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6316275" y="3732099"/>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5031020" y="411062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5092493" y="411062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par>
                                <p:cTn id="42" presetID="22" presetClass="entr" presetSubtype="4"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 name="Nhóm 21">
            <a:extLst>
              <a:ext uri="{FF2B5EF4-FFF2-40B4-BE49-F238E27FC236}">
                <a16:creationId xmlns:a16="http://schemas.microsoft.com/office/drawing/2014/main" id="{A39CF741-2AF6-0804-B052-363A501905AA}"/>
              </a:ext>
            </a:extLst>
          </p:cNvPr>
          <p:cNvGrpSpPr/>
          <p:nvPr/>
        </p:nvGrpSpPr>
        <p:grpSpPr>
          <a:xfrm>
            <a:off x="0" y="728637"/>
            <a:ext cx="9016623" cy="4295063"/>
            <a:chOff x="0" y="728637"/>
            <a:chExt cx="9016623" cy="4295063"/>
          </a:xfrm>
        </p:grpSpPr>
        <p:grpSp>
          <p:nvGrpSpPr>
            <p:cNvPr id="3" name="Nhóm 26">
              <a:extLst>
                <a:ext uri="{FF2B5EF4-FFF2-40B4-BE49-F238E27FC236}">
                  <a16:creationId xmlns:a16="http://schemas.microsoft.com/office/drawing/2014/main" id="{6DFCA3D1-23FE-E87E-6BB9-DBCAE607DEAB}"/>
                </a:ext>
              </a:extLst>
            </p:cNvPr>
            <p:cNvGrpSpPr/>
            <p:nvPr/>
          </p:nvGrpSpPr>
          <p:grpSpPr>
            <a:xfrm>
              <a:off x="121234" y="728637"/>
              <a:ext cx="8020347" cy="968839"/>
              <a:chOff x="237022" y="794871"/>
              <a:chExt cx="8020347" cy="968839"/>
            </a:xfrm>
          </p:grpSpPr>
          <p:sp>
            <p:nvSpPr>
              <p:cNvPr id="23" name="Hình chữ nhật: Góc Tròn 23">
                <a:extLst>
                  <a:ext uri="{FF2B5EF4-FFF2-40B4-BE49-F238E27FC236}">
                    <a16:creationId xmlns:a16="http://schemas.microsoft.com/office/drawing/2014/main" id="{3DF92AFF-EA4B-7BB0-1ED4-668AF274751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0F0F0"/>
                  </a:solidFill>
                </a:endParaRPr>
              </a:p>
            </p:txBody>
          </p:sp>
          <p:sp>
            <p:nvSpPr>
              <p:cNvPr id="24" name="Hộp Văn bản 18">
                <a:extLst>
                  <a:ext uri="{FF2B5EF4-FFF2-40B4-BE49-F238E27FC236}">
                    <a16:creationId xmlns:a16="http://schemas.microsoft.com/office/drawing/2014/main" id="{734AD311-AB04-031D-1103-F389736187B0}"/>
                  </a:ext>
                </a:extLst>
              </p:cNvPr>
              <p:cNvSpPr txBox="1"/>
              <p:nvPr/>
            </p:nvSpPr>
            <p:spPr>
              <a:xfrm>
                <a:off x="864188" y="975873"/>
                <a:ext cx="7393181"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Tú đã làm gì khi thấy con vẹt bị thương trong vườn nhà?</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Hình ảnh 22">
                <a:extLst>
                  <a:ext uri="{FF2B5EF4-FFF2-40B4-BE49-F238E27FC236}">
                    <a16:creationId xmlns:a16="http://schemas.microsoft.com/office/drawing/2014/main" id="{8569E57B-A689-E539-6D6D-5FAF749A35C7}"/>
                  </a:ext>
                </a:extLst>
              </p:cNvPr>
              <p:cNvPicPr>
                <a:picLocks noChangeAspect="1"/>
              </p:cNvPicPr>
              <p:nvPr/>
            </p:nvPicPr>
            <p:blipFill rotWithShape="1">
              <a:blip r:embed="rId3"/>
              <a:srcRect l="31483" t="5898" r="50744" b="64236"/>
              <a:stretch/>
            </p:blipFill>
            <p:spPr>
              <a:xfrm>
                <a:off x="237022" y="794871"/>
                <a:ext cx="576592" cy="968839"/>
              </a:xfrm>
              <a:prstGeom prst="rect">
                <a:avLst/>
              </a:prstGeom>
            </p:spPr>
          </p:pic>
        </p:grpSp>
        <p:grpSp>
          <p:nvGrpSpPr>
            <p:cNvPr id="4" name="Nhóm 6">
              <a:extLst>
                <a:ext uri="{FF2B5EF4-FFF2-40B4-BE49-F238E27FC236}">
                  <a16:creationId xmlns:a16="http://schemas.microsoft.com/office/drawing/2014/main" id="{FC132993-A74B-1B60-6757-28B4613E5305}"/>
                </a:ext>
              </a:extLst>
            </p:cNvPr>
            <p:cNvGrpSpPr/>
            <p:nvPr/>
          </p:nvGrpSpPr>
          <p:grpSpPr>
            <a:xfrm>
              <a:off x="96036" y="1616093"/>
              <a:ext cx="7990604" cy="976819"/>
              <a:chOff x="207253" y="1728030"/>
              <a:chExt cx="7990604" cy="976819"/>
            </a:xfrm>
          </p:grpSpPr>
          <p:grpSp>
            <p:nvGrpSpPr>
              <p:cNvPr id="19" name="Nhóm 32">
                <a:extLst>
                  <a:ext uri="{FF2B5EF4-FFF2-40B4-BE49-F238E27FC236}">
                    <a16:creationId xmlns:a16="http://schemas.microsoft.com/office/drawing/2014/main" id="{4CFF89D1-73CD-822A-3AA5-3A87895F250E}"/>
                  </a:ext>
                </a:extLst>
              </p:cNvPr>
              <p:cNvGrpSpPr/>
              <p:nvPr/>
            </p:nvGrpSpPr>
            <p:grpSpPr>
              <a:xfrm>
                <a:off x="232451" y="1868019"/>
                <a:ext cx="7965406" cy="658819"/>
                <a:chOff x="4539518" y="827021"/>
                <a:chExt cx="7965406" cy="658819"/>
              </a:xfrm>
            </p:grpSpPr>
            <p:sp>
              <p:nvSpPr>
                <p:cNvPr id="21" name="Hình chữ nhật: Góc Tròn 30">
                  <a:extLst>
                    <a:ext uri="{FF2B5EF4-FFF2-40B4-BE49-F238E27FC236}">
                      <a16:creationId xmlns:a16="http://schemas.microsoft.com/office/drawing/2014/main" id="{CEF637DC-96E3-6780-6095-77199C0B4659}"/>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Hộp Văn bản 10">
                  <a:extLst>
                    <a:ext uri="{FF2B5EF4-FFF2-40B4-BE49-F238E27FC236}">
                      <a16:creationId xmlns:a16="http://schemas.microsoft.com/office/drawing/2014/main" id="{DEB01FC1-3A1E-D974-5BEE-0FB5BB1FD734}"/>
                    </a:ext>
                  </a:extLst>
                </p:cNvPr>
                <p:cNvSpPr txBox="1"/>
                <p:nvPr/>
              </p:nvSpPr>
              <p:spPr>
                <a:xfrm>
                  <a:off x="4539518" y="883099"/>
                  <a:ext cx="7761609" cy="510778"/>
                </a:xfrm>
                <a:prstGeom prst="round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Những chi tiết nào cho thấy Tú yêu thương vẹt?</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20" name="Hình ảnh 29">
                <a:extLst>
                  <a:ext uri="{FF2B5EF4-FFF2-40B4-BE49-F238E27FC236}">
                    <a16:creationId xmlns:a16="http://schemas.microsoft.com/office/drawing/2014/main" id="{93CDBD0C-4B57-177A-11B0-55B09F9D19C8}"/>
                  </a:ext>
                </a:extLst>
              </p:cNvPr>
              <p:cNvPicPr>
                <a:picLocks noChangeAspect="1"/>
              </p:cNvPicPr>
              <p:nvPr/>
            </p:nvPicPr>
            <p:blipFill rotWithShape="1">
              <a:blip r:embed="rId3"/>
              <a:srcRect l="50655" t="3903" r="28184" b="63507"/>
              <a:stretch/>
            </p:blipFill>
            <p:spPr>
              <a:xfrm>
                <a:off x="207253" y="1728030"/>
                <a:ext cx="634257" cy="976819"/>
              </a:xfrm>
              <a:prstGeom prst="roundRect">
                <a:avLst/>
              </a:prstGeom>
            </p:spPr>
          </p:pic>
        </p:grpSp>
        <p:grpSp>
          <p:nvGrpSpPr>
            <p:cNvPr id="5" name="Nhóm 12">
              <a:extLst>
                <a:ext uri="{FF2B5EF4-FFF2-40B4-BE49-F238E27FC236}">
                  <a16:creationId xmlns:a16="http://schemas.microsoft.com/office/drawing/2014/main" id="{BC5DD388-B3A5-875F-81B7-E30855CDC965}"/>
                </a:ext>
              </a:extLst>
            </p:cNvPr>
            <p:cNvGrpSpPr/>
            <p:nvPr/>
          </p:nvGrpSpPr>
          <p:grpSpPr>
            <a:xfrm>
              <a:off x="83348" y="2464325"/>
              <a:ext cx="8814806" cy="960400"/>
              <a:chOff x="184717" y="2685521"/>
              <a:chExt cx="8814806" cy="960400"/>
            </a:xfrm>
          </p:grpSpPr>
          <p:grpSp>
            <p:nvGrpSpPr>
              <p:cNvPr id="15" name="Nhóm 11">
                <a:extLst>
                  <a:ext uri="{FF2B5EF4-FFF2-40B4-BE49-F238E27FC236}">
                    <a16:creationId xmlns:a16="http://schemas.microsoft.com/office/drawing/2014/main" id="{E8D0FAB3-4888-6999-A79F-E63359D7B4D5}"/>
                  </a:ext>
                </a:extLst>
              </p:cNvPr>
              <p:cNvGrpSpPr/>
              <p:nvPr/>
            </p:nvGrpSpPr>
            <p:grpSpPr>
              <a:xfrm>
                <a:off x="184717" y="2685521"/>
                <a:ext cx="8677582" cy="960400"/>
                <a:chOff x="184717" y="2685521"/>
                <a:chExt cx="8677582" cy="960400"/>
              </a:xfrm>
            </p:grpSpPr>
            <p:sp>
              <p:nvSpPr>
                <p:cNvPr id="17" name="Hình chữ nhật: Góc Tròn 37">
                  <a:extLst>
                    <a:ext uri="{FF2B5EF4-FFF2-40B4-BE49-F238E27FC236}">
                      <a16:creationId xmlns:a16="http://schemas.microsoft.com/office/drawing/2014/main" id="{BE2730D0-7736-6FFF-4E90-6ABBB2EE9050}"/>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Hình ảnh 36">
                  <a:extLst>
                    <a:ext uri="{FF2B5EF4-FFF2-40B4-BE49-F238E27FC236}">
                      <a16:creationId xmlns:a16="http://schemas.microsoft.com/office/drawing/2014/main" id="{48BD6B0F-4364-0A4C-537A-33C883482410}"/>
                    </a:ext>
                  </a:extLst>
                </p:cNvPr>
                <p:cNvPicPr>
                  <a:picLocks noChangeAspect="1"/>
                </p:cNvPicPr>
                <p:nvPr/>
              </p:nvPicPr>
              <p:blipFill rotWithShape="1">
                <a:blip r:embed="rId3"/>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C5AF72CE-3D87-5825-DD08-8639F883C7DA}"/>
                  </a:ext>
                </a:extLst>
              </p:cNvPr>
              <p:cNvSpPr txBox="1"/>
              <p:nvPr/>
            </p:nvSpPr>
            <p:spPr>
              <a:xfrm>
                <a:off x="799195" y="2912305"/>
                <a:ext cx="8200328"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endParaRPr lang="en-US" sz="2400" dirty="0">
                  <a:solidFill>
                    <a:srgbClr val="002060"/>
                  </a:solidFill>
                  <a:latin typeface="Calibri" panose="020F0502020204030204" pitchFamily="34" charset="0"/>
                  <a:cs typeface="Calibri" panose="020F0502020204030204" pitchFamily="34" charset="0"/>
                </a:endParaRPr>
              </a:p>
            </p:txBody>
          </p:sp>
        </p:grpSp>
        <p:grpSp>
          <p:nvGrpSpPr>
            <p:cNvPr id="6" name="Nhóm 20">
              <a:extLst>
                <a:ext uri="{FF2B5EF4-FFF2-40B4-BE49-F238E27FC236}">
                  <a16:creationId xmlns:a16="http://schemas.microsoft.com/office/drawing/2014/main" id="{373BB473-E9CF-4DFC-5CAC-249564CC8803}"/>
                </a:ext>
              </a:extLst>
            </p:cNvPr>
            <p:cNvGrpSpPr/>
            <p:nvPr/>
          </p:nvGrpSpPr>
          <p:grpSpPr>
            <a:xfrm>
              <a:off x="45898" y="4111103"/>
              <a:ext cx="8970725" cy="912597"/>
              <a:chOff x="50560" y="4156380"/>
              <a:chExt cx="8970725" cy="912597"/>
            </a:xfrm>
          </p:grpSpPr>
          <p:sp>
            <p:nvSpPr>
              <p:cNvPr id="12" name="Hình chữ nhật: Góc Tròn 42">
                <a:extLst>
                  <a:ext uri="{FF2B5EF4-FFF2-40B4-BE49-F238E27FC236}">
                    <a16:creationId xmlns:a16="http://schemas.microsoft.com/office/drawing/2014/main" id="{1EF27DCF-D33C-AB8B-E378-B1BCA5A31515}"/>
                  </a:ext>
                </a:extLst>
              </p:cNvPr>
              <p:cNvSpPr/>
              <p:nvPr/>
            </p:nvSpPr>
            <p:spPr>
              <a:xfrm>
                <a:off x="772155" y="4214651"/>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ộp Văn bản 16">
                <a:extLst>
                  <a:ext uri="{FF2B5EF4-FFF2-40B4-BE49-F238E27FC236}">
                    <a16:creationId xmlns:a16="http://schemas.microsoft.com/office/drawing/2014/main" id="{00A049AF-3B64-C8D6-57F7-20DB8D07D467}"/>
                  </a:ext>
                </a:extLst>
              </p:cNvPr>
              <p:cNvSpPr txBox="1"/>
              <p:nvPr/>
            </p:nvSpPr>
            <p:spPr>
              <a:xfrm>
                <a:off x="505993" y="4199975"/>
                <a:ext cx="8515292"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4" name="Hình ảnh 44">
                <a:extLst>
                  <a:ext uri="{FF2B5EF4-FFF2-40B4-BE49-F238E27FC236}">
                    <a16:creationId xmlns:a16="http://schemas.microsoft.com/office/drawing/2014/main" id="{6837C41B-B237-6FF4-F09C-64021DBA0C11}"/>
                  </a:ext>
                </a:extLst>
              </p:cNvPr>
              <p:cNvPicPr>
                <a:picLocks noChangeAspect="1"/>
              </p:cNvPicPr>
              <p:nvPr/>
            </p:nvPicPr>
            <p:blipFill rotWithShape="1">
              <a:blip r:embed="rId3"/>
              <a:srcRect l="30952" t="35570" r="49999" b="37592"/>
              <a:stretch/>
            </p:blipFill>
            <p:spPr>
              <a:xfrm>
                <a:off x="50560" y="4156380"/>
                <a:ext cx="641795" cy="904223"/>
              </a:xfrm>
              <a:prstGeom prst="rect">
                <a:avLst/>
              </a:prstGeom>
            </p:spPr>
          </p:pic>
        </p:grpSp>
        <p:grpSp>
          <p:nvGrpSpPr>
            <p:cNvPr id="7" name="Nhóm 17">
              <a:extLst>
                <a:ext uri="{FF2B5EF4-FFF2-40B4-BE49-F238E27FC236}">
                  <a16:creationId xmlns:a16="http://schemas.microsoft.com/office/drawing/2014/main" id="{0E60DA8C-65CC-4C75-79A5-8AE3677BE6B5}"/>
                </a:ext>
              </a:extLst>
            </p:cNvPr>
            <p:cNvGrpSpPr/>
            <p:nvPr/>
          </p:nvGrpSpPr>
          <p:grpSpPr>
            <a:xfrm>
              <a:off x="0" y="3286809"/>
              <a:ext cx="8805903" cy="867626"/>
              <a:chOff x="8624" y="3369268"/>
              <a:chExt cx="8805903" cy="867626"/>
            </a:xfrm>
          </p:grpSpPr>
          <p:grpSp>
            <p:nvGrpSpPr>
              <p:cNvPr id="8" name="Nhóm 13">
                <a:extLst>
                  <a:ext uri="{FF2B5EF4-FFF2-40B4-BE49-F238E27FC236}">
                    <a16:creationId xmlns:a16="http://schemas.microsoft.com/office/drawing/2014/main" id="{3FECC774-CF89-974C-37BC-6E620E33932E}"/>
                  </a:ext>
                </a:extLst>
              </p:cNvPr>
              <p:cNvGrpSpPr/>
              <p:nvPr/>
            </p:nvGrpSpPr>
            <p:grpSpPr>
              <a:xfrm>
                <a:off x="611027" y="3400862"/>
                <a:ext cx="8203500" cy="830997"/>
                <a:chOff x="710078" y="3582335"/>
                <a:chExt cx="8203500" cy="830997"/>
              </a:xfrm>
            </p:grpSpPr>
            <p:sp>
              <p:nvSpPr>
                <p:cNvPr id="10" name="Hình chữ nhật: Góc Tròn 49">
                  <a:extLst>
                    <a:ext uri="{FF2B5EF4-FFF2-40B4-BE49-F238E27FC236}">
                      <a16:creationId xmlns:a16="http://schemas.microsoft.com/office/drawing/2014/main" id="{B8C2C5BE-6E20-60BD-00CF-B15291273537}"/>
                    </a:ext>
                  </a:extLst>
                </p:cNvPr>
                <p:cNvSpPr/>
                <p:nvPr/>
              </p:nvSpPr>
              <p:spPr>
                <a:xfrm>
                  <a:off x="874677" y="3623190"/>
                  <a:ext cx="8038901" cy="697912"/>
                </a:xfrm>
                <a:custGeom>
                  <a:avLst/>
                  <a:gdLst>
                    <a:gd name="connsiteX0" fmla="*/ 0 w 8038901"/>
                    <a:gd name="connsiteY0" fmla="*/ 116321 h 697912"/>
                    <a:gd name="connsiteX1" fmla="*/ 116321 w 8038901"/>
                    <a:gd name="connsiteY1" fmla="*/ 0 h 697912"/>
                    <a:gd name="connsiteX2" fmla="*/ 688780 w 8038901"/>
                    <a:gd name="connsiteY2" fmla="*/ 0 h 697912"/>
                    <a:gd name="connsiteX3" fmla="*/ 1105114 w 8038901"/>
                    <a:gd name="connsiteY3" fmla="*/ 0 h 697912"/>
                    <a:gd name="connsiteX4" fmla="*/ 1755635 w 8038901"/>
                    <a:gd name="connsiteY4" fmla="*/ 0 h 697912"/>
                    <a:gd name="connsiteX5" fmla="*/ 2484220 w 8038901"/>
                    <a:gd name="connsiteY5" fmla="*/ 0 h 697912"/>
                    <a:gd name="connsiteX6" fmla="*/ 3290866 w 8038901"/>
                    <a:gd name="connsiteY6" fmla="*/ 0 h 697912"/>
                    <a:gd name="connsiteX7" fmla="*/ 3707200 w 8038901"/>
                    <a:gd name="connsiteY7" fmla="*/ 0 h 697912"/>
                    <a:gd name="connsiteX8" fmla="*/ 4435784 w 8038901"/>
                    <a:gd name="connsiteY8" fmla="*/ 0 h 697912"/>
                    <a:gd name="connsiteX9" fmla="*/ 4852118 w 8038901"/>
                    <a:gd name="connsiteY9" fmla="*/ 0 h 697912"/>
                    <a:gd name="connsiteX10" fmla="*/ 5346515 w 8038901"/>
                    <a:gd name="connsiteY10" fmla="*/ 0 h 697912"/>
                    <a:gd name="connsiteX11" fmla="*/ 5918974 w 8038901"/>
                    <a:gd name="connsiteY11" fmla="*/ 0 h 697912"/>
                    <a:gd name="connsiteX12" fmla="*/ 6335307 w 8038901"/>
                    <a:gd name="connsiteY12" fmla="*/ 0 h 697912"/>
                    <a:gd name="connsiteX13" fmla="*/ 6907766 w 8038901"/>
                    <a:gd name="connsiteY13" fmla="*/ 0 h 697912"/>
                    <a:gd name="connsiteX14" fmla="*/ 7922580 w 8038901"/>
                    <a:gd name="connsiteY14" fmla="*/ 0 h 697912"/>
                    <a:gd name="connsiteX15" fmla="*/ 8038901 w 8038901"/>
                    <a:gd name="connsiteY15" fmla="*/ 116321 h 697912"/>
                    <a:gd name="connsiteX16" fmla="*/ 8038901 w 8038901"/>
                    <a:gd name="connsiteY16" fmla="*/ 581591 h 697912"/>
                    <a:gd name="connsiteX17" fmla="*/ 7922580 w 8038901"/>
                    <a:gd name="connsiteY17" fmla="*/ 697912 h 697912"/>
                    <a:gd name="connsiteX18" fmla="*/ 7115933 w 8038901"/>
                    <a:gd name="connsiteY18" fmla="*/ 697912 h 697912"/>
                    <a:gd name="connsiteX19" fmla="*/ 6465412 w 8038901"/>
                    <a:gd name="connsiteY19" fmla="*/ 697912 h 697912"/>
                    <a:gd name="connsiteX20" fmla="*/ 5971015 w 8038901"/>
                    <a:gd name="connsiteY20" fmla="*/ 697912 h 697912"/>
                    <a:gd name="connsiteX21" fmla="*/ 5554681 w 8038901"/>
                    <a:gd name="connsiteY21" fmla="*/ 697912 h 697912"/>
                    <a:gd name="connsiteX22" fmla="*/ 4982222 w 8038901"/>
                    <a:gd name="connsiteY22" fmla="*/ 697912 h 697912"/>
                    <a:gd name="connsiteX23" fmla="*/ 4565889 w 8038901"/>
                    <a:gd name="connsiteY23" fmla="*/ 697912 h 697912"/>
                    <a:gd name="connsiteX24" fmla="*/ 3837304 w 8038901"/>
                    <a:gd name="connsiteY24" fmla="*/ 697912 h 697912"/>
                    <a:gd name="connsiteX25" fmla="*/ 3030658 w 8038901"/>
                    <a:gd name="connsiteY25" fmla="*/ 697912 h 697912"/>
                    <a:gd name="connsiteX26" fmla="*/ 2302074 w 8038901"/>
                    <a:gd name="connsiteY26" fmla="*/ 697912 h 697912"/>
                    <a:gd name="connsiteX27" fmla="*/ 1885740 w 8038901"/>
                    <a:gd name="connsiteY27" fmla="*/ 697912 h 697912"/>
                    <a:gd name="connsiteX28" fmla="*/ 1469406 w 8038901"/>
                    <a:gd name="connsiteY28" fmla="*/ 697912 h 697912"/>
                    <a:gd name="connsiteX29" fmla="*/ 896947 w 8038901"/>
                    <a:gd name="connsiteY29" fmla="*/ 697912 h 697912"/>
                    <a:gd name="connsiteX30" fmla="*/ 116321 w 8038901"/>
                    <a:gd name="connsiteY30" fmla="*/ 697912 h 697912"/>
                    <a:gd name="connsiteX31" fmla="*/ 0 w 8038901"/>
                    <a:gd name="connsiteY31" fmla="*/ 581591 h 697912"/>
                    <a:gd name="connsiteX32" fmla="*/ 0 w 8038901"/>
                    <a:gd name="connsiteY32" fmla="*/ 116321 h 69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38901" h="697912" fill="none" extrusionOk="0">
                      <a:moveTo>
                        <a:pt x="0" y="116321"/>
                      </a:moveTo>
                      <a:cubicBezTo>
                        <a:pt x="3152" y="49467"/>
                        <a:pt x="46751" y="-1755"/>
                        <a:pt x="116321" y="0"/>
                      </a:cubicBezTo>
                      <a:cubicBezTo>
                        <a:pt x="393631" y="-7297"/>
                        <a:pt x="421333" y="-23550"/>
                        <a:pt x="688780" y="0"/>
                      </a:cubicBezTo>
                      <a:cubicBezTo>
                        <a:pt x="956227" y="23550"/>
                        <a:pt x="1007125" y="-10315"/>
                        <a:pt x="1105114" y="0"/>
                      </a:cubicBezTo>
                      <a:cubicBezTo>
                        <a:pt x="1203103" y="10315"/>
                        <a:pt x="1470108" y="-14959"/>
                        <a:pt x="1755635" y="0"/>
                      </a:cubicBezTo>
                      <a:cubicBezTo>
                        <a:pt x="2041162" y="14959"/>
                        <a:pt x="2270516" y="-35016"/>
                        <a:pt x="2484220" y="0"/>
                      </a:cubicBezTo>
                      <a:cubicBezTo>
                        <a:pt x="2697924" y="35016"/>
                        <a:pt x="3125462" y="10040"/>
                        <a:pt x="3290866" y="0"/>
                      </a:cubicBezTo>
                      <a:cubicBezTo>
                        <a:pt x="3456270" y="-10040"/>
                        <a:pt x="3522377" y="15482"/>
                        <a:pt x="3707200" y="0"/>
                      </a:cubicBezTo>
                      <a:cubicBezTo>
                        <a:pt x="3892023" y="-15482"/>
                        <a:pt x="4131429" y="15349"/>
                        <a:pt x="4435784" y="0"/>
                      </a:cubicBezTo>
                      <a:cubicBezTo>
                        <a:pt x="4740139" y="-15349"/>
                        <a:pt x="4759244" y="20073"/>
                        <a:pt x="4852118" y="0"/>
                      </a:cubicBezTo>
                      <a:cubicBezTo>
                        <a:pt x="4944992" y="-20073"/>
                        <a:pt x="5129726" y="-12163"/>
                        <a:pt x="5346515" y="0"/>
                      </a:cubicBezTo>
                      <a:cubicBezTo>
                        <a:pt x="5563304" y="12163"/>
                        <a:pt x="5747966" y="-1753"/>
                        <a:pt x="5918974" y="0"/>
                      </a:cubicBezTo>
                      <a:cubicBezTo>
                        <a:pt x="6089982" y="1753"/>
                        <a:pt x="6134290" y="-10086"/>
                        <a:pt x="6335307" y="0"/>
                      </a:cubicBezTo>
                      <a:cubicBezTo>
                        <a:pt x="6536324" y="10086"/>
                        <a:pt x="6661740" y="6772"/>
                        <a:pt x="6907766" y="0"/>
                      </a:cubicBezTo>
                      <a:cubicBezTo>
                        <a:pt x="7153792" y="-6772"/>
                        <a:pt x="7530164" y="-25211"/>
                        <a:pt x="7922580" y="0"/>
                      </a:cubicBezTo>
                      <a:cubicBezTo>
                        <a:pt x="7976567" y="1508"/>
                        <a:pt x="8047610" y="58077"/>
                        <a:pt x="8038901" y="116321"/>
                      </a:cubicBezTo>
                      <a:cubicBezTo>
                        <a:pt x="8038969" y="261042"/>
                        <a:pt x="8043260" y="447961"/>
                        <a:pt x="8038901" y="581591"/>
                      </a:cubicBezTo>
                      <a:cubicBezTo>
                        <a:pt x="8037908" y="649036"/>
                        <a:pt x="7985954" y="711792"/>
                        <a:pt x="7922580" y="697912"/>
                      </a:cubicBezTo>
                      <a:cubicBezTo>
                        <a:pt x="7684377" y="726376"/>
                        <a:pt x="7304340" y="690228"/>
                        <a:pt x="7115933" y="697912"/>
                      </a:cubicBezTo>
                      <a:cubicBezTo>
                        <a:pt x="6927526" y="705596"/>
                        <a:pt x="6620480" y="687107"/>
                        <a:pt x="6465412" y="697912"/>
                      </a:cubicBezTo>
                      <a:cubicBezTo>
                        <a:pt x="6310344" y="708717"/>
                        <a:pt x="6170157" y="675234"/>
                        <a:pt x="5971015" y="697912"/>
                      </a:cubicBezTo>
                      <a:cubicBezTo>
                        <a:pt x="5771873" y="720590"/>
                        <a:pt x="5753057" y="684074"/>
                        <a:pt x="5554681" y="697912"/>
                      </a:cubicBezTo>
                      <a:cubicBezTo>
                        <a:pt x="5356305" y="711750"/>
                        <a:pt x="5098761" y="704792"/>
                        <a:pt x="4982222" y="697912"/>
                      </a:cubicBezTo>
                      <a:cubicBezTo>
                        <a:pt x="4865683" y="691032"/>
                        <a:pt x="4669987" y="704078"/>
                        <a:pt x="4565889" y="697912"/>
                      </a:cubicBezTo>
                      <a:cubicBezTo>
                        <a:pt x="4461791" y="691746"/>
                        <a:pt x="4183637" y="713485"/>
                        <a:pt x="3837304" y="697912"/>
                      </a:cubicBezTo>
                      <a:cubicBezTo>
                        <a:pt x="3490971" y="682339"/>
                        <a:pt x="3207154" y="729656"/>
                        <a:pt x="3030658" y="697912"/>
                      </a:cubicBezTo>
                      <a:cubicBezTo>
                        <a:pt x="2854162" y="666168"/>
                        <a:pt x="2555332" y="690818"/>
                        <a:pt x="2302074" y="697912"/>
                      </a:cubicBezTo>
                      <a:cubicBezTo>
                        <a:pt x="2048816" y="705006"/>
                        <a:pt x="2007727" y="692951"/>
                        <a:pt x="1885740" y="697912"/>
                      </a:cubicBezTo>
                      <a:cubicBezTo>
                        <a:pt x="1763753" y="702873"/>
                        <a:pt x="1571003" y="681046"/>
                        <a:pt x="1469406" y="697912"/>
                      </a:cubicBezTo>
                      <a:cubicBezTo>
                        <a:pt x="1367809" y="714778"/>
                        <a:pt x="1034786" y="683213"/>
                        <a:pt x="896947" y="697912"/>
                      </a:cubicBezTo>
                      <a:cubicBezTo>
                        <a:pt x="759108" y="712611"/>
                        <a:pt x="480091" y="721220"/>
                        <a:pt x="116321" y="697912"/>
                      </a:cubicBezTo>
                      <a:cubicBezTo>
                        <a:pt x="53631" y="697942"/>
                        <a:pt x="3194" y="647254"/>
                        <a:pt x="0" y="581591"/>
                      </a:cubicBezTo>
                      <a:cubicBezTo>
                        <a:pt x="-14832" y="417387"/>
                        <a:pt x="13435" y="307465"/>
                        <a:pt x="0" y="116321"/>
                      </a:cubicBezTo>
                      <a:close/>
                    </a:path>
                    <a:path w="8038901" h="697912" stroke="0" extrusionOk="0">
                      <a:moveTo>
                        <a:pt x="0" y="116321"/>
                      </a:moveTo>
                      <a:cubicBezTo>
                        <a:pt x="10412" y="50331"/>
                        <a:pt x="51960" y="4856"/>
                        <a:pt x="116321" y="0"/>
                      </a:cubicBezTo>
                      <a:cubicBezTo>
                        <a:pt x="230903" y="-10032"/>
                        <a:pt x="406765" y="17575"/>
                        <a:pt x="532655" y="0"/>
                      </a:cubicBezTo>
                      <a:cubicBezTo>
                        <a:pt x="658545" y="-17575"/>
                        <a:pt x="778818" y="11248"/>
                        <a:pt x="948989" y="0"/>
                      </a:cubicBezTo>
                      <a:cubicBezTo>
                        <a:pt x="1119160" y="-11248"/>
                        <a:pt x="1346636" y="-4188"/>
                        <a:pt x="1521448" y="0"/>
                      </a:cubicBezTo>
                      <a:cubicBezTo>
                        <a:pt x="1696260" y="4188"/>
                        <a:pt x="2133527" y="-19463"/>
                        <a:pt x="2328094" y="0"/>
                      </a:cubicBezTo>
                      <a:cubicBezTo>
                        <a:pt x="2522661" y="19463"/>
                        <a:pt x="2555529" y="19567"/>
                        <a:pt x="2744428" y="0"/>
                      </a:cubicBezTo>
                      <a:cubicBezTo>
                        <a:pt x="2933327" y="-19567"/>
                        <a:pt x="3094333" y="483"/>
                        <a:pt x="3238825" y="0"/>
                      </a:cubicBezTo>
                      <a:cubicBezTo>
                        <a:pt x="3383317" y="-483"/>
                        <a:pt x="3624790" y="-18274"/>
                        <a:pt x="3733221" y="0"/>
                      </a:cubicBezTo>
                      <a:cubicBezTo>
                        <a:pt x="3841652" y="18274"/>
                        <a:pt x="4026481" y="-24570"/>
                        <a:pt x="4305680" y="0"/>
                      </a:cubicBezTo>
                      <a:cubicBezTo>
                        <a:pt x="4584879" y="24570"/>
                        <a:pt x="4726677" y="15419"/>
                        <a:pt x="4956202" y="0"/>
                      </a:cubicBezTo>
                      <a:cubicBezTo>
                        <a:pt x="5185727" y="-15419"/>
                        <a:pt x="5253478" y="644"/>
                        <a:pt x="5372535" y="0"/>
                      </a:cubicBezTo>
                      <a:cubicBezTo>
                        <a:pt x="5491592" y="-644"/>
                        <a:pt x="5674281" y="22942"/>
                        <a:pt x="5866932" y="0"/>
                      </a:cubicBezTo>
                      <a:cubicBezTo>
                        <a:pt x="6059583" y="-22942"/>
                        <a:pt x="6249903" y="20199"/>
                        <a:pt x="6595516" y="0"/>
                      </a:cubicBezTo>
                      <a:cubicBezTo>
                        <a:pt x="6941129" y="-20199"/>
                        <a:pt x="7101461" y="-31195"/>
                        <a:pt x="7324100" y="0"/>
                      </a:cubicBezTo>
                      <a:cubicBezTo>
                        <a:pt x="7546739" y="31195"/>
                        <a:pt x="7674039" y="-19596"/>
                        <a:pt x="7922580" y="0"/>
                      </a:cubicBezTo>
                      <a:cubicBezTo>
                        <a:pt x="7989722" y="-7709"/>
                        <a:pt x="8033173" y="46879"/>
                        <a:pt x="8038901" y="116321"/>
                      </a:cubicBezTo>
                      <a:cubicBezTo>
                        <a:pt x="8017252" y="299678"/>
                        <a:pt x="8032311" y="484824"/>
                        <a:pt x="8038901" y="581591"/>
                      </a:cubicBezTo>
                      <a:cubicBezTo>
                        <a:pt x="8046414" y="644901"/>
                        <a:pt x="8001090" y="702489"/>
                        <a:pt x="7922580" y="697912"/>
                      </a:cubicBezTo>
                      <a:cubicBezTo>
                        <a:pt x="7585272" y="700008"/>
                        <a:pt x="7410744" y="728357"/>
                        <a:pt x="7115933" y="697912"/>
                      </a:cubicBezTo>
                      <a:cubicBezTo>
                        <a:pt x="6821122" y="667467"/>
                        <a:pt x="6480810" y="731464"/>
                        <a:pt x="6309286" y="697912"/>
                      </a:cubicBezTo>
                      <a:cubicBezTo>
                        <a:pt x="6137762" y="664360"/>
                        <a:pt x="5839058" y="662628"/>
                        <a:pt x="5502640" y="697912"/>
                      </a:cubicBezTo>
                      <a:cubicBezTo>
                        <a:pt x="5166222" y="733196"/>
                        <a:pt x="5037300" y="684485"/>
                        <a:pt x="4852118" y="697912"/>
                      </a:cubicBezTo>
                      <a:cubicBezTo>
                        <a:pt x="4666936" y="711339"/>
                        <a:pt x="4355305" y="671325"/>
                        <a:pt x="4201597" y="697912"/>
                      </a:cubicBezTo>
                      <a:cubicBezTo>
                        <a:pt x="4047889" y="724499"/>
                        <a:pt x="3890328" y="695652"/>
                        <a:pt x="3629138" y="697912"/>
                      </a:cubicBezTo>
                      <a:cubicBezTo>
                        <a:pt x="3367948" y="700172"/>
                        <a:pt x="3323759" y="691823"/>
                        <a:pt x="3134741" y="697912"/>
                      </a:cubicBezTo>
                      <a:cubicBezTo>
                        <a:pt x="2945723" y="704001"/>
                        <a:pt x="2847142" y="692344"/>
                        <a:pt x="2640345" y="697912"/>
                      </a:cubicBezTo>
                      <a:cubicBezTo>
                        <a:pt x="2433548" y="703480"/>
                        <a:pt x="2203014" y="685343"/>
                        <a:pt x="2067886" y="697912"/>
                      </a:cubicBezTo>
                      <a:cubicBezTo>
                        <a:pt x="1932758" y="710481"/>
                        <a:pt x="1528443" y="665397"/>
                        <a:pt x="1339302" y="697912"/>
                      </a:cubicBezTo>
                      <a:cubicBezTo>
                        <a:pt x="1150161" y="730427"/>
                        <a:pt x="962855" y="702644"/>
                        <a:pt x="844905" y="697912"/>
                      </a:cubicBezTo>
                      <a:cubicBezTo>
                        <a:pt x="726955" y="693180"/>
                        <a:pt x="410227" y="664406"/>
                        <a:pt x="116321" y="697912"/>
                      </a:cubicBezTo>
                      <a:cubicBezTo>
                        <a:pt x="41307" y="693947"/>
                        <a:pt x="-3940" y="630522"/>
                        <a:pt x="0" y="581591"/>
                      </a:cubicBezTo>
                      <a:cubicBezTo>
                        <a:pt x="9254" y="385857"/>
                        <a:pt x="9456" y="247781"/>
                        <a:pt x="0" y="11632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Hộp Văn bản 19">
                  <a:extLst>
                    <a:ext uri="{FF2B5EF4-FFF2-40B4-BE49-F238E27FC236}">
                      <a16:creationId xmlns:a16="http://schemas.microsoft.com/office/drawing/2014/main" id="{FC5F6892-1F1A-590E-8972-A23F1718D796}"/>
                    </a:ext>
                  </a:extLst>
                </p:cNvPr>
                <p:cNvSpPr txBox="1"/>
                <p:nvPr/>
              </p:nvSpPr>
              <p:spPr>
                <a:xfrm>
                  <a:off x="710078" y="3582335"/>
                  <a:ext cx="7957610"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9" name="Hình ảnh 48">
                <a:extLst>
                  <a:ext uri="{FF2B5EF4-FFF2-40B4-BE49-F238E27FC236}">
                    <a16:creationId xmlns:a16="http://schemas.microsoft.com/office/drawing/2014/main" id="{BE0D89EF-51CD-0790-D229-2E7B14FFE3A5}"/>
                  </a:ext>
                </a:extLst>
              </p:cNvPr>
              <p:cNvPicPr>
                <a:picLocks noChangeAspect="1"/>
              </p:cNvPicPr>
              <p:nvPr/>
            </p:nvPicPr>
            <p:blipFill rotWithShape="1">
              <a:blip r:embed="rId3"/>
              <a:srcRect l="8956" t="37666" r="68907" b="36153"/>
              <a:stretch/>
            </p:blipFill>
            <p:spPr>
              <a:xfrm>
                <a:off x="8624" y="3369268"/>
                <a:ext cx="733592" cy="867626"/>
              </a:xfrm>
              <a:prstGeom prst="rect">
                <a:avLst/>
              </a:prstGeom>
            </p:spPr>
          </p:pic>
        </p:grpSp>
      </p:grpSp>
      <p:sp>
        <p:nvSpPr>
          <p:cNvPr id="26" name="TextBox 255">
            <a:extLst>
              <a:ext uri="{FF2B5EF4-FFF2-40B4-BE49-F238E27FC236}">
                <a16:creationId xmlns:a16="http://schemas.microsoft.com/office/drawing/2014/main" id="{5ECAABB4-9369-2E13-99C6-7C96868E50D6}"/>
              </a:ext>
            </a:extLst>
          </p:cNvPr>
          <p:cNvSpPr txBox="1"/>
          <p:nvPr/>
        </p:nvSpPr>
        <p:spPr>
          <a:xfrm rot="21618">
            <a:off x="869793" y="154909"/>
            <a:ext cx="7437323" cy="646331"/>
          </a:xfrm>
          <a:prstGeom prst="rect">
            <a:avLst/>
          </a:prstGeom>
          <a:noFill/>
        </p:spPr>
        <p:txBody>
          <a:bodyPr wrap="square" rtlCol="0">
            <a:spAutoFit/>
          </a:bodyPr>
          <a:lstStyle/>
          <a:p>
            <a:pPr algn="ctr"/>
            <a:r>
              <a:rPr lang="vi-VN" sz="3600" dirty="0">
                <a:solidFill>
                  <a:srgbClr val="0070C0"/>
                </a:solidFill>
                <a:latin typeface="Calibri" panose="020F0502020204030204" pitchFamily="34" charset="0"/>
                <a:cs typeface="Calibri" panose="020F0502020204030204" pitchFamily="34" charset="0"/>
              </a:rPr>
              <a:t>Cùng tìm hiểu bài</a:t>
            </a:r>
            <a:endParaRPr lang="en-US" sz="3600" dirty="0">
              <a:solidFill>
                <a:srgbClr val="0070C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plus(in)">
                                      <p:cBhvr>
                                        <p:cTn id="7" dur="20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DEEAC741-CF60-C56C-B75F-6AB2A0949536}"/>
              </a:ext>
            </a:extLst>
          </p:cNvPr>
          <p:cNvPicPr>
            <a:picLocks noChangeAspect="1"/>
          </p:cNvPicPr>
          <p:nvPr/>
        </p:nvPicPr>
        <p:blipFill>
          <a:blip r:embed="rId12"/>
          <a:stretch>
            <a:fillRect/>
          </a:stretch>
        </p:blipFill>
        <p:spPr>
          <a:xfrm>
            <a:off x="-1429231" y="420220"/>
            <a:ext cx="1313169" cy="1313169"/>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3"/>
          <a:stretch>
            <a:fillRect/>
          </a:stretch>
        </p:blipFill>
        <p:spPr>
          <a:xfrm>
            <a:off x="1371040" y="1568861"/>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4"/>
          <a:stretch>
            <a:fillRect/>
          </a:stretch>
        </p:blipFill>
        <p:spPr>
          <a:xfrm>
            <a:off x="769871" y="926473"/>
            <a:ext cx="7145131" cy="963251"/>
          </a:xfrm>
          <a:prstGeom prst="rect">
            <a:avLst/>
          </a:prstGeom>
        </p:spPr>
      </p:pic>
    </p:spTree>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2D399FD3-0969-2B71-5053-00E38952D939}"/>
              </a:ext>
            </a:extLst>
          </p:cNvPr>
          <p:cNvPicPr>
            <a:picLocks noChangeAspect="1"/>
          </p:cNvPicPr>
          <p:nvPr/>
        </p:nvPicPr>
        <p:blipFill>
          <a:blip r:embed="rId188"/>
          <a:stretch>
            <a:fillRect/>
          </a:stretch>
        </p:blipFill>
        <p:spPr>
          <a:xfrm>
            <a:off x="-1429231" y="420220"/>
            <a:ext cx="1313169" cy="131316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PA" val="v4.0.0"/>
</p:tagLst>
</file>

<file path=ppt/tags/tag432.xml><?xml version="1.0" encoding="utf-8"?>
<p:tagLst xmlns:a="http://schemas.openxmlformats.org/drawingml/2006/main" xmlns:r="http://schemas.openxmlformats.org/officeDocument/2006/relationships" xmlns:p="http://schemas.openxmlformats.org/presentationml/2006/main">
  <p:tag name="PA" val="v4.0.0"/>
</p:tagLst>
</file>

<file path=ppt/tags/tag433.xml><?xml version="1.0" encoding="utf-8"?>
<p:tagLst xmlns:a="http://schemas.openxmlformats.org/drawingml/2006/main" xmlns:r="http://schemas.openxmlformats.org/officeDocument/2006/relationships" xmlns:p="http://schemas.openxmlformats.org/presentationml/2006/main">
  <p:tag name="PA" val="v4.0.0"/>
</p:tagLst>
</file>

<file path=ppt/tags/tag434.xml><?xml version="1.0" encoding="utf-8"?>
<p:tagLst xmlns:a="http://schemas.openxmlformats.org/drawingml/2006/main" xmlns:r="http://schemas.openxmlformats.org/officeDocument/2006/relationships" xmlns:p="http://schemas.openxmlformats.org/presentationml/2006/main">
  <p:tag name="PA" val="v4.0.0"/>
</p:tagLst>
</file>

<file path=ppt/tags/tag435.xml><?xml version="1.0" encoding="utf-8"?>
<p:tagLst xmlns:a="http://schemas.openxmlformats.org/drawingml/2006/main" xmlns:r="http://schemas.openxmlformats.org/officeDocument/2006/relationships" xmlns:p="http://schemas.openxmlformats.org/presentationml/2006/main">
  <p:tag name="PA" val="v4.0.0"/>
</p:tagLst>
</file>

<file path=ppt/tags/tag436.xml><?xml version="1.0" encoding="utf-8"?>
<p:tagLst xmlns:a="http://schemas.openxmlformats.org/drawingml/2006/main" xmlns:r="http://schemas.openxmlformats.org/officeDocument/2006/relationships" xmlns:p="http://schemas.openxmlformats.org/presentationml/2006/main">
  <p:tag name="PA" val="v4.0.0"/>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323</TotalTime>
  <Words>2781</Words>
  <Application>Microsoft Office PowerPoint</Application>
  <PresentationFormat>On-screen Show (16:9)</PresentationFormat>
  <Paragraphs>189</Paragraphs>
  <Slides>33</Slides>
  <Notes>27</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33</vt:i4>
      </vt:variant>
    </vt:vector>
  </HeadingPairs>
  <TitlesOfParts>
    <vt:vector size="52" baseType="lpstr">
      <vt:lpstr>等线</vt:lpstr>
      <vt:lpstr>Arial</vt:lpstr>
      <vt:lpstr>Calibri</vt:lpstr>
      <vt:lpstr>Cambria</vt:lpstr>
      <vt:lpstr>iCiel Crocante</vt:lpstr>
      <vt:lpstr>PT Sans</vt:lpstr>
      <vt:lpstr>Tahoma</vt:lpstr>
      <vt:lpstr>Times New Roman</vt:lpstr>
      <vt:lpstr>TsangerYuMo W04</vt:lpstr>
      <vt:lpstr>UVN Bach Dang Nang</vt:lpstr>
      <vt:lpstr>UVN Banh Mi</vt:lpstr>
      <vt:lpstr>Wingdings</vt:lpstr>
      <vt:lpstr>印品黑体</vt:lpstr>
      <vt:lpstr>思源黑体 CN Bold</vt:lpstr>
      <vt:lpstr>思源黑体 CN Light</vt:lpstr>
      <vt:lpstr>office</vt:lpstr>
      <vt:lpstr>第一PPT，www.1ppt.com</vt:lpstr>
      <vt:lpstr>1_office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subject>9Slide.vn</dc:subject>
  <dc:creator>admin</dc:creator>
  <dc:description>9Slide.vn</dc:description>
  <cp:lastModifiedBy>9Slide</cp:lastModifiedBy>
  <cp:revision>108</cp:revision>
  <dcterms:created xsi:type="dcterms:W3CDTF">2023-03-18T06:46:00Z</dcterms:created>
  <dcterms:modified xsi:type="dcterms:W3CDTF">2023-10-15T05:21:57Z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