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8"/>
  </p:notesMasterIdLst>
  <p:sldIdLst>
    <p:sldId id="304" r:id="rId3"/>
    <p:sldId id="282" r:id="rId4"/>
    <p:sldId id="258" r:id="rId5"/>
    <p:sldId id="289" r:id="rId6"/>
    <p:sldId id="291" r:id="rId7"/>
    <p:sldId id="290" r:id="rId8"/>
    <p:sldId id="294" r:id="rId9"/>
    <p:sldId id="268" r:id="rId10"/>
    <p:sldId id="292" r:id="rId11"/>
    <p:sldId id="293" r:id="rId12"/>
    <p:sldId id="295" r:id="rId13"/>
    <p:sldId id="271" r:id="rId14"/>
    <p:sldId id="270" r:id="rId15"/>
    <p:sldId id="298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FF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53" d="100"/>
          <a:sy n="53" d="100"/>
        </p:scale>
        <p:origin x="462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FA6D1A-9108-4BD4-9DB1-79DD686CFE03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A6BBCF-9F6D-400A-8C7D-EEEC1A018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129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1">
            <a:extLst>
              <a:ext uri="{FF2B5EF4-FFF2-40B4-BE49-F238E27FC236}">
                <a16:creationId xmlns:a16="http://schemas.microsoft.com/office/drawing/2014/main" id="{3821C943-5753-4F5D-95A5-7A9D45E1A5F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备注占位符 2">
            <a:extLst>
              <a:ext uri="{FF2B5EF4-FFF2-40B4-BE49-F238E27FC236}">
                <a16:creationId xmlns:a16="http://schemas.microsoft.com/office/drawing/2014/main" id="{8B859BCF-71FD-474F-AFCC-AA545CC07A1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/>
          </a:p>
        </p:txBody>
      </p:sp>
      <p:sp>
        <p:nvSpPr>
          <p:cNvPr id="5124" name="灯片编号占位符 3">
            <a:extLst>
              <a:ext uri="{FF2B5EF4-FFF2-40B4-BE49-F238E27FC236}">
                <a16:creationId xmlns:a16="http://schemas.microsoft.com/office/drawing/2014/main" id="{7D3D3F46-8BB3-4D7F-83F1-FF86A0E90B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3BC4B7C-D347-465C-9342-D72ACE9D3068}" type="slidenum">
              <a:rPr lang="zh-CN" altLang="en-US" sz="1200">
                <a:solidFill>
                  <a:prstClr val="black"/>
                </a:solidFill>
              </a:rPr>
              <a:pPr/>
              <a:t>1</a:t>
            </a:fld>
            <a:endParaRPr lang="zh-CN" alt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205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9254E-0529-4240-91ED-8CA795403F46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C47D0-AE6C-4EC9-8D6C-C3E2AF039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197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9254E-0529-4240-91ED-8CA795403F46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C47D0-AE6C-4EC9-8D6C-C3E2AF039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17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9254E-0529-4240-91ED-8CA795403F46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C47D0-AE6C-4EC9-8D6C-C3E2AF039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1575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6990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1974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6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9911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2188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3059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7987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4141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5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40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9254E-0529-4240-91ED-8CA795403F46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C47D0-AE6C-4EC9-8D6C-C3E2AF039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7529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5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8486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6474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057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9254E-0529-4240-91ED-8CA795403F46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C47D0-AE6C-4EC9-8D6C-C3E2AF039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999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9254E-0529-4240-91ED-8CA795403F46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C47D0-AE6C-4EC9-8D6C-C3E2AF039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395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9254E-0529-4240-91ED-8CA795403F46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C47D0-AE6C-4EC9-8D6C-C3E2AF039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914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9254E-0529-4240-91ED-8CA795403F46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C47D0-AE6C-4EC9-8D6C-C3E2AF039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957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9254E-0529-4240-91ED-8CA795403F46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C47D0-AE6C-4EC9-8D6C-C3E2AF039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063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9254E-0529-4240-91ED-8CA795403F46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C47D0-AE6C-4EC9-8D6C-C3E2AF039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584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9254E-0529-4240-91ED-8CA795403F46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C47D0-AE6C-4EC9-8D6C-C3E2AF039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681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B9254E-0529-4240-91ED-8CA795403F46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EC47D0-AE6C-4EC9-8D6C-C3E2AF039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086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16E98C-B24F-43C4-B12D-E8D3E12CB9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7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A5AA5-538C-4137-A18A-26BD414B52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699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2.png"/><Relationship Id="rId5" Type="http://schemas.openxmlformats.org/officeDocument/2006/relationships/image" Target="../media/image9.png"/><Relationship Id="rId4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图片 70">
            <a:extLst>
              <a:ext uri="{FF2B5EF4-FFF2-40B4-BE49-F238E27FC236}">
                <a16:creationId xmlns:a16="http://schemas.microsoft.com/office/drawing/2014/main" id="{60A60C0D-E47A-4E79-A518-DFDEB247CF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3" name="TextBox 26">
            <a:extLst>
              <a:ext uri="{FF2B5EF4-FFF2-40B4-BE49-F238E27FC236}">
                <a16:creationId xmlns:a16="http://schemas.microsoft.com/office/drawing/2014/main" id="{EC1114B3-AB72-4D77-8FB3-5C819F42CBA2}"/>
              </a:ext>
            </a:extLst>
          </p:cNvPr>
          <p:cNvSpPr txBox="1"/>
          <p:nvPr/>
        </p:nvSpPr>
        <p:spPr>
          <a:xfrm>
            <a:off x="3424203" y="1447800"/>
            <a:ext cx="5508238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660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Source Sans Pro Black" panose="020B0803030403020204" pitchFamily="34" charset="0"/>
                <a:ea typeface="方正大标宋简体" panose="02010601030101010101" charset="-122"/>
                <a:cs typeface="Times New Roman" pitchFamily="18" charset="0"/>
              </a:rPr>
              <a:t>MĨ THUẬT LỚP </a:t>
            </a:r>
            <a:r>
              <a:rPr lang="en-US" altLang="zh-CN" sz="660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Source Sans Pro Black" panose="020B0803030403020204" pitchFamily="34" charset="0"/>
                <a:ea typeface="方正大标宋简体" panose="02010601030101010101" charset="-122"/>
                <a:cs typeface="Times New Roman" pitchFamily="18" charset="0"/>
              </a:rPr>
              <a:t>4</a:t>
            </a:r>
            <a:endParaRPr lang="en-US" altLang="zh-CN" sz="6600" dirty="0">
              <a:ln w="22225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latin typeface="Source Sans Pro Black" panose="020B0803030403020204" pitchFamily="34" charset="0"/>
              <a:ea typeface="方正大标宋简体" panose="02010601030101010101" charset="-122"/>
              <a:cs typeface="Times New Roman" pitchFamily="18" charset="0"/>
            </a:endParaRPr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10680DAA-0241-4147-B846-D29FCD919121}"/>
              </a:ext>
            </a:extLst>
          </p:cNvPr>
          <p:cNvSpPr/>
          <p:nvPr/>
        </p:nvSpPr>
        <p:spPr>
          <a:xfrm>
            <a:off x="2036824" y="-61175"/>
            <a:ext cx="8232425" cy="888810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kumimoji="1" lang="en-US" altLang="zh-CN" sz="240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Source Sans Pro Black" panose="020B0803030403020204" pitchFamily="34" charset="0"/>
                <a:ea typeface="方正大标宋简体" panose="02010601030101010101" charset="-122"/>
                <a:cs typeface="Times New Roman" pitchFamily="18" charset="0"/>
              </a:rPr>
              <a:t>PHÒNG GIÁO DỤC VÀ ĐÀO TẠO QUẬN LONG BIÊN</a:t>
            </a:r>
            <a:endParaRPr lang="en-US" altLang="zh-CN" sz="1050" dirty="0">
              <a:ln w="13462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rgbClr val="4472C4"/>
                </a:outerShdw>
              </a:effectLst>
              <a:latin typeface="Source Sans Pro Black" panose="020B0803030403020204" pitchFamily="34" charset="0"/>
              <a:ea typeface="方正大标宋简体" panose="02010601030101010101" charset="-122"/>
              <a:cs typeface="Times New Roman" pitchFamily="18" charset="0"/>
            </a:endParaRPr>
          </a:p>
        </p:txBody>
      </p:sp>
      <p:pic>
        <p:nvPicPr>
          <p:cNvPr id="67" name="图片 66">
            <a:extLst>
              <a:ext uri="{FF2B5EF4-FFF2-40B4-BE49-F238E27FC236}">
                <a16:creationId xmlns:a16="http://schemas.microsoft.com/office/drawing/2014/main" id="{4AB84867-2EAF-4B94-A13A-ECD14CAAC7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4338" y="438150"/>
            <a:ext cx="2286000" cy="139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0432737D-5345-4270-BBA5-113014C8A0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639" y="2936875"/>
            <a:ext cx="2355761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图片 68">
            <a:extLst>
              <a:ext uri="{FF2B5EF4-FFF2-40B4-BE49-F238E27FC236}">
                <a16:creationId xmlns:a16="http://schemas.microsoft.com/office/drawing/2014/main" id="{C04A7208-2CCF-41DE-B86D-46A2BED7A7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2751138"/>
            <a:ext cx="2876550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图片 69">
            <a:extLst>
              <a:ext uri="{FF2B5EF4-FFF2-40B4-BE49-F238E27FC236}">
                <a16:creationId xmlns:a16="http://schemas.microsoft.com/office/drawing/2014/main" id="{3CE84C1E-289D-4AC0-8C21-97B1FCFA30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409825"/>
            <a:ext cx="2514600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972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19">
        <p:fade/>
      </p:transition>
    </mc:Choice>
    <mc:Fallback xmlns="">
      <p:transition spd="med" advTm="80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700" y="318221"/>
            <a:ext cx="3158836" cy="34681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2593" y="4005398"/>
            <a:ext cx="3450215" cy="24791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6367" y="4005398"/>
            <a:ext cx="3444586" cy="24791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3557" y="318221"/>
            <a:ext cx="2883477" cy="34681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3055" y="318221"/>
            <a:ext cx="2721033" cy="346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6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89B8EE17-C2DB-446F-8194-381EF581EB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9" b="14167"/>
          <a:stretch/>
        </p:blipFill>
        <p:spPr>
          <a:xfrm>
            <a:off x="403654" y="0"/>
            <a:ext cx="11598876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C99CA90-7060-4A9F-B84B-92CD4D9D7138}"/>
              </a:ext>
            </a:extLst>
          </p:cNvPr>
          <p:cNvSpPr/>
          <p:nvPr/>
        </p:nvSpPr>
        <p:spPr bwMode="auto">
          <a:xfrm>
            <a:off x="3926275" y="1411826"/>
            <a:ext cx="3491642" cy="3205466"/>
          </a:xfrm>
          <a:prstGeom prst="rect">
            <a:avLst/>
          </a:prstGeom>
          <a:noFill/>
        </p:spPr>
        <p:txBody>
          <a:bodyPr wrap="square">
            <a:prstTxWarp prst="textCanUp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endParaRPr lang="en-US" sz="1600" b="1" dirty="0">
              <a:ln w="5080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500" b="1" dirty="0" smtClean="0">
                <a:ln w="5080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  <a:p>
            <a:pPr algn="ctr">
              <a:defRPr/>
            </a:pPr>
            <a:r>
              <a:rPr lang="en-US" sz="500" b="1" dirty="0" smtClean="0">
                <a:ln w="5080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 TẠO</a:t>
            </a:r>
            <a:endParaRPr lang="en-US" sz="500" b="1" dirty="0">
              <a:ln w="5080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500" b="1" dirty="0">
                <a:ln w="50800"/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B782B44-C7E9-4008-988E-3836994F69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44" t="-1" r="43587" b="57406"/>
          <a:stretch/>
        </p:blipFill>
        <p:spPr>
          <a:xfrm>
            <a:off x="2656328" y="2689927"/>
            <a:ext cx="1287569" cy="187639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56328" y="4566323"/>
            <a:ext cx="64253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Nhạc không lời 17 phú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69262" y="51570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11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426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C542A1B-6011-449B-892E-17D9D13C4ADA}"/>
              </a:ext>
            </a:extLst>
          </p:cNvPr>
          <p:cNvSpPr/>
          <p:nvPr/>
        </p:nvSpPr>
        <p:spPr>
          <a:xfrm>
            <a:off x="2819233" y="-79366"/>
            <a:ext cx="691599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PHÂN TÍCH - ĐÁNH GIÁ: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AF2609-0C6F-44A9-B3CE-A70F1778EF1E}"/>
              </a:ext>
            </a:extLst>
          </p:cNvPr>
          <p:cNvSpPr/>
          <p:nvPr/>
        </p:nvSpPr>
        <p:spPr>
          <a:xfrm>
            <a:off x="540944" y="619514"/>
            <a:ext cx="39292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A0D232-51C3-4955-B7FB-92EF1BD0FD38}"/>
              </a:ext>
            </a:extLst>
          </p:cNvPr>
          <p:cNvSpPr/>
          <p:nvPr/>
        </p:nvSpPr>
        <p:spPr>
          <a:xfrm>
            <a:off x="1545810" y="984702"/>
            <a:ext cx="1013254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latin typeface="+mj-lt"/>
              </a:rPr>
              <a:t>+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ài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</a:p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có ý tưởng điều chỉnh như thế nào để sản phẩm hoàn thiện hơn?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8636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00B94B3-999D-4755-95E8-D2D3D89D3F21}"/>
              </a:ext>
            </a:extLst>
          </p:cNvPr>
          <p:cNvSpPr/>
          <p:nvPr/>
        </p:nvSpPr>
        <p:spPr>
          <a:xfrm>
            <a:off x="2197101" y="1988689"/>
            <a:ext cx="822960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VẬN DỤNG – PHÁT </a:t>
            </a:r>
            <a:r>
              <a:rPr kumimoji="0" lang="nl-NL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TRIỂN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GB" sz="4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GB" sz="4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GB" sz="4000" b="1" i="1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4000" b="1" i="1" u="none" strike="noStrike" kern="1200" cap="none" spc="0" normalizeH="0" noProof="0" dirty="0" err="1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GB" sz="4000" b="1" i="1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4000" b="1" i="1" u="none" strike="noStrike" kern="1200" cap="none" spc="0" normalizeH="0" noProof="0" dirty="0" err="1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GB" sz="4000" b="1" i="1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4000" b="1" i="1" u="none" strike="noStrike" kern="1200" cap="none" spc="0" normalizeH="0" noProof="0" dirty="0" err="1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GB" sz="4000" b="1" i="1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4000" b="1" i="1" u="none" strike="noStrike" kern="1200" cap="none" spc="0" normalizeH="0" noProof="0" dirty="0" err="1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GB" sz="4000" b="1" i="1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4000" b="1" i="1" u="none" strike="noStrike" kern="1200" cap="none" spc="0" normalizeH="0" noProof="0" dirty="0" err="1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GB" sz="4000" b="1" i="1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4000" b="1" i="1" u="none" strike="noStrike" kern="1200" cap="none" spc="0" normalizeH="0" noProof="0" dirty="0" err="1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GB" sz="4000" b="1" i="1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4000" b="1" i="1" u="none" strike="noStrike" kern="1200" cap="none" spc="0" normalizeH="0" noProof="0" dirty="0" err="1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GB" sz="4000" b="1" i="1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4000" b="1" i="1" u="none" strike="noStrike" kern="1200" cap="none" spc="0" normalizeH="0" noProof="0" dirty="0" err="1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GB" sz="4000" b="1" i="1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4000" b="1" i="1" u="none" strike="noStrike" kern="1200" cap="none" spc="0" normalizeH="0" noProof="0" dirty="0" err="1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GB" sz="4000" b="1" i="1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4000" b="1" i="1" u="none" strike="noStrike" kern="1200" cap="none" spc="0" normalizeH="0" noProof="0" dirty="0" err="1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dáng</a:t>
            </a:r>
            <a:r>
              <a:rPr kumimoji="0" lang="en-GB" sz="4000" b="1" i="1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4000" b="1" i="1" u="none" strike="noStrike" kern="1200" cap="none" spc="0" normalizeH="0" noProof="0" dirty="0" err="1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GB" sz="4000" b="1" i="1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4000" b="1" i="1" u="none" strike="noStrike" kern="1200" cap="none" spc="0" normalizeH="0" noProof="0" dirty="0" err="1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GB" sz="4000" b="1" i="1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4000" b="1" i="1" u="none" strike="noStrike" kern="1200" cap="none" spc="0" normalizeH="0" noProof="0" dirty="0" err="1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GB" sz="4000" b="1" i="1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4000" b="1" i="1" u="none" strike="noStrike" kern="1200" cap="none" spc="0" normalizeH="0" noProof="0" dirty="0" err="1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GB" sz="4000" b="1" i="1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4000" b="1" i="1" u="none" strike="noStrike" kern="1200" cap="none" spc="0" normalizeH="0" noProof="0" dirty="0" err="1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GB" sz="4000" b="1" i="1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4000" b="1" i="1" u="none" strike="noStrike" kern="1200" cap="none" spc="0" normalizeH="0" noProof="0" dirty="0" err="1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GB" sz="4000" b="1" i="1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nl-NL" sz="4000" b="1" i="1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5793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2593" y="4005398"/>
            <a:ext cx="3450215" cy="24791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367" y="4005398"/>
            <a:ext cx="3444586" cy="24791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3557" y="318221"/>
            <a:ext cx="2883477" cy="34681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3055" y="318221"/>
            <a:ext cx="2721033" cy="34681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9415" y="318221"/>
            <a:ext cx="2486356" cy="336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49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25880" y="880110"/>
            <a:ext cx="9601200" cy="4606290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pPr algn="ctr"/>
            <a:r>
              <a:rPr lang="en-US" sz="4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KẾT TIẾT HỌC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17370" y="2050792"/>
            <a:ext cx="86182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chăm ngoan,học giỏi</a:t>
            </a:r>
          </a:p>
        </p:txBody>
      </p:sp>
    </p:spTree>
    <p:extLst>
      <p:ext uri="{BB962C8B-B14F-4D97-AF65-F5344CB8AC3E}">
        <p14:creationId xmlns:p14="http://schemas.microsoft.com/office/powerpoint/2010/main" val="16518090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57500" y="1297460"/>
            <a:ext cx="6926580" cy="1370650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ĐỘNG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61996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062456" y="1011694"/>
            <a:ext cx="1938351" cy="9050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Mĩ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thuật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94168" y="947254"/>
            <a:ext cx="100015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 TRƯỜNG HẠNH PHÚC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D73521B-36F6-467F-8E54-E9BDF187D0AF}"/>
              </a:ext>
            </a:extLst>
          </p:cNvPr>
          <p:cNvSpPr/>
          <p:nvPr/>
        </p:nvSpPr>
        <p:spPr>
          <a:xfrm>
            <a:off x="718897" y="2900096"/>
            <a:ext cx="11352082" cy="26407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1: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nối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ctr">
              <a:lnSpc>
                <a:spcPct val="115000"/>
              </a:lnSpc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2)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6640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ky&#10;&#10;Description automatically generated">
            <a:extLst>
              <a:ext uri="{FF2B5EF4-FFF2-40B4-BE49-F238E27FC236}">
                <a16:creationId xmlns:a16="http://schemas.microsoft.com/office/drawing/2014/main" id="{D7A38870-B013-46AB-807D-19C610D21E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8166"/>
          <a:stretch/>
        </p:blipFill>
        <p:spPr>
          <a:xfrm>
            <a:off x="1" y="0"/>
            <a:ext cx="12134334" cy="6857572"/>
          </a:xfrm>
          <a:prstGeom prst="rect">
            <a:avLst/>
          </a:prstGeom>
        </p:spPr>
      </p:pic>
      <p:pic>
        <p:nvPicPr>
          <p:cNvPr id="18" name="Picture 1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1FA07FA-B3A6-45D9-84E8-14D698B23F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18" t="48158" r="17615" b="5489"/>
          <a:stretch/>
        </p:blipFill>
        <p:spPr>
          <a:xfrm>
            <a:off x="8556957" y="357595"/>
            <a:ext cx="1493206" cy="245834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CDFD7B2-58F6-4424-BCD0-F64296971DF3}"/>
              </a:ext>
            </a:extLst>
          </p:cNvPr>
          <p:cNvSpPr/>
          <p:nvPr/>
        </p:nvSpPr>
        <p:spPr bwMode="auto">
          <a:xfrm>
            <a:off x="888748" y="2049436"/>
            <a:ext cx="6052963" cy="3273854"/>
          </a:xfrm>
          <a:prstGeom prst="rect">
            <a:avLst/>
          </a:prstGeom>
          <a:noFill/>
        </p:spPr>
        <p:txBody>
          <a:bodyPr wrap="square">
            <a:prstTxWarp prst="textCanUp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endParaRPr lang="en-US" sz="2000" b="1" dirty="0">
              <a:ln w="5080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11500" b="1" dirty="0" smtClean="0">
                <a:ln w="5080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 Condensed" panose="020B0502040204020203" pitchFamily="34" charset="0"/>
                <a:cs typeface="ISOCP3" panose="00000400000000000000" pitchFamily="2" charset="0"/>
              </a:rPr>
              <a:t>KHÁM </a:t>
            </a:r>
            <a:r>
              <a:rPr lang="en-US" sz="11500" b="1" dirty="0">
                <a:ln w="5080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 Condensed" panose="020B0502040204020203" pitchFamily="34" charset="0"/>
                <a:cs typeface="ISOCP3" panose="00000400000000000000" pitchFamily="2" charset="0"/>
              </a:rPr>
              <a:t>PHÁ</a:t>
            </a:r>
          </a:p>
          <a:p>
            <a:pPr algn="ctr">
              <a:defRPr/>
            </a:pPr>
            <a:r>
              <a:rPr lang="en-US" sz="4800" b="1" dirty="0">
                <a:ln w="50800"/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5400" b="1" dirty="0">
              <a:ln w="50800"/>
              <a:solidFill>
                <a:srgbClr val="7030A0"/>
              </a:solidFill>
              <a:latin typeface="Algerian" panose="04020705040A02060702" pitchFamily="8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35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4AFD198A-ED17-4D15-B5F2-151210072F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" t="10211" r="68" b="188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01070" y="220726"/>
            <a:ext cx="759865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5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chia sẻ bài tập của </a:t>
            </a:r>
            <a:endParaRPr lang="pt-BR" sz="5400" b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5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pt-BR" sz="5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ở tiết 1 với </a:t>
            </a:r>
            <a:r>
              <a:rPr lang="pt-BR" sz="5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pt-BR" sz="5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trong lớp.</a:t>
            </a:r>
            <a:endParaRPr lang="en-US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5450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 with medium confidence">
            <a:extLst>
              <a:ext uri="{FF2B5EF4-FFF2-40B4-BE49-F238E27FC236}">
                <a16:creationId xmlns:a16="http://schemas.microsoft.com/office/drawing/2014/main" id="{35120EE6-5518-472E-8035-D862A3704D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2174"/>
          <a:stretch/>
        </p:blipFill>
        <p:spPr>
          <a:xfrm>
            <a:off x="875765" y="218941"/>
            <a:ext cx="12192000" cy="6857999"/>
          </a:xfrm>
          <a:prstGeom prst="rect">
            <a:avLst/>
          </a:prstGeom>
        </p:spPr>
      </p:pic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28CBCCB-D363-4C56-B58F-57BFC53234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8" r="64394" b="56594"/>
          <a:stretch/>
        </p:blipFill>
        <p:spPr>
          <a:xfrm>
            <a:off x="4612598" y="365411"/>
            <a:ext cx="1577995" cy="198353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1A545B4-ECB8-4F2B-9E5D-9F720B2B643B}"/>
              </a:ext>
            </a:extLst>
          </p:cNvPr>
          <p:cNvSpPr/>
          <p:nvPr/>
        </p:nvSpPr>
        <p:spPr>
          <a:xfrm>
            <a:off x="0" y="1951937"/>
            <a:ext cx="9144000" cy="298543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>
              <a:defRPr/>
            </a:pPr>
            <a:r>
              <a:rPr lang="en-US" sz="8800" b="1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Glyphics" pitchFamily="2" charset="0"/>
                <a:cs typeface="Times New Roman" pitchFamily="18" charset="0"/>
              </a:rPr>
              <a:t>KIẾN TẠO</a:t>
            </a:r>
          </a:p>
          <a:p>
            <a:pPr lvl="1" algn="ctr">
              <a:defRPr/>
            </a:pP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Glyphics" pitchFamily="2" charset="0"/>
                <a:cs typeface="Times New Roman" pitchFamily="18" charset="0"/>
              </a:rPr>
              <a:t> 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Glyphics" pitchFamily="2" charset="0"/>
                <a:cs typeface="Times New Roman" pitchFamily="18" charset="0"/>
              </a:rPr>
              <a:t>KIẾN THỨC, KĨ NĂNG</a:t>
            </a:r>
            <a:endParaRPr lang="en-US" sz="4000" b="1" dirty="0">
              <a:ln w="0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Glyphics" pitchFamily="2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4000" dirty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dirty="0">
              <a:ln w="0"/>
              <a:solidFill>
                <a:schemeClr val="accent4">
                  <a:lumMod val="60000"/>
                  <a:lumOff val="4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0600638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602671" y="0"/>
            <a:ext cx="1140921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b="1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000" b="1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b="1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b="1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b="1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4000" b="1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b="1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4000" b="1" dirty="0" smtClean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671" y="1432957"/>
            <a:ext cx="2119747" cy="360712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3640" y="5216646"/>
            <a:ext cx="25676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24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400" dirty="0" smtClean="0">
                <a:solidFill>
                  <a:srgbClr val="FF0000"/>
                </a:solidFill>
                <a:latin typeface="+mj-lt"/>
              </a:rPr>
              <a:t>Chọn </a:t>
            </a:r>
            <a:r>
              <a:rPr lang="vi-VN" sz="2400" dirty="0">
                <a:solidFill>
                  <a:srgbClr val="FF0000"/>
                </a:solidFill>
                <a:latin typeface="+mj-lt"/>
              </a:rPr>
              <a:t>bút, vẽ hình nhân vật từ cạnh phía dưới tờ giấy</a:t>
            </a:r>
            <a:r>
              <a:rPr lang="vi-VN" sz="2400" dirty="0">
                <a:latin typeface="+mj-lt"/>
              </a:rPr>
              <a:t>.</a:t>
            </a:r>
            <a:endParaRPr lang="en-US" sz="24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9909" y="1432958"/>
            <a:ext cx="2251489" cy="36071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94714" y="5216646"/>
            <a:ext cx="26218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8889" y="1433945"/>
            <a:ext cx="2337665" cy="36061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380019" y="5150587"/>
            <a:ext cx="286789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6597" y="1432958"/>
            <a:ext cx="2335294" cy="360712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491731" y="5216646"/>
            <a:ext cx="25201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4: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278412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" grpId="0"/>
      <p:bldP spid="5" grpId="0"/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197" y="215384"/>
            <a:ext cx="38876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32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fr-FR" sz="32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khảo</a:t>
            </a:r>
            <a:r>
              <a:rPr lang="fr-FR" sz="32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fr-FR" sz="32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endParaRPr lang="en-US" sz="32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332" y="800159"/>
            <a:ext cx="3200580" cy="3003745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864" y="838991"/>
            <a:ext cx="3263658" cy="29260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160" y="800159"/>
            <a:ext cx="3157728" cy="3003745"/>
          </a:xfrm>
          <a:prstGeom prst="rect">
            <a:avLst/>
          </a:prstGeom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332" y="4084320"/>
            <a:ext cx="3200580" cy="27736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864" y="4084319"/>
            <a:ext cx="3263658" cy="27736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160" y="4084319"/>
            <a:ext cx="3157728" cy="277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26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994" y="566606"/>
            <a:ext cx="3751281" cy="50718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8223" y="566606"/>
            <a:ext cx="3536691" cy="51074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1862" y="566606"/>
            <a:ext cx="3458520" cy="498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52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1284</TotalTime>
  <Words>277</Words>
  <Application>Microsoft Office PowerPoint</Application>
  <PresentationFormat>Widescreen</PresentationFormat>
  <Paragraphs>42</Paragraphs>
  <Slides>15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宋体</vt:lpstr>
      <vt:lpstr>Algerian</vt:lpstr>
      <vt:lpstr>Arial</vt:lpstr>
      <vt:lpstr>Bahnschrift SemiLight Condensed</vt:lpstr>
      <vt:lpstr>Calibri</vt:lpstr>
      <vt:lpstr>Calibri Light</vt:lpstr>
      <vt:lpstr>Glyphics</vt:lpstr>
      <vt:lpstr>ISOCP3</vt:lpstr>
      <vt:lpstr>Source Sans Pro Black</vt:lpstr>
      <vt:lpstr>Times New Roman</vt:lpstr>
      <vt:lpstr>方正大标宋简体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217</cp:revision>
  <dcterms:created xsi:type="dcterms:W3CDTF">2021-09-14T10:01:26Z</dcterms:created>
  <dcterms:modified xsi:type="dcterms:W3CDTF">2023-10-13T02:15:23Z</dcterms:modified>
</cp:coreProperties>
</file>