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270" r:id="rId3"/>
    <p:sldId id="273" r:id="rId4"/>
    <p:sldId id="256" r:id="rId5"/>
    <p:sldId id="257" r:id="rId6"/>
    <p:sldId id="258" r:id="rId7"/>
    <p:sldId id="259" r:id="rId8"/>
    <p:sldId id="260" r:id="rId9"/>
    <p:sldId id="265" r:id="rId10"/>
    <p:sldId id="267" r:id="rId11"/>
    <p:sldId id="298" r:id="rId12"/>
    <p:sldId id="294" r:id="rId13"/>
    <p:sldId id="295" r:id="rId14"/>
    <p:sldId id="275" r:id="rId15"/>
    <p:sldId id="271" r:id="rId16"/>
    <p:sldId id="299" r:id="rId17"/>
    <p:sldId id="283" r:id="rId18"/>
    <p:sldId id="285" r:id="rId19"/>
    <p:sldId id="274" r:id="rId20"/>
    <p:sldId id="286" r:id="rId21"/>
    <p:sldId id="287" r:id="rId22"/>
    <p:sldId id="302" r:id="rId23"/>
    <p:sldId id="289" r:id="rId24"/>
    <p:sldId id="290" r:id="rId25"/>
    <p:sldId id="292" r:id="rId26"/>
    <p:sldId id="276" r:id="rId27"/>
    <p:sldId id="291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12DD8-D664-41E4-8911-29588290AD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767568-829E-4CAC-BB83-4B51FCDAEFF0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bệnh</a:t>
          </a:r>
          <a:endParaRPr lang="en-US" dirty="0"/>
        </a:p>
      </dgm:t>
    </dgm:pt>
    <dgm:pt modelId="{F21BCAB0-423C-407D-9876-53F62A3F3D0D}" type="parTrans" cxnId="{C7D76C89-75AB-4A90-A123-6ACCF4103B14}">
      <dgm:prSet/>
      <dgm:spPr/>
      <dgm:t>
        <a:bodyPr/>
        <a:lstStyle/>
        <a:p>
          <a:endParaRPr lang="en-US"/>
        </a:p>
      </dgm:t>
    </dgm:pt>
    <dgm:pt modelId="{58CB14ED-6556-444C-96C0-F6A41AB820D3}" type="sibTrans" cxnId="{C7D76C89-75AB-4A90-A123-6ACCF4103B14}">
      <dgm:prSet/>
      <dgm:spPr/>
      <dgm:t>
        <a:bodyPr/>
        <a:lstStyle/>
        <a:p>
          <a:endParaRPr lang="en-US"/>
        </a:p>
      </dgm:t>
    </dgm:pt>
    <dgm:pt modelId="{B20964F3-1277-4AA9-80AA-C411427E59D6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kháng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sinh</a:t>
          </a:r>
          <a:endParaRPr lang="en-US" dirty="0"/>
        </a:p>
      </dgm:t>
    </dgm:pt>
    <dgm:pt modelId="{5BBB0A3E-BEEE-4640-AEB8-568CCBB9AAF0}" type="parTrans" cxnId="{E7CF2507-5B41-4604-9357-09AAC0548C13}">
      <dgm:prSet/>
      <dgm:spPr/>
      <dgm:t>
        <a:bodyPr/>
        <a:lstStyle/>
        <a:p>
          <a:endParaRPr lang="en-US"/>
        </a:p>
      </dgm:t>
    </dgm:pt>
    <dgm:pt modelId="{D5BE3AC5-8045-494C-A088-AF8745999F72}" type="sibTrans" cxnId="{E7CF2507-5B41-4604-9357-09AAC0548C13}">
      <dgm:prSet/>
      <dgm:spPr/>
      <dgm:t>
        <a:bodyPr/>
        <a:lstStyle/>
        <a:p>
          <a:endParaRPr lang="en-US"/>
        </a:p>
      </dgm:t>
    </dgm:pt>
    <dgm:pt modelId="{CB08440A-2AC8-417B-8C87-B5B14B916BB4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bổ</a:t>
          </a:r>
          <a:endParaRPr lang="en-US" dirty="0"/>
        </a:p>
      </dgm:t>
    </dgm:pt>
    <dgm:pt modelId="{4F65FE8B-B567-4B5C-A1B0-4633590CEA57}" type="parTrans" cxnId="{E7F9636E-DAB8-4FC8-B141-6B2A9A477B8F}">
      <dgm:prSet/>
      <dgm:spPr/>
      <dgm:t>
        <a:bodyPr/>
        <a:lstStyle/>
        <a:p>
          <a:endParaRPr lang="en-US"/>
        </a:p>
      </dgm:t>
    </dgm:pt>
    <dgm:pt modelId="{02A3A99A-2152-418C-A460-5E156939CB0B}" type="sibTrans" cxnId="{E7F9636E-DAB8-4FC8-B141-6B2A9A477B8F}">
      <dgm:prSet/>
      <dgm:spPr/>
      <dgm:t>
        <a:bodyPr/>
        <a:lstStyle/>
        <a:p>
          <a:endParaRPr lang="en-US"/>
        </a:p>
      </dgm:t>
    </dgm:pt>
    <dgm:pt modelId="{1AC4A942-DBA2-470F-973A-DC60C7ADBE4D}" type="pres">
      <dgm:prSet presAssocID="{73912DD8-D664-41E4-8911-29588290AD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7CE62C-9677-4384-AEAA-C2BC3AA96FC3}" type="pres">
      <dgm:prSet presAssocID="{25767568-829E-4CAC-BB83-4B51FCDAEFF0}" presName="parentLin" presStyleCnt="0"/>
      <dgm:spPr/>
    </dgm:pt>
    <dgm:pt modelId="{71FBCEAC-303A-413A-93E9-FF335DBF37C3}" type="pres">
      <dgm:prSet presAssocID="{25767568-829E-4CAC-BB83-4B51FCDAEFF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792272-2366-4A4D-8E7A-60292F6A8003}" type="pres">
      <dgm:prSet presAssocID="{25767568-829E-4CAC-BB83-4B51FCDAEFF0}" presName="parentText" presStyleLbl="node1" presStyleIdx="0" presStyleCnt="3" custLinFactNeighborX="3309" custLinFactNeighborY="67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FB0A3-FA0C-4A16-8392-A5F3D02906E8}" type="pres">
      <dgm:prSet presAssocID="{25767568-829E-4CAC-BB83-4B51FCDAEFF0}" presName="negativeSpace" presStyleCnt="0"/>
      <dgm:spPr/>
    </dgm:pt>
    <dgm:pt modelId="{8E54C5A7-0A17-4EE0-9322-5CD73E94463E}" type="pres">
      <dgm:prSet presAssocID="{25767568-829E-4CAC-BB83-4B51FCDAEFF0}" presName="childText" presStyleLbl="conFgAcc1" presStyleIdx="0" presStyleCnt="3">
        <dgm:presLayoutVars>
          <dgm:bulletEnabled val="1"/>
        </dgm:presLayoutVars>
      </dgm:prSet>
      <dgm:spPr/>
    </dgm:pt>
    <dgm:pt modelId="{D0A537E0-9D4F-4A52-BA57-02FE5ECE7F07}" type="pres">
      <dgm:prSet presAssocID="{58CB14ED-6556-444C-96C0-F6A41AB820D3}" presName="spaceBetweenRectangles" presStyleCnt="0"/>
      <dgm:spPr/>
    </dgm:pt>
    <dgm:pt modelId="{BA14B915-24A8-4B6E-8E3C-62F84924AD02}" type="pres">
      <dgm:prSet presAssocID="{B20964F3-1277-4AA9-80AA-C411427E59D6}" presName="parentLin" presStyleCnt="0"/>
      <dgm:spPr/>
    </dgm:pt>
    <dgm:pt modelId="{1585C272-6E0E-4EEA-BD05-3977AD9EBC6B}" type="pres">
      <dgm:prSet presAssocID="{B20964F3-1277-4AA9-80AA-C411427E59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EBE16E7-AE8A-4063-A5DA-75B3AEE3F251}" type="pres">
      <dgm:prSet presAssocID="{B20964F3-1277-4AA9-80AA-C411427E59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97089-0883-4A11-A0B4-FF556DEC99BE}" type="pres">
      <dgm:prSet presAssocID="{B20964F3-1277-4AA9-80AA-C411427E59D6}" presName="negativeSpace" presStyleCnt="0"/>
      <dgm:spPr/>
    </dgm:pt>
    <dgm:pt modelId="{55F0FE85-111F-4DFC-9AE6-9C26B0B3F91E}" type="pres">
      <dgm:prSet presAssocID="{B20964F3-1277-4AA9-80AA-C411427E59D6}" presName="childText" presStyleLbl="conFgAcc1" presStyleIdx="1" presStyleCnt="3">
        <dgm:presLayoutVars>
          <dgm:bulletEnabled val="1"/>
        </dgm:presLayoutVars>
      </dgm:prSet>
      <dgm:spPr/>
    </dgm:pt>
    <dgm:pt modelId="{0E966F07-0D75-407A-BCA9-6A2CC650154F}" type="pres">
      <dgm:prSet presAssocID="{D5BE3AC5-8045-494C-A088-AF8745999F72}" presName="spaceBetweenRectangles" presStyleCnt="0"/>
      <dgm:spPr/>
    </dgm:pt>
    <dgm:pt modelId="{5746DCB5-73D5-4298-AA5F-AE21CDB83614}" type="pres">
      <dgm:prSet presAssocID="{CB08440A-2AC8-417B-8C87-B5B14B916BB4}" presName="parentLin" presStyleCnt="0"/>
      <dgm:spPr/>
    </dgm:pt>
    <dgm:pt modelId="{F7E4F947-14BA-4FFC-86E4-5E66EF3D8EC4}" type="pres">
      <dgm:prSet presAssocID="{CB08440A-2AC8-417B-8C87-B5B14B916BB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894D6A0-319D-4687-AE83-5BFD27F4557A}" type="pres">
      <dgm:prSet presAssocID="{CB08440A-2AC8-417B-8C87-B5B14B916BB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108F0-29A2-49F6-B838-0F04B80D5707}" type="pres">
      <dgm:prSet presAssocID="{CB08440A-2AC8-417B-8C87-B5B14B916BB4}" presName="negativeSpace" presStyleCnt="0"/>
      <dgm:spPr/>
    </dgm:pt>
    <dgm:pt modelId="{ED42DE49-9E6F-4847-B1DA-AC33DFD1B641}" type="pres">
      <dgm:prSet presAssocID="{CB08440A-2AC8-417B-8C87-B5B14B916BB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BE5917-EA95-4C1B-9037-926A64717FA2}" type="presOf" srcId="{73912DD8-D664-41E4-8911-29588290AD16}" destId="{1AC4A942-DBA2-470F-973A-DC60C7ADBE4D}" srcOrd="0" destOrd="0" presId="urn:microsoft.com/office/officeart/2005/8/layout/list1"/>
    <dgm:cxn modelId="{C2665ED0-86FF-4F51-BB97-D97A28BED2C7}" type="presOf" srcId="{CB08440A-2AC8-417B-8C87-B5B14B916BB4}" destId="{0894D6A0-319D-4687-AE83-5BFD27F4557A}" srcOrd="1" destOrd="0" presId="urn:microsoft.com/office/officeart/2005/8/layout/list1"/>
    <dgm:cxn modelId="{14BE5806-8E11-4D7E-AE7D-997773CBDEED}" type="presOf" srcId="{CB08440A-2AC8-417B-8C87-B5B14B916BB4}" destId="{F7E4F947-14BA-4FFC-86E4-5E66EF3D8EC4}" srcOrd="0" destOrd="0" presId="urn:microsoft.com/office/officeart/2005/8/layout/list1"/>
    <dgm:cxn modelId="{E7F9636E-DAB8-4FC8-B141-6B2A9A477B8F}" srcId="{73912DD8-D664-41E4-8911-29588290AD16}" destId="{CB08440A-2AC8-417B-8C87-B5B14B916BB4}" srcOrd="2" destOrd="0" parTransId="{4F65FE8B-B567-4B5C-A1B0-4633590CEA57}" sibTransId="{02A3A99A-2152-418C-A460-5E156939CB0B}"/>
    <dgm:cxn modelId="{71A9EFAA-A605-4D04-AED8-690E9DE431C7}" type="presOf" srcId="{B20964F3-1277-4AA9-80AA-C411427E59D6}" destId="{1585C272-6E0E-4EEA-BD05-3977AD9EBC6B}" srcOrd="0" destOrd="0" presId="urn:microsoft.com/office/officeart/2005/8/layout/list1"/>
    <dgm:cxn modelId="{C7D76C89-75AB-4A90-A123-6ACCF4103B14}" srcId="{73912DD8-D664-41E4-8911-29588290AD16}" destId="{25767568-829E-4CAC-BB83-4B51FCDAEFF0}" srcOrd="0" destOrd="0" parTransId="{F21BCAB0-423C-407D-9876-53F62A3F3D0D}" sibTransId="{58CB14ED-6556-444C-96C0-F6A41AB820D3}"/>
    <dgm:cxn modelId="{B0674882-ABD4-4C4D-B4FB-61B483760C0A}" type="presOf" srcId="{B20964F3-1277-4AA9-80AA-C411427E59D6}" destId="{1EBE16E7-AE8A-4063-A5DA-75B3AEE3F251}" srcOrd="1" destOrd="0" presId="urn:microsoft.com/office/officeart/2005/8/layout/list1"/>
    <dgm:cxn modelId="{0C021904-26C8-41B5-9C3A-D125B7733BD0}" type="presOf" srcId="{25767568-829E-4CAC-BB83-4B51FCDAEFF0}" destId="{DA792272-2366-4A4D-8E7A-60292F6A8003}" srcOrd="1" destOrd="0" presId="urn:microsoft.com/office/officeart/2005/8/layout/list1"/>
    <dgm:cxn modelId="{E7CF2507-5B41-4604-9357-09AAC0548C13}" srcId="{73912DD8-D664-41E4-8911-29588290AD16}" destId="{B20964F3-1277-4AA9-80AA-C411427E59D6}" srcOrd="1" destOrd="0" parTransId="{5BBB0A3E-BEEE-4640-AEB8-568CCBB9AAF0}" sibTransId="{D5BE3AC5-8045-494C-A088-AF8745999F72}"/>
    <dgm:cxn modelId="{FAA0EEB9-58B3-42C2-ADE2-1A89C3020CCC}" type="presOf" srcId="{25767568-829E-4CAC-BB83-4B51FCDAEFF0}" destId="{71FBCEAC-303A-413A-93E9-FF335DBF37C3}" srcOrd="0" destOrd="0" presId="urn:microsoft.com/office/officeart/2005/8/layout/list1"/>
    <dgm:cxn modelId="{3B72ED75-09DB-4659-BDF0-402B15D02CEA}" type="presParOf" srcId="{1AC4A942-DBA2-470F-973A-DC60C7ADBE4D}" destId="{E87CE62C-9677-4384-AEAA-C2BC3AA96FC3}" srcOrd="0" destOrd="0" presId="urn:microsoft.com/office/officeart/2005/8/layout/list1"/>
    <dgm:cxn modelId="{1FC6A59A-4009-47CB-ACB0-0A9B5E5B12D0}" type="presParOf" srcId="{E87CE62C-9677-4384-AEAA-C2BC3AA96FC3}" destId="{71FBCEAC-303A-413A-93E9-FF335DBF37C3}" srcOrd="0" destOrd="0" presId="urn:microsoft.com/office/officeart/2005/8/layout/list1"/>
    <dgm:cxn modelId="{B6073E09-7DCB-4843-AD4D-20AB7D4D63B1}" type="presParOf" srcId="{E87CE62C-9677-4384-AEAA-C2BC3AA96FC3}" destId="{DA792272-2366-4A4D-8E7A-60292F6A8003}" srcOrd="1" destOrd="0" presId="urn:microsoft.com/office/officeart/2005/8/layout/list1"/>
    <dgm:cxn modelId="{BB74A66B-CF03-4FDA-AD10-702CF6DB564D}" type="presParOf" srcId="{1AC4A942-DBA2-470F-973A-DC60C7ADBE4D}" destId="{032FB0A3-FA0C-4A16-8392-A5F3D02906E8}" srcOrd="1" destOrd="0" presId="urn:microsoft.com/office/officeart/2005/8/layout/list1"/>
    <dgm:cxn modelId="{7FF56DF2-09E7-4B7D-8132-323DBCA17A44}" type="presParOf" srcId="{1AC4A942-DBA2-470F-973A-DC60C7ADBE4D}" destId="{8E54C5A7-0A17-4EE0-9322-5CD73E94463E}" srcOrd="2" destOrd="0" presId="urn:microsoft.com/office/officeart/2005/8/layout/list1"/>
    <dgm:cxn modelId="{0558AE52-3DB0-4974-8490-2D4F5BE0105E}" type="presParOf" srcId="{1AC4A942-DBA2-470F-973A-DC60C7ADBE4D}" destId="{D0A537E0-9D4F-4A52-BA57-02FE5ECE7F07}" srcOrd="3" destOrd="0" presId="urn:microsoft.com/office/officeart/2005/8/layout/list1"/>
    <dgm:cxn modelId="{70799C74-65A7-43F5-A03C-A69F84F3D7E8}" type="presParOf" srcId="{1AC4A942-DBA2-470F-973A-DC60C7ADBE4D}" destId="{BA14B915-24A8-4B6E-8E3C-62F84924AD02}" srcOrd="4" destOrd="0" presId="urn:microsoft.com/office/officeart/2005/8/layout/list1"/>
    <dgm:cxn modelId="{A01CA7EB-07C8-45D4-BCAA-47B22CB524C9}" type="presParOf" srcId="{BA14B915-24A8-4B6E-8E3C-62F84924AD02}" destId="{1585C272-6E0E-4EEA-BD05-3977AD9EBC6B}" srcOrd="0" destOrd="0" presId="urn:microsoft.com/office/officeart/2005/8/layout/list1"/>
    <dgm:cxn modelId="{F5406E3D-48C6-476A-84FD-56162AE8461A}" type="presParOf" srcId="{BA14B915-24A8-4B6E-8E3C-62F84924AD02}" destId="{1EBE16E7-AE8A-4063-A5DA-75B3AEE3F251}" srcOrd="1" destOrd="0" presId="urn:microsoft.com/office/officeart/2005/8/layout/list1"/>
    <dgm:cxn modelId="{A4916038-1564-45C5-A88D-92E02536E4B9}" type="presParOf" srcId="{1AC4A942-DBA2-470F-973A-DC60C7ADBE4D}" destId="{26897089-0883-4A11-A0B4-FF556DEC99BE}" srcOrd="5" destOrd="0" presId="urn:microsoft.com/office/officeart/2005/8/layout/list1"/>
    <dgm:cxn modelId="{C6DD338F-39A8-43F1-A9D0-2FD8CD763A10}" type="presParOf" srcId="{1AC4A942-DBA2-470F-973A-DC60C7ADBE4D}" destId="{55F0FE85-111F-4DFC-9AE6-9C26B0B3F91E}" srcOrd="6" destOrd="0" presId="urn:microsoft.com/office/officeart/2005/8/layout/list1"/>
    <dgm:cxn modelId="{47CB09D6-56A4-475F-83A8-AFA94D07F2DD}" type="presParOf" srcId="{1AC4A942-DBA2-470F-973A-DC60C7ADBE4D}" destId="{0E966F07-0D75-407A-BCA9-6A2CC650154F}" srcOrd="7" destOrd="0" presId="urn:microsoft.com/office/officeart/2005/8/layout/list1"/>
    <dgm:cxn modelId="{F827A27A-3F2A-4D27-8095-A79034C13F03}" type="presParOf" srcId="{1AC4A942-DBA2-470F-973A-DC60C7ADBE4D}" destId="{5746DCB5-73D5-4298-AA5F-AE21CDB83614}" srcOrd="8" destOrd="0" presId="urn:microsoft.com/office/officeart/2005/8/layout/list1"/>
    <dgm:cxn modelId="{37EF8406-6A65-4798-AA1D-8EE2D2824FF0}" type="presParOf" srcId="{5746DCB5-73D5-4298-AA5F-AE21CDB83614}" destId="{F7E4F947-14BA-4FFC-86E4-5E66EF3D8EC4}" srcOrd="0" destOrd="0" presId="urn:microsoft.com/office/officeart/2005/8/layout/list1"/>
    <dgm:cxn modelId="{0506AED7-3E15-4FBC-9337-BD056F43D8F2}" type="presParOf" srcId="{5746DCB5-73D5-4298-AA5F-AE21CDB83614}" destId="{0894D6A0-319D-4687-AE83-5BFD27F4557A}" srcOrd="1" destOrd="0" presId="urn:microsoft.com/office/officeart/2005/8/layout/list1"/>
    <dgm:cxn modelId="{E72E9B4B-BFE5-42EB-B883-87045AB5A3C8}" type="presParOf" srcId="{1AC4A942-DBA2-470F-973A-DC60C7ADBE4D}" destId="{0E7108F0-29A2-49F6-B838-0F04B80D5707}" srcOrd="9" destOrd="0" presId="urn:microsoft.com/office/officeart/2005/8/layout/list1"/>
    <dgm:cxn modelId="{151499CB-68B1-4948-8857-0339E74EC3D5}" type="presParOf" srcId="{1AC4A942-DBA2-470F-973A-DC60C7ADBE4D}" destId="{ED42DE49-9E6F-4847-B1DA-AC33DFD1B6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4C5A7-0A17-4EE0-9322-5CD73E94463E}">
      <dsp:nvSpPr>
        <dsp:cNvPr id="0" name=""/>
        <dsp:cNvSpPr/>
      </dsp:nvSpPr>
      <dsp:spPr>
        <a:xfrm>
          <a:off x="0" y="50928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2272-2366-4A4D-8E7A-60292F6A8003}">
      <dsp:nvSpPr>
        <dsp:cNvPr id="0" name=""/>
        <dsp:cNvSpPr/>
      </dsp:nvSpPr>
      <dsp:spPr>
        <a:xfrm>
          <a:off x="419847" y="88154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b="1" kern="1200" dirty="0" err="1" smtClean="0">
              <a:latin typeface="Times New Roman" pitchFamily="18" charset="0"/>
            </a:rPr>
            <a:t>Thuốc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bệnh</a:t>
          </a:r>
          <a:endParaRPr lang="en-US" sz="3300" kern="1200" dirty="0"/>
        </a:p>
      </dsp:txBody>
      <dsp:txXfrm>
        <a:off x="467402" y="135709"/>
        <a:ext cx="5594490" cy="879050"/>
      </dsp:txXfrm>
    </dsp:sp>
    <dsp:sp modelId="{55F0FE85-111F-4DFC-9AE6-9C26B0B3F91E}">
      <dsp:nvSpPr>
        <dsp:cNvPr id="0" name=""/>
        <dsp:cNvSpPr/>
      </dsp:nvSpPr>
      <dsp:spPr>
        <a:xfrm>
          <a:off x="0" y="200616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E16E7-AE8A-4063-A5DA-75B3AEE3F251}">
      <dsp:nvSpPr>
        <dsp:cNvPr id="0" name=""/>
        <dsp:cNvSpPr/>
      </dsp:nvSpPr>
      <dsp:spPr>
        <a:xfrm>
          <a:off x="406400" y="151908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b="1" kern="1200" dirty="0" err="1" smtClean="0">
              <a:latin typeface="Times New Roman" pitchFamily="18" charset="0"/>
            </a:rPr>
            <a:t>Thuốc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kháng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sinh</a:t>
          </a:r>
          <a:endParaRPr lang="en-US" sz="3300" kern="1200" dirty="0"/>
        </a:p>
      </dsp:txBody>
      <dsp:txXfrm>
        <a:off x="453955" y="1566638"/>
        <a:ext cx="5594490" cy="879050"/>
      </dsp:txXfrm>
    </dsp:sp>
    <dsp:sp modelId="{ED42DE49-9E6F-4847-B1DA-AC33DFD1B641}">
      <dsp:nvSpPr>
        <dsp:cNvPr id="0" name=""/>
        <dsp:cNvSpPr/>
      </dsp:nvSpPr>
      <dsp:spPr>
        <a:xfrm>
          <a:off x="0" y="350304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4D6A0-319D-4687-AE83-5BFD27F4557A}">
      <dsp:nvSpPr>
        <dsp:cNvPr id="0" name=""/>
        <dsp:cNvSpPr/>
      </dsp:nvSpPr>
      <dsp:spPr>
        <a:xfrm>
          <a:off x="406400" y="301596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b="1" kern="1200" dirty="0" err="1" smtClean="0">
              <a:latin typeface="Times New Roman" pitchFamily="18" charset="0"/>
            </a:rPr>
            <a:t>Thuốc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bổ</a:t>
          </a:r>
          <a:endParaRPr lang="en-US" sz="3300" kern="1200" dirty="0"/>
        </a:p>
      </dsp:txBody>
      <dsp:txXfrm>
        <a:off x="453955" y="3063518"/>
        <a:ext cx="559449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FB0B-FAA8-4621-8FEB-A78E375E4F42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4871E-17CC-4E55-AE46-015301D7E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8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ym typeface="+mn-ea"/>
              </a:rPr>
              <a:t>Kết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Nối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Tri Thức</a:t>
            </a:r>
            <a:r>
              <a:rPr lang="en-US" baseline="0">
                <a:sym typeface="+mn-ea"/>
              </a:rPr>
              <a:t> với Cuộc Sống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7DE55-BD7B-401C-AA40-53BBCE2C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8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6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21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24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1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9E607CA-7627-4D50-9864-5497FD74ABE0}" type="slidenum">
              <a:rPr lang="en-US" altLang="en-US">
                <a:solidFill>
                  <a:srgbClr val="000000"/>
                </a:solidFill>
                <a:latin typeface="VNI-Avo" pitchFamily="2" charset="0"/>
              </a:rPr>
              <a:pPr algn="r" eaLnBrk="1" hangingPunct="1"/>
              <a:t>18</a:t>
            </a:fld>
            <a:endParaRPr lang="en-US" altLang="en-US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65507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871E-17CC-4E55-AE46-015301D7ED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6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3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1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557141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33" y="274638"/>
            <a:ext cx="1062240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0133" y="1600202"/>
            <a:ext cx="521284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693" y="1600202"/>
            <a:ext cx="521284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D4FA2-DB12-4EED-AD8E-55D483063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998923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6937584" y="4405818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3"/>
          <p:cNvSpPr/>
          <p:nvPr/>
        </p:nvSpPr>
        <p:spPr>
          <a:xfrm>
            <a:off x="-601199" y="4571647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3"/>
          <p:cNvSpPr/>
          <p:nvPr/>
        </p:nvSpPr>
        <p:spPr>
          <a:xfrm>
            <a:off x="-423587" y="-318807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3"/>
          <p:cNvSpPr/>
          <p:nvPr/>
        </p:nvSpPr>
        <p:spPr>
          <a:xfrm>
            <a:off x="7773156" y="-1108102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50900" y="898167"/>
            <a:ext cx="60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1067025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939825" y="35338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4559499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4433299" y="35338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1067025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939825" y="54450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4559499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4432999" y="54450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8051971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7926371" y="3533833"/>
            <a:ext cx="332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8051971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7925771" y="5445033"/>
            <a:ext cx="3326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556145" y="6138371"/>
            <a:ext cx="287912" cy="260807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503990" y="1320645"/>
            <a:ext cx="479660" cy="434492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521430" y="395801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6663948" y="63784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8763792" y="6301660"/>
            <a:ext cx="304801" cy="276113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3697141" y="380861"/>
            <a:ext cx="1293377" cy="30298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11360185" y="663803"/>
            <a:ext cx="395620" cy="358368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103016" y="5319936"/>
            <a:ext cx="1409776" cy="109840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97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slide" Target="slide9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7.gif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779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828799" y="2593572"/>
            <a:ext cx="78959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CHÀO MỪNG CÁC CON ĐẾN VỚI TIẾT </a:t>
            </a:r>
            <a:r>
              <a:rPr lang="en-US" sz="4800" b="1" i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KHOA HỌC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1"/>
          <p:cNvGrpSpPr/>
          <p:nvPr/>
        </p:nvGrpSpPr>
        <p:grpSpPr>
          <a:xfrm>
            <a:off x="561545" y="748557"/>
            <a:ext cx="3854671" cy="732375"/>
            <a:chOff x="603225" y="2182575"/>
            <a:chExt cx="2577800" cy="424450"/>
          </a:xfrm>
        </p:grpSpPr>
        <p:sp>
          <p:nvSpPr>
            <p:cNvPr id="342" name="Google Shape;342;p31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5" name="Google Shape;345;p31"/>
          <p:cNvGrpSpPr/>
          <p:nvPr/>
        </p:nvGrpSpPr>
        <p:grpSpPr>
          <a:xfrm rot="271998">
            <a:off x="891237" y="1776971"/>
            <a:ext cx="4863279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49" name="Google Shape;349;p31"/>
          <p:cNvSpPr/>
          <p:nvPr/>
        </p:nvSpPr>
        <p:spPr>
          <a:xfrm rot="329264">
            <a:off x="6267347" y="1085114"/>
            <a:ext cx="4800237" cy="4687777"/>
          </a:xfrm>
          <a:custGeom>
            <a:avLst/>
            <a:gdLst/>
            <a:ahLst/>
            <a:cxnLst/>
            <a:rect l="l" t="t" r="r" b="b"/>
            <a:pathLst>
              <a:path w="80302" h="59287" extrusionOk="0">
                <a:moveTo>
                  <a:pt x="31494" y="10911"/>
                </a:moveTo>
                <a:cubicBezTo>
                  <a:pt x="31459" y="10923"/>
                  <a:pt x="31424" y="10935"/>
                  <a:pt x="31389" y="10947"/>
                </a:cubicBezTo>
                <a:cubicBezTo>
                  <a:pt x="31320" y="11004"/>
                  <a:pt x="31277" y="11045"/>
                  <a:pt x="31258" y="11074"/>
                </a:cubicBezTo>
                <a:lnTo>
                  <a:pt x="31258" y="11074"/>
                </a:lnTo>
                <a:cubicBezTo>
                  <a:pt x="31326" y="11026"/>
                  <a:pt x="31406" y="10971"/>
                  <a:pt x="31494" y="10911"/>
                </a:cubicBezTo>
                <a:close/>
                <a:moveTo>
                  <a:pt x="33710" y="10151"/>
                </a:moveTo>
                <a:cubicBezTo>
                  <a:pt x="33500" y="10268"/>
                  <a:pt x="33284" y="10393"/>
                  <a:pt x="33070" y="10522"/>
                </a:cubicBezTo>
                <a:lnTo>
                  <a:pt x="33070" y="10522"/>
                </a:lnTo>
                <a:cubicBezTo>
                  <a:pt x="32821" y="10589"/>
                  <a:pt x="32464" y="10718"/>
                  <a:pt x="32129" y="10836"/>
                </a:cubicBezTo>
                <a:cubicBezTo>
                  <a:pt x="31742" y="10995"/>
                  <a:pt x="31397" y="11127"/>
                  <a:pt x="31284" y="11127"/>
                </a:cubicBezTo>
                <a:cubicBezTo>
                  <a:pt x="31244" y="11127"/>
                  <a:pt x="31233" y="11111"/>
                  <a:pt x="31258" y="11074"/>
                </a:cubicBezTo>
                <a:lnTo>
                  <a:pt x="31258" y="11074"/>
                </a:lnTo>
                <a:cubicBezTo>
                  <a:pt x="31182" y="11127"/>
                  <a:pt x="31119" y="11172"/>
                  <a:pt x="31073" y="11207"/>
                </a:cubicBezTo>
                <a:lnTo>
                  <a:pt x="31073" y="11207"/>
                </a:lnTo>
                <a:cubicBezTo>
                  <a:pt x="30919" y="11268"/>
                  <a:pt x="30766" y="11329"/>
                  <a:pt x="30613" y="11391"/>
                </a:cubicBezTo>
                <a:cubicBezTo>
                  <a:pt x="30985" y="11137"/>
                  <a:pt x="31372" y="10914"/>
                  <a:pt x="31772" y="10723"/>
                </a:cubicBezTo>
                <a:lnTo>
                  <a:pt x="31772" y="10723"/>
                </a:lnTo>
                <a:cubicBezTo>
                  <a:pt x="31672" y="10789"/>
                  <a:pt x="31579" y="10852"/>
                  <a:pt x="31494" y="10911"/>
                </a:cubicBezTo>
                <a:lnTo>
                  <a:pt x="31494" y="10911"/>
                </a:lnTo>
                <a:cubicBezTo>
                  <a:pt x="32136" y="10686"/>
                  <a:pt x="32757" y="10460"/>
                  <a:pt x="33357" y="10200"/>
                </a:cubicBezTo>
                <a:lnTo>
                  <a:pt x="33357" y="10200"/>
                </a:lnTo>
                <a:cubicBezTo>
                  <a:pt x="33475" y="10184"/>
                  <a:pt x="33592" y="10167"/>
                  <a:pt x="33710" y="10151"/>
                </a:cubicBezTo>
                <a:close/>
                <a:moveTo>
                  <a:pt x="31785" y="11312"/>
                </a:moveTo>
                <a:cubicBezTo>
                  <a:pt x="31781" y="11313"/>
                  <a:pt x="31778" y="11314"/>
                  <a:pt x="31774" y="11316"/>
                </a:cubicBezTo>
                <a:lnTo>
                  <a:pt x="31774" y="11316"/>
                </a:lnTo>
                <a:cubicBezTo>
                  <a:pt x="31613" y="11420"/>
                  <a:pt x="31471" y="11514"/>
                  <a:pt x="31357" y="11594"/>
                </a:cubicBezTo>
                <a:lnTo>
                  <a:pt x="31357" y="11594"/>
                </a:lnTo>
                <a:cubicBezTo>
                  <a:pt x="31482" y="11510"/>
                  <a:pt x="31626" y="11414"/>
                  <a:pt x="31785" y="11312"/>
                </a:cubicBezTo>
                <a:close/>
                <a:moveTo>
                  <a:pt x="31357" y="11594"/>
                </a:moveTo>
                <a:cubicBezTo>
                  <a:pt x="31034" y="11813"/>
                  <a:pt x="30842" y="11958"/>
                  <a:pt x="30877" y="11958"/>
                </a:cubicBezTo>
                <a:cubicBezTo>
                  <a:pt x="30892" y="11958"/>
                  <a:pt x="30949" y="11931"/>
                  <a:pt x="31056" y="11871"/>
                </a:cubicBezTo>
                <a:cubicBezTo>
                  <a:pt x="30993" y="11871"/>
                  <a:pt x="31115" y="11764"/>
                  <a:pt x="31357" y="11594"/>
                </a:cubicBezTo>
                <a:close/>
                <a:moveTo>
                  <a:pt x="43220" y="9043"/>
                </a:moveTo>
                <a:cubicBezTo>
                  <a:pt x="43543" y="9043"/>
                  <a:pt x="43867" y="9062"/>
                  <a:pt x="44181" y="9099"/>
                </a:cubicBezTo>
                <a:cubicBezTo>
                  <a:pt x="46473" y="9653"/>
                  <a:pt x="48174" y="10208"/>
                  <a:pt x="49061" y="10430"/>
                </a:cubicBezTo>
                <a:cubicBezTo>
                  <a:pt x="49357" y="10503"/>
                  <a:pt x="49566" y="10540"/>
                  <a:pt x="49675" y="10540"/>
                </a:cubicBezTo>
                <a:cubicBezTo>
                  <a:pt x="49891" y="10540"/>
                  <a:pt x="49702" y="10393"/>
                  <a:pt x="48987" y="10097"/>
                </a:cubicBezTo>
                <a:lnTo>
                  <a:pt x="48987" y="10097"/>
                </a:lnTo>
                <a:cubicBezTo>
                  <a:pt x="49874" y="10319"/>
                  <a:pt x="50762" y="10614"/>
                  <a:pt x="51649" y="10984"/>
                </a:cubicBezTo>
                <a:cubicBezTo>
                  <a:pt x="52056" y="11169"/>
                  <a:pt x="52499" y="11317"/>
                  <a:pt x="52906" y="11502"/>
                </a:cubicBezTo>
                <a:lnTo>
                  <a:pt x="54163" y="12130"/>
                </a:lnTo>
                <a:cubicBezTo>
                  <a:pt x="55679" y="12981"/>
                  <a:pt x="57158" y="13942"/>
                  <a:pt x="58563" y="15014"/>
                </a:cubicBezTo>
                <a:cubicBezTo>
                  <a:pt x="59820" y="15938"/>
                  <a:pt x="60966" y="16973"/>
                  <a:pt x="62075" y="18082"/>
                </a:cubicBezTo>
                <a:cubicBezTo>
                  <a:pt x="62740" y="18711"/>
                  <a:pt x="63258" y="19487"/>
                  <a:pt x="63591" y="20338"/>
                </a:cubicBezTo>
                <a:cubicBezTo>
                  <a:pt x="63960" y="20818"/>
                  <a:pt x="64330" y="21336"/>
                  <a:pt x="64626" y="21853"/>
                </a:cubicBezTo>
                <a:cubicBezTo>
                  <a:pt x="64811" y="22149"/>
                  <a:pt x="64959" y="22482"/>
                  <a:pt x="65106" y="22778"/>
                </a:cubicBezTo>
                <a:lnTo>
                  <a:pt x="65550" y="23776"/>
                </a:lnTo>
                <a:cubicBezTo>
                  <a:pt x="65698" y="24183"/>
                  <a:pt x="65920" y="24737"/>
                  <a:pt x="66252" y="25551"/>
                </a:cubicBezTo>
                <a:cubicBezTo>
                  <a:pt x="66363" y="26105"/>
                  <a:pt x="66511" y="26660"/>
                  <a:pt x="66733" y="27177"/>
                </a:cubicBezTo>
                <a:cubicBezTo>
                  <a:pt x="66881" y="27584"/>
                  <a:pt x="66992" y="28065"/>
                  <a:pt x="67177" y="28582"/>
                </a:cubicBezTo>
                <a:cubicBezTo>
                  <a:pt x="67325" y="29063"/>
                  <a:pt x="67399" y="29580"/>
                  <a:pt x="67546" y="30135"/>
                </a:cubicBezTo>
                <a:lnTo>
                  <a:pt x="67768" y="31688"/>
                </a:lnTo>
                <a:cubicBezTo>
                  <a:pt x="67805" y="32205"/>
                  <a:pt x="67842" y="32686"/>
                  <a:pt x="67879" y="33130"/>
                </a:cubicBezTo>
                <a:cubicBezTo>
                  <a:pt x="67879" y="33721"/>
                  <a:pt x="67842" y="34350"/>
                  <a:pt x="67768" y="34941"/>
                </a:cubicBezTo>
                <a:lnTo>
                  <a:pt x="67768" y="34350"/>
                </a:lnTo>
                <a:cubicBezTo>
                  <a:pt x="67546" y="36124"/>
                  <a:pt x="67029" y="37825"/>
                  <a:pt x="66216" y="39415"/>
                </a:cubicBezTo>
                <a:cubicBezTo>
                  <a:pt x="65439" y="40930"/>
                  <a:pt x="64515" y="42372"/>
                  <a:pt x="63480" y="43740"/>
                </a:cubicBezTo>
                <a:cubicBezTo>
                  <a:pt x="61890" y="45847"/>
                  <a:pt x="59820" y="47511"/>
                  <a:pt x="57453" y="48620"/>
                </a:cubicBezTo>
                <a:lnTo>
                  <a:pt x="56566" y="48990"/>
                </a:lnTo>
                <a:lnTo>
                  <a:pt x="55642" y="49286"/>
                </a:lnTo>
                <a:lnTo>
                  <a:pt x="55161" y="49434"/>
                </a:lnTo>
                <a:lnTo>
                  <a:pt x="54755" y="49508"/>
                </a:lnTo>
                <a:cubicBezTo>
                  <a:pt x="54459" y="49545"/>
                  <a:pt x="54126" y="49618"/>
                  <a:pt x="53793" y="49655"/>
                </a:cubicBezTo>
                <a:cubicBezTo>
                  <a:pt x="52388" y="49803"/>
                  <a:pt x="50910" y="49877"/>
                  <a:pt x="49431" y="49877"/>
                </a:cubicBezTo>
                <a:cubicBezTo>
                  <a:pt x="49023" y="49885"/>
                  <a:pt x="48615" y="49889"/>
                  <a:pt x="48207" y="49889"/>
                </a:cubicBezTo>
                <a:cubicBezTo>
                  <a:pt x="42922" y="49889"/>
                  <a:pt x="37646" y="49225"/>
                  <a:pt x="32498" y="47955"/>
                </a:cubicBezTo>
                <a:lnTo>
                  <a:pt x="32498" y="47955"/>
                </a:lnTo>
                <a:cubicBezTo>
                  <a:pt x="32424" y="48066"/>
                  <a:pt x="32979" y="48177"/>
                  <a:pt x="33570" y="48325"/>
                </a:cubicBezTo>
                <a:cubicBezTo>
                  <a:pt x="34162" y="48472"/>
                  <a:pt x="34827" y="48583"/>
                  <a:pt x="34827" y="48805"/>
                </a:cubicBezTo>
                <a:cubicBezTo>
                  <a:pt x="31759" y="48140"/>
                  <a:pt x="28801" y="47141"/>
                  <a:pt x="25954" y="45810"/>
                </a:cubicBezTo>
                <a:lnTo>
                  <a:pt x="24919" y="45330"/>
                </a:lnTo>
                <a:lnTo>
                  <a:pt x="23958" y="44738"/>
                </a:lnTo>
                <a:cubicBezTo>
                  <a:pt x="23256" y="44406"/>
                  <a:pt x="22664" y="43962"/>
                  <a:pt x="22036" y="43555"/>
                </a:cubicBezTo>
                <a:cubicBezTo>
                  <a:pt x="20815" y="42742"/>
                  <a:pt x="19706" y="41818"/>
                  <a:pt x="18671" y="40782"/>
                </a:cubicBezTo>
                <a:lnTo>
                  <a:pt x="18154" y="40191"/>
                </a:lnTo>
                <a:cubicBezTo>
                  <a:pt x="18006" y="39969"/>
                  <a:pt x="17858" y="39747"/>
                  <a:pt x="17710" y="39525"/>
                </a:cubicBezTo>
                <a:cubicBezTo>
                  <a:pt x="17488" y="39230"/>
                  <a:pt x="17303" y="38897"/>
                  <a:pt x="17118" y="38564"/>
                </a:cubicBezTo>
                <a:cubicBezTo>
                  <a:pt x="16934" y="38158"/>
                  <a:pt x="16675" y="37788"/>
                  <a:pt x="16379" y="37455"/>
                </a:cubicBezTo>
                <a:cubicBezTo>
                  <a:pt x="16157" y="37196"/>
                  <a:pt x="15972" y="36938"/>
                  <a:pt x="15861" y="36642"/>
                </a:cubicBezTo>
                <a:lnTo>
                  <a:pt x="16009" y="36383"/>
                </a:lnTo>
                <a:lnTo>
                  <a:pt x="15824" y="36087"/>
                </a:lnTo>
                <a:cubicBezTo>
                  <a:pt x="15751" y="36013"/>
                  <a:pt x="15714" y="35902"/>
                  <a:pt x="15677" y="35791"/>
                </a:cubicBezTo>
                <a:cubicBezTo>
                  <a:pt x="15603" y="35607"/>
                  <a:pt x="15529" y="35422"/>
                  <a:pt x="15492" y="35274"/>
                </a:cubicBezTo>
                <a:cubicBezTo>
                  <a:pt x="15344" y="34941"/>
                  <a:pt x="15270" y="34608"/>
                  <a:pt x="15233" y="34276"/>
                </a:cubicBezTo>
                <a:cubicBezTo>
                  <a:pt x="15159" y="33573"/>
                  <a:pt x="15011" y="32982"/>
                  <a:pt x="14863" y="32094"/>
                </a:cubicBezTo>
                <a:cubicBezTo>
                  <a:pt x="14752" y="31983"/>
                  <a:pt x="14715" y="31799"/>
                  <a:pt x="14678" y="31651"/>
                </a:cubicBezTo>
                <a:cubicBezTo>
                  <a:pt x="14678" y="31540"/>
                  <a:pt x="14641" y="31392"/>
                  <a:pt x="14604" y="31244"/>
                </a:cubicBezTo>
                <a:cubicBezTo>
                  <a:pt x="14604" y="31096"/>
                  <a:pt x="14604" y="30911"/>
                  <a:pt x="14604" y="30763"/>
                </a:cubicBezTo>
                <a:cubicBezTo>
                  <a:pt x="14752" y="30726"/>
                  <a:pt x="14715" y="30246"/>
                  <a:pt x="14678" y="29765"/>
                </a:cubicBezTo>
                <a:cubicBezTo>
                  <a:pt x="14641" y="29322"/>
                  <a:pt x="14678" y="28989"/>
                  <a:pt x="14789" y="28989"/>
                </a:cubicBezTo>
                <a:cubicBezTo>
                  <a:pt x="14789" y="28693"/>
                  <a:pt x="14826" y="28434"/>
                  <a:pt x="14900" y="28138"/>
                </a:cubicBezTo>
                <a:cubicBezTo>
                  <a:pt x="14900" y="27991"/>
                  <a:pt x="14900" y="27843"/>
                  <a:pt x="14937" y="27695"/>
                </a:cubicBezTo>
                <a:lnTo>
                  <a:pt x="14974" y="27325"/>
                </a:lnTo>
                <a:lnTo>
                  <a:pt x="15085" y="26881"/>
                </a:lnTo>
                <a:cubicBezTo>
                  <a:pt x="15159" y="26512"/>
                  <a:pt x="15233" y="26142"/>
                  <a:pt x="15344" y="25772"/>
                </a:cubicBezTo>
                <a:cubicBezTo>
                  <a:pt x="15492" y="25366"/>
                  <a:pt x="15640" y="24959"/>
                  <a:pt x="15861" y="24515"/>
                </a:cubicBezTo>
                <a:cubicBezTo>
                  <a:pt x="16453" y="23184"/>
                  <a:pt x="17229" y="21964"/>
                  <a:pt x="18080" y="20781"/>
                </a:cubicBezTo>
                <a:cubicBezTo>
                  <a:pt x="18191" y="20707"/>
                  <a:pt x="18265" y="20596"/>
                  <a:pt x="18375" y="20523"/>
                </a:cubicBezTo>
                <a:cubicBezTo>
                  <a:pt x="18924" y="19919"/>
                  <a:pt x="19188" y="19519"/>
                  <a:pt x="19076" y="19519"/>
                </a:cubicBezTo>
                <a:cubicBezTo>
                  <a:pt x="19037" y="19519"/>
                  <a:pt x="18953" y="19567"/>
                  <a:pt x="18819" y="19672"/>
                </a:cubicBezTo>
                <a:cubicBezTo>
                  <a:pt x="19189" y="19339"/>
                  <a:pt x="19485" y="19044"/>
                  <a:pt x="19854" y="18711"/>
                </a:cubicBezTo>
                <a:lnTo>
                  <a:pt x="19854" y="18711"/>
                </a:lnTo>
                <a:lnTo>
                  <a:pt x="19743" y="18822"/>
                </a:lnTo>
                <a:cubicBezTo>
                  <a:pt x="20113" y="18526"/>
                  <a:pt x="20446" y="18193"/>
                  <a:pt x="20815" y="17898"/>
                </a:cubicBezTo>
                <a:cubicBezTo>
                  <a:pt x="20904" y="17827"/>
                  <a:pt x="21027" y="17773"/>
                  <a:pt x="21102" y="17773"/>
                </a:cubicBezTo>
                <a:cubicBezTo>
                  <a:pt x="21184" y="17773"/>
                  <a:pt x="21209" y="17836"/>
                  <a:pt x="21074" y="18009"/>
                </a:cubicBezTo>
                <a:cubicBezTo>
                  <a:pt x="21666" y="17380"/>
                  <a:pt x="22294" y="16862"/>
                  <a:pt x="22960" y="16382"/>
                </a:cubicBezTo>
                <a:lnTo>
                  <a:pt x="22960" y="16382"/>
                </a:lnTo>
                <a:cubicBezTo>
                  <a:pt x="20926" y="17676"/>
                  <a:pt x="18967" y="19155"/>
                  <a:pt x="17155" y="20744"/>
                </a:cubicBezTo>
                <a:cubicBezTo>
                  <a:pt x="17673" y="19968"/>
                  <a:pt x="19004" y="18859"/>
                  <a:pt x="19780" y="18156"/>
                </a:cubicBezTo>
                <a:cubicBezTo>
                  <a:pt x="20815" y="17454"/>
                  <a:pt x="22886" y="15938"/>
                  <a:pt x="24623" y="14940"/>
                </a:cubicBezTo>
                <a:cubicBezTo>
                  <a:pt x="24956" y="14681"/>
                  <a:pt x="25030" y="14274"/>
                  <a:pt x="25954" y="13831"/>
                </a:cubicBezTo>
                <a:cubicBezTo>
                  <a:pt x="26509" y="13757"/>
                  <a:pt x="26916" y="13239"/>
                  <a:pt x="27692" y="12944"/>
                </a:cubicBezTo>
                <a:lnTo>
                  <a:pt x="27692" y="12944"/>
                </a:lnTo>
                <a:cubicBezTo>
                  <a:pt x="26953" y="13535"/>
                  <a:pt x="26139" y="13979"/>
                  <a:pt x="25326" y="14496"/>
                </a:cubicBezTo>
                <a:cubicBezTo>
                  <a:pt x="25337" y="14501"/>
                  <a:pt x="25350" y="14503"/>
                  <a:pt x="25366" y="14503"/>
                </a:cubicBezTo>
                <a:cubicBezTo>
                  <a:pt x="25732" y="14503"/>
                  <a:pt x="27390" y="13339"/>
                  <a:pt x="28099" y="13091"/>
                </a:cubicBezTo>
                <a:cubicBezTo>
                  <a:pt x="28358" y="12833"/>
                  <a:pt x="30021" y="11982"/>
                  <a:pt x="31019" y="11428"/>
                </a:cubicBezTo>
                <a:lnTo>
                  <a:pt x="31019" y="11428"/>
                </a:lnTo>
                <a:cubicBezTo>
                  <a:pt x="30941" y="11532"/>
                  <a:pt x="30949" y="11573"/>
                  <a:pt x="31016" y="11573"/>
                </a:cubicBezTo>
                <a:cubicBezTo>
                  <a:pt x="31134" y="11573"/>
                  <a:pt x="31437" y="11446"/>
                  <a:pt x="31774" y="11316"/>
                </a:cubicBezTo>
                <a:lnTo>
                  <a:pt x="31774" y="11316"/>
                </a:lnTo>
                <a:cubicBezTo>
                  <a:pt x="31870" y="11255"/>
                  <a:pt x="31972" y="11190"/>
                  <a:pt x="32080" y="11123"/>
                </a:cubicBezTo>
                <a:lnTo>
                  <a:pt x="32080" y="11123"/>
                </a:lnTo>
                <a:cubicBezTo>
                  <a:pt x="31977" y="11188"/>
                  <a:pt x="31879" y="11251"/>
                  <a:pt x="31785" y="11312"/>
                </a:cubicBezTo>
                <a:lnTo>
                  <a:pt x="31785" y="11312"/>
                </a:lnTo>
                <a:cubicBezTo>
                  <a:pt x="32065" y="11204"/>
                  <a:pt x="32368" y="11096"/>
                  <a:pt x="32609" y="11058"/>
                </a:cubicBezTo>
                <a:cubicBezTo>
                  <a:pt x="33266" y="10781"/>
                  <a:pt x="33665" y="10537"/>
                  <a:pt x="33441" y="10537"/>
                </a:cubicBezTo>
                <a:cubicBezTo>
                  <a:pt x="33425" y="10537"/>
                  <a:pt x="33407" y="10538"/>
                  <a:pt x="33386" y="10540"/>
                </a:cubicBezTo>
                <a:cubicBezTo>
                  <a:pt x="33403" y="10496"/>
                  <a:pt x="33376" y="10477"/>
                  <a:pt x="33317" y="10477"/>
                </a:cubicBezTo>
                <a:cubicBezTo>
                  <a:pt x="33272" y="10477"/>
                  <a:pt x="33208" y="10488"/>
                  <a:pt x="33130" y="10507"/>
                </a:cubicBezTo>
                <a:lnTo>
                  <a:pt x="33130" y="10507"/>
                </a:lnTo>
                <a:cubicBezTo>
                  <a:pt x="33311" y="10406"/>
                  <a:pt x="33496" y="10305"/>
                  <a:pt x="33681" y="10208"/>
                </a:cubicBezTo>
                <a:cubicBezTo>
                  <a:pt x="33722" y="10184"/>
                  <a:pt x="33762" y="10161"/>
                  <a:pt x="33802" y="10139"/>
                </a:cubicBezTo>
                <a:lnTo>
                  <a:pt x="33802" y="10139"/>
                </a:lnTo>
                <a:cubicBezTo>
                  <a:pt x="34205" y="10085"/>
                  <a:pt x="34608" y="10034"/>
                  <a:pt x="35012" y="9986"/>
                </a:cubicBezTo>
                <a:cubicBezTo>
                  <a:pt x="36861" y="9579"/>
                  <a:pt x="38931" y="9283"/>
                  <a:pt x="40558" y="9099"/>
                </a:cubicBezTo>
                <a:cubicBezTo>
                  <a:pt x="40835" y="9117"/>
                  <a:pt x="41112" y="9126"/>
                  <a:pt x="41394" y="9126"/>
                </a:cubicBezTo>
                <a:cubicBezTo>
                  <a:pt x="41676" y="9126"/>
                  <a:pt x="41963" y="9117"/>
                  <a:pt x="42259" y="9099"/>
                </a:cubicBezTo>
                <a:cubicBezTo>
                  <a:pt x="42573" y="9062"/>
                  <a:pt x="42896" y="9043"/>
                  <a:pt x="43220" y="9043"/>
                </a:cubicBezTo>
                <a:close/>
                <a:moveTo>
                  <a:pt x="25947" y="52928"/>
                </a:moveTo>
                <a:cubicBezTo>
                  <a:pt x="26011" y="52946"/>
                  <a:pt x="26075" y="52965"/>
                  <a:pt x="26139" y="52983"/>
                </a:cubicBezTo>
                <a:cubicBezTo>
                  <a:pt x="26084" y="52964"/>
                  <a:pt x="26020" y="52946"/>
                  <a:pt x="25947" y="52928"/>
                </a:cubicBezTo>
                <a:close/>
                <a:moveTo>
                  <a:pt x="25514" y="11744"/>
                </a:moveTo>
                <a:lnTo>
                  <a:pt x="25514" y="11744"/>
                </a:lnTo>
                <a:cubicBezTo>
                  <a:pt x="25383" y="11822"/>
                  <a:pt x="25247" y="11912"/>
                  <a:pt x="25104" y="12019"/>
                </a:cubicBezTo>
                <a:cubicBezTo>
                  <a:pt x="24766" y="12277"/>
                  <a:pt x="24736" y="12317"/>
                  <a:pt x="24768" y="12317"/>
                </a:cubicBezTo>
                <a:cubicBezTo>
                  <a:pt x="24782" y="12317"/>
                  <a:pt x="24809" y="12309"/>
                  <a:pt x="24826" y="12309"/>
                </a:cubicBezTo>
                <a:cubicBezTo>
                  <a:pt x="24856" y="12309"/>
                  <a:pt x="24850" y="12337"/>
                  <a:pt x="24660" y="12500"/>
                </a:cubicBezTo>
                <a:cubicBezTo>
                  <a:pt x="23440" y="13239"/>
                  <a:pt x="21740" y="14422"/>
                  <a:pt x="20815" y="15125"/>
                </a:cubicBezTo>
                <a:cubicBezTo>
                  <a:pt x="20534" y="15219"/>
                  <a:pt x="19939" y="15521"/>
                  <a:pt x="19694" y="15521"/>
                </a:cubicBezTo>
                <a:cubicBezTo>
                  <a:pt x="19553" y="15521"/>
                  <a:pt x="19528" y="15422"/>
                  <a:pt x="19743" y="15125"/>
                </a:cubicBezTo>
                <a:cubicBezTo>
                  <a:pt x="20210" y="14765"/>
                  <a:pt x="20403" y="14651"/>
                  <a:pt x="20467" y="14651"/>
                </a:cubicBezTo>
                <a:cubicBezTo>
                  <a:pt x="20579" y="14651"/>
                  <a:pt x="20298" y="14999"/>
                  <a:pt x="20392" y="14999"/>
                </a:cubicBezTo>
                <a:cubicBezTo>
                  <a:pt x="20449" y="14999"/>
                  <a:pt x="20644" y="14871"/>
                  <a:pt x="21148" y="14459"/>
                </a:cubicBezTo>
                <a:lnTo>
                  <a:pt x="21148" y="14459"/>
                </a:lnTo>
                <a:cubicBezTo>
                  <a:pt x="21048" y="14495"/>
                  <a:pt x="20983" y="14511"/>
                  <a:pt x="20946" y="14511"/>
                </a:cubicBezTo>
                <a:cubicBezTo>
                  <a:pt x="20793" y="14511"/>
                  <a:pt x="21144" y="14226"/>
                  <a:pt x="21592" y="13868"/>
                </a:cubicBezTo>
                <a:cubicBezTo>
                  <a:pt x="22109" y="13572"/>
                  <a:pt x="22553" y="13165"/>
                  <a:pt x="22997" y="12722"/>
                </a:cubicBezTo>
                <a:lnTo>
                  <a:pt x="22997" y="12722"/>
                </a:lnTo>
                <a:cubicBezTo>
                  <a:pt x="21925" y="13239"/>
                  <a:pt x="20963" y="13942"/>
                  <a:pt x="20076" y="14718"/>
                </a:cubicBezTo>
                <a:lnTo>
                  <a:pt x="20335" y="14607"/>
                </a:lnTo>
                <a:lnTo>
                  <a:pt x="20335" y="14607"/>
                </a:lnTo>
                <a:cubicBezTo>
                  <a:pt x="19448" y="15310"/>
                  <a:pt x="17821" y="16825"/>
                  <a:pt x="16860" y="17528"/>
                </a:cubicBezTo>
                <a:cubicBezTo>
                  <a:pt x="16971" y="17269"/>
                  <a:pt x="16527" y="17528"/>
                  <a:pt x="17118" y="16973"/>
                </a:cubicBezTo>
                <a:lnTo>
                  <a:pt x="17118" y="16973"/>
                </a:lnTo>
                <a:cubicBezTo>
                  <a:pt x="16712" y="17306"/>
                  <a:pt x="16342" y="17676"/>
                  <a:pt x="16009" y="18045"/>
                </a:cubicBezTo>
                <a:cubicBezTo>
                  <a:pt x="15942" y="18136"/>
                  <a:pt x="15874" y="18240"/>
                  <a:pt x="15907" y="18240"/>
                </a:cubicBezTo>
                <a:cubicBezTo>
                  <a:pt x="15928" y="18240"/>
                  <a:pt x="15991" y="18198"/>
                  <a:pt x="16120" y="18082"/>
                </a:cubicBezTo>
                <a:lnTo>
                  <a:pt x="16120" y="18082"/>
                </a:lnTo>
                <a:cubicBezTo>
                  <a:pt x="15898" y="18378"/>
                  <a:pt x="15640" y="18637"/>
                  <a:pt x="15418" y="18896"/>
                </a:cubicBezTo>
                <a:cubicBezTo>
                  <a:pt x="15159" y="19155"/>
                  <a:pt x="14937" y="19376"/>
                  <a:pt x="14715" y="19561"/>
                </a:cubicBezTo>
                <a:cubicBezTo>
                  <a:pt x="13828" y="20633"/>
                  <a:pt x="13089" y="21817"/>
                  <a:pt x="12534" y="23074"/>
                </a:cubicBezTo>
                <a:cubicBezTo>
                  <a:pt x="11979" y="24257"/>
                  <a:pt x="11573" y="25477"/>
                  <a:pt x="11314" y="26734"/>
                </a:cubicBezTo>
                <a:cubicBezTo>
                  <a:pt x="11166" y="27251"/>
                  <a:pt x="11092" y="27584"/>
                  <a:pt x="11018" y="27917"/>
                </a:cubicBezTo>
                <a:cubicBezTo>
                  <a:pt x="11009" y="27951"/>
                  <a:pt x="11000" y="27985"/>
                  <a:pt x="10992" y="28019"/>
                </a:cubicBezTo>
                <a:lnTo>
                  <a:pt x="10992" y="28019"/>
                </a:lnTo>
                <a:cubicBezTo>
                  <a:pt x="11005" y="27879"/>
                  <a:pt x="11030" y="27721"/>
                  <a:pt x="11055" y="27547"/>
                </a:cubicBezTo>
                <a:cubicBezTo>
                  <a:pt x="11203" y="26401"/>
                  <a:pt x="11499" y="25255"/>
                  <a:pt x="11979" y="24183"/>
                </a:cubicBezTo>
                <a:cubicBezTo>
                  <a:pt x="12534" y="22926"/>
                  <a:pt x="13163" y="21706"/>
                  <a:pt x="13939" y="20559"/>
                </a:cubicBezTo>
                <a:lnTo>
                  <a:pt x="13939" y="20559"/>
                </a:lnTo>
                <a:cubicBezTo>
                  <a:pt x="13421" y="21188"/>
                  <a:pt x="12978" y="21853"/>
                  <a:pt x="12608" y="22556"/>
                </a:cubicBezTo>
                <a:cubicBezTo>
                  <a:pt x="11906" y="23887"/>
                  <a:pt x="11388" y="25292"/>
                  <a:pt x="11092" y="26734"/>
                </a:cubicBezTo>
                <a:cubicBezTo>
                  <a:pt x="11055" y="26918"/>
                  <a:pt x="11018" y="27103"/>
                  <a:pt x="10981" y="27325"/>
                </a:cubicBezTo>
                <a:lnTo>
                  <a:pt x="10907" y="27917"/>
                </a:lnTo>
                <a:cubicBezTo>
                  <a:pt x="10870" y="28286"/>
                  <a:pt x="10870" y="28656"/>
                  <a:pt x="10870" y="29026"/>
                </a:cubicBezTo>
                <a:cubicBezTo>
                  <a:pt x="10870" y="29765"/>
                  <a:pt x="10981" y="30468"/>
                  <a:pt x="11018" y="31059"/>
                </a:cubicBezTo>
                <a:cubicBezTo>
                  <a:pt x="11055" y="31651"/>
                  <a:pt x="11166" y="32131"/>
                  <a:pt x="11203" y="32538"/>
                </a:cubicBezTo>
                <a:cubicBezTo>
                  <a:pt x="11277" y="32760"/>
                  <a:pt x="11277" y="33019"/>
                  <a:pt x="11277" y="33240"/>
                </a:cubicBezTo>
                <a:cubicBezTo>
                  <a:pt x="11351" y="33647"/>
                  <a:pt x="11425" y="34017"/>
                  <a:pt x="11573" y="34387"/>
                </a:cubicBezTo>
                <a:cubicBezTo>
                  <a:pt x="11662" y="34654"/>
                  <a:pt x="11751" y="34825"/>
                  <a:pt x="11802" y="34825"/>
                </a:cubicBezTo>
                <a:cubicBezTo>
                  <a:pt x="11814" y="34825"/>
                  <a:pt x="11824" y="34815"/>
                  <a:pt x="11832" y="34793"/>
                </a:cubicBezTo>
                <a:cubicBezTo>
                  <a:pt x="11925" y="35214"/>
                  <a:pt x="11923" y="35335"/>
                  <a:pt x="11880" y="35335"/>
                </a:cubicBezTo>
                <a:cubicBezTo>
                  <a:pt x="11822" y="35335"/>
                  <a:pt x="11688" y="35105"/>
                  <a:pt x="11624" y="35105"/>
                </a:cubicBezTo>
                <a:cubicBezTo>
                  <a:pt x="11587" y="35105"/>
                  <a:pt x="11573" y="35181"/>
                  <a:pt x="11610" y="35422"/>
                </a:cubicBezTo>
                <a:cubicBezTo>
                  <a:pt x="11622" y="35422"/>
                  <a:pt x="11630" y="35414"/>
                  <a:pt x="11639" y="35414"/>
                </a:cubicBezTo>
                <a:cubicBezTo>
                  <a:pt x="11655" y="35414"/>
                  <a:pt x="11671" y="35446"/>
                  <a:pt x="11721" y="35644"/>
                </a:cubicBezTo>
                <a:cubicBezTo>
                  <a:pt x="11795" y="35939"/>
                  <a:pt x="11869" y="36272"/>
                  <a:pt x="11906" y="36605"/>
                </a:cubicBezTo>
                <a:cubicBezTo>
                  <a:pt x="12164" y="37085"/>
                  <a:pt x="12386" y="37640"/>
                  <a:pt x="12719" y="38195"/>
                </a:cubicBezTo>
                <a:cubicBezTo>
                  <a:pt x="13015" y="38786"/>
                  <a:pt x="13347" y="39378"/>
                  <a:pt x="13717" y="39932"/>
                </a:cubicBezTo>
                <a:lnTo>
                  <a:pt x="14272" y="40782"/>
                </a:lnTo>
                <a:cubicBezTo>
                  <a:pt x="14457" y="41041"/>
                  <a:pt x="14678" y="41300"/>
                  <a:pt x="14900" y="41559"/>
                </a:cubicBezTo>
                <a:cubicBezTo>
                  <a:pt x="15122" y="41781"/>
                  <a:pt x="15344" y="42003"/>
                  <a:pt x="15529" y="42261"/>
                </a:cubicBezTo>
                <a:cubicBezTo>
                  <a:pt x="15751" y="42446"/>
                  <a:pt x="15972" y="42668"/>
                  <a:pt x="16231" y="42853"/>
                </a:cubicBezTo>
                <a:cubicBezTo>
                  <a:pt x="15898" y="42631"/>
                  <a:pt x="15566" y="42409"/>
                  <a:pt x="15233" y="42187"/>
                </a:cubicBezTo>
                <a:cubicBezTo>
                  <a:pt x="14789" y="41818"/>
                  <a:pt x="14346" y="41411"/>
                  <a:pt x="13939" y="40967"/>
                </a:cubicBezTo>
                <a:lnTo>
                  <a:pt x="13865" y="40709"/>
                </a:lnTo>
                <a:cubicBezTo>
                  <a:pt x="13690" y="40568"/>
                  <a:pt x="13050" y="39665"/>
                  <a:pt x="12889" y="39665"/>
                </a:cubicBezTo>
                <a:cubicBezTo>
                  <a:pt x="12880" y="39665"/>
                  <a:pt x="12873" y="39668"/>
                  <a:pt x="12867" y="39673"/>
                </a:cubicBezTo>
                <a:cubicBezTo>
                  <a:pt x="13532" y="40893"/>
                  <a:pt x="14383" y="42003"/>
                  <a:pt x="15455" y="42927"/>
                </a:cubicBezTo>
                <a:cubicBezTo>
                  <a:pt x="15603" y="43149"/>
                  <a:pt x="15824" y="43407"/>
                  <a:pt x="15935" y="43592"/>
                </a:cubicBezTo>
                <a:lnTo>
                  <a:pt x="15935" y="43518"/>
                </a:lnTo>
                <a:cubicBezTo>
                  <a:pt x="16129" y="43785"/>
                  <a:pt x="16180" y="43861"/>
                  <a:pt x="16151" y="43861"/>
                </a:cubicBezTo>
                <a:cubicBezTo>
                  <a:pt x="16135" y="43861"/>
                  <a:pt x="16097" y="43840"/>
                  <a:pt x="16046" y="43814"/>
                </a:cubicBezTo>
                <a:lnTo>
                  <a:pt x="15935" y="43777"/>
                </a:lnTo>
                <a:lnTo>
                  <a:pt x="15935" y="43777"/>
                </a:lnTo>
                <a:cubicBezTo>
                  <a:pt x="16120" y="44221"/>
                  <a:pt x="17192" y="45145"/>
                  <a:pt x="18560" y="46032"/>
                </a:cubicBezTo>
                <a:lnTo>
                  <a:pt x="19595" y="46698"/>
                </a:lnTo>
                <a:cubicBezTo>
                  <a:pt x="19965" y="46883"/>
                  <a:pt x="20335" y="47104"/>
                  <a:pt x="20705" y="47289"/>
                </a:cubicBezTo>
                <a:cubicBezTo>
                  <a:pt x="21407" y="47696"/>
                  <a:pt x="22072" y="48066"/>
                  <a:pt x="22627" y="48398"/>
                </a:cubicBezTo>
                <a:cubicBezTo>
                  <a:pt x="23330" y="48694"/>
                  <a:pt x="22701" y="48398"/>
                  <a:pt x="23588" y="48731"/>
                </a:cubicBezTo>
                <a:lnTo>
                  <a:pt x="25215" y="49545"/>
                </a:lnTo>
                <a:lnTo>
                  <a:pt x="26768" y="50247"/>
                </a:lnTo>
                <a:cubicBezTo>
                  <a:pt x="27803" y="50691"/>
                  <a:pt x="28875" y="51097"/>
                  <a:pt x="30169" y="51504"/>
                </a:cubicBezTo>
                <a:cubicBezTo>
                  <a:pt x="30391" y="51522"/>
                  <a:pt x="30562" y="51534"/>
                  <a:pt x="30679" y="51534"/>
                </a:cubicBezTo>
                <a:cubicBezTo>
                  <a:pt x="31029" y="51534"/>
                  <a:pt x="30890" y="51430"/>
                  <a:pt x="30169" y="51097"/>
                </a:cubicBezTo>
                <a:lnTo>
                  <a:pt x="30169" y="51097"/>
                </a:lnTo>
                <a:lnTo>
                  <a:pt x="31130" y="51393"/>
                </a:lnTo>
                <a:lnTo>
                  <a:pt x="32129" y="51652"/>
                </a:lnTo>
                <a:cubicBezTo>
                  <a:pt x="31167" y="51652"/>
                  <a:pt x="32055" y="51985"/>
                  <a:pt x="32942" y="52317"/>
                </a:cubicBezTo>
                <a:cubicBezTo>
                  <a:pt x="33829" y="52650"/>
                  <a:pt x="34716" y="52909"/>
                  <a:pt x="33644" y="52909"/>
                </a:cubicBezTo>
                <a:cubicBezTo>
                  <a:pt x="34051" y="53057"/>
                  <a:pt x="34495" y="53168"/>
                  <a:pt x="34901" y="53242"/>
                </a:cubicBezTo>
                <a:cubicBezTo>
                  <a:pt x="35419" y="53353"/>
                  <a:pt x="36010" y="53463"/>
                  <a:pt x="36602" y="53500"/>
                </a:cubicBezTo>
                <a:cubicBezTo>
                  <a:pt x="36669" y="53455"/>
                  <a:pt x="36778" y="53383"/>
                  <a:pt x="37176" y="53383"/>
                </a:cubicBezTo>
                <a:cubicBezTo>
                  <a:pt x="37433" y="53383"/>
                  <a:pt x="37811" y="53413"/>
                  <a:pt x="38377" y="53500"/>
                </a:cubicBezTo>
                <a:cubicBezTo>
                  <a:pt x="39338" y="53722"/>
                  <a:pt x="39744" y="53759"/>
                  <a:pt x="40077" y="53833"/>
                </a:cubicBezTo>
                <a:cubicBezTo>
                  <a:pt x="40373" y="53907"/>
                  <a:pt x="40706" y="53981"/>
                  <a:pt x="41519" y="54129"/>
                </a:cubicBezTo>
                <a:cubicBezTo>
                  <a:pt x="41889" y="54314"/>
                  <a:pt x="41260" y="54314"/>
                  <a:pt x="41334" y="54425"/>
                </a:cubicBezTo>
                <a:cubicBezTo>
                  <a:pt x="42148" y="54425"/>
                  <a:pt x="42961" y="54499"/>
                  <a:pt x="43737" y="54683"/>
                </a:cubicBezTo>
                <a:cubicBezTo>
                  <a:pt x="43807" y="54704"/>
                  <a:pt x="43877" y="54724"/>
                  <a:pt x="43948" y="54743"/>
                </a:cubicBezTo>
                <a:lnTo>
                  <a:pt x="43948" y="54743"/>
                </a:lnTo>
                <a:cubicBezTo>
                  <a:pt x="43362" y="54758"/>
                  <a:pt x="42770" y="54766"/>
                  <a:pt x="42176" y="54769"/>
                </a:cubicBezTo>
                <a:lnTo>
                  <a:pt x="42176" y="54769"/>
                </a:lnTo>
                <a:cubicBezTo>
                  <a:pt x="40601" y="54609"/>
                  <a:pt x="39027" y="54398"/>
                  <a:pt x="37452" y="54129"/>
                </a:cubicBezTo>
                <a:lnTo>
                  <a:pt x="37452" y="54129"/>
                </a:lnTo>
                <a:cubicBezTo>
                  <a:pt x="38527" y="54372"/>
                  <a:pt x="39611" y="54584"/>
                  <a:pt x="40699" y="54767"/>
                </a:cubicBezTo>
                <a:lnTo>
                  <a:pt x="40699" y="54767"/>
                </a:lnTo>
                <a:cubicBezTo>
                  <a:pt x="40431" y="54765"/>
                  <a:pt x="40162" y="54761"/>
                  <a:pt x="39892" y="54757"/>
                </a:cubicBezTo>
                <a:cubicBezTo>
                  <a:pt x="37452" y="54683"/>
                  <a:pt x="35012" y="54536"/>
                  <a:pt x="32646" y="54240"/>
                </a:cubicBezTo>
                <a:cubicBezTo>
                  <a:pt x="30317" y="53907"/>
                  <a:pt x="27988" y="53463"/>
                  <a:pt x="25696" y="52872"/>
                </a:cubicBezTo>
                <a:lnTo>
                  <a:pt x="25696" y="52872"/>
                </a:lnTo>
                <a:cubicBezTo>
                  <a:pt x="25789" y="52891"/>
                  <a:pt x="25872" y="52909"/>
                  <a:pt x="25947" y="52928"/>
                </a:cubicBezTo>
                <a:lnTo>
                  <a:pt x="25947" y="52928"/>
                </a:lnTo>
                <a:cubicBezTo>
                  <a:pt x="21356" y="51603"/>
                  <a:pt x="18177" y="49840"/>
                  <a:pt x="14567" y="47178"/>
                </a:cubicBezTo>
                <a:cubicBezTo>
                  <a:pt x="14565" y="47184"/>
                  <a:pt x="14559" y="47187"/>
                  <a:pt x="14550" y="47187"/>
                </a:cubicBezTo>
                <a:cubicBezTo>
                  <a:pt x="14443" y="47187"/>
                  <a:pt x="13917" y="46795"/>
                  <a:pt x="13643" y="46624"/>
                </a:cubicBezTo>
                <a:cubicBezTo>
                  <a:pt x="13569" y="46217"/>
                  <a:pt x="7728" y="42150"/>
                  <a:pt x="6138" y="35348"/>
                </a:cubicBezTo>
                <a:cubicBezTo>
                  <a:pt x="5694" y="33721"/>
                  <a:pt x="5473" y="32057"/>
                  <a:pt x="5399" y="30394"/>
                </a:cubicBezTo>
                <a:cubicBezTo>
                  <a:pt x="5362" y="28915"/>
                  <a:pt x="5510" y="27436"/>
                  <a:pt x="5842" y="25957"/>
                </a:cubicBezTo>
                <a:lnTo>
                  <a:pt x="6064" y="25033"/>
                </a:lnTo>
                <a:cubicBezTo>
                  <a:pt x="6138" y="24737"/>
                  <a:pt x="6249" y="24478"/>
                  <a:pt x="6360" y="24220"/>
                </a:cubicBezTo>
                <a:cubicBezTo>
                  <a:pt x="6434" y="23961"/>
                  <a:pt x="6508" y="23702"/>
                  <a:pt x="6619" y="23480"/>
                </a:cubicBezTo>
                <a:cubicBezTo>
                  <a:pt x="6730" y="23258"/>
                  <a:pt x="6804" y="23037"/>
                  <a:pt x="6915" y="22852"/>
                </a:cubicBezTo>
                <a:lnTo>
                  <a:pt x="7136" y="22297"/>
                </a:lnTo>
                <a:cubicBezTo>
                  <a:pt x="7247" y="22149"/>
                  <a:pt x="7321" y="22038"/>
                  <a:pt x="7395" y="21927"/>
                </a:cubicBezTo>
                <a:cubicBezTo>
                  <a:pt x="7469" y="21780"/>
                  <a:pt x="7580" y="21632"/>
                  <a:pt x="7654" y="21484"/>
                </a:cubicBezTo>
                <a:lnTo>
                  <a:pt x="8061" y="20892"/>
                </a:lnTo>
                <a:lnTo>
                  <a:pt x="8245" y="20633"/>
                </a:lnTo>
                <a:lnTo>
                  <a:pt x="8467" y="20338"/>
                </a:lnTo>
                <a:cubicBezTo>
                  <a:pt x="9281" y="19450"/>
                  <a:pt x="10168" y="18637"/>
                  <a:pt x="11166" y="17935"/>
                </a:cubicBezTo>
                <a:cubicBezTo>
                  <a:pt x="12164" y="17195"/>
                  <a:pt x="13200" y="16530"/>
                  <a:pt x="14309" y="15938"/>
                </a:cubicBezTo>
                <a:cubicBezTo>
                  <a:pt x="16527" y="14755"/>
                  <a:pt x="18856" y="13757"/>
                  <a:pt x="21222" y="12981"/>
                </a:cubicBezTo>
                <a:cubicBezTo>
                  <a:pt x="22639" y="12524"/>
                  <a:pt x="24070" y="12112"/>
                  <a:pt x="25514" y="11744"/>
                </a:cubicBezTo>
                <a:close/>
                <a:moveTo>
                  <a:pt x="37554" y="1"/>
                </a:moveTo>
                <a:cubicBezTo>
                  <a:pt x="36618" y="1"/>
                  <a:pt x="35683" y="25"/>
                  <a:pt x="34753" y="78"/>
                </a:cubicBezTo>
                <a:cubicBezTo>
                  <a:pt x="34088" y="115"/>
                  <a:pt x="33496" y="152"/>
                  <a:pt x="32905" y="189"/>
                </a:cubicBezTo>
                <a:cubicBezTo>
                  <a:pt x="32313" y="263"/>
                  <a:pt x="31759" y="373"/>
                  <a:pt x="31278" y="447"/>
                </a:cubicBezTo>
                <a:cubicBezTo>
                  <a:pt x="30539" y="521"/>
                  <a:pt x="29799" y="706"/>
                  <a:pt x="29097" y="965"/>
                </a:cubicBezTo>
                <a:cubicBezTo>
                  <a:pt x="27877" y="1113"/>
                  <a:pt x="26694" y="1298"/>
                  <a:pt x="25548" y="1557"/>
                </a:cubicBezTo>
                <a:lnTo>
                  <a:pt x="24032" y="1889"/>
                </a:lnTo>
                <a:lnTo>
                  <a:pt x="23330" y="2037"/>
                </a:lnTo>
                <a:lnTo>
                  <a:pt x="22664" y="2259"/>
                </a:lnTo>
                <a:cubicBezTo>
                  <a:pt x="21740" y="2555"/>
                  <a:pt x="20815" y="2777"/>
                  <a:pt x="19854" y="3146"/>
                </a:cubicBezTo>
                <a:lnTo>
                  <a:pt x="18301" y="3701"/>
                </a:lnTo>
                <a:cubicBezTo>
                  <a:pt x="17747" y="3886"/>
                  <a:pt x="17155" y="4071"/>
                  <a:pt x="16564" y="4366"/>
                </a:cubicBezTo>
                <a:cubicBezTo>
                  <a:pt x="16625" y="4357"/>
                  <a:pt x="16673" y="4352"/>
                  <a:pt x="16707" y="4352"/>
                </a:cubicBezTo>
                <a:cubicBezTo>
                  <a:pt x="17066" y="4352"/>
                  <a:pt x="16026" y="4852"/>
                  <a:pt x="15048" y="5291"/>
                </a:cubicBezTo>
                <a:lnTo>
                  <a:pt x="14346" y="5623"/>
                </a:lnTo>
                <a:cubicBezTo>
                  <a:pt x="14161" y="5734"/>
                  <a:pt x="13976" y="5845"/>
                  <a:pt x="13902" y="5882"/>
                </a:cubicBezTo>
                <a:cubicBezTo>
                  <a:pt x="13819" y="5949"/>
                  <a:pt x="13788" y="5985"/>
                  <a:pt x="13836" y="5985"/>
                </a:cubicBezTo>
                <a:cubicBezTo>
                  <a:pt x="13896" y="5985"/>
                  <a:pt x="14074" y="5930"/>
                  <a:pt x="14420" y="5808"/>
                </a:cubicBezTo>
                <a:cubicBezTo>
                  <a:pt x="16157" y="5402"/>
                  <a:pt x="16971" y="5032"/>
                  <a:pt x="17784" y="4773"/>
                </a:cubicBezTo>
                <a:cubicBezTo>
                  <a:pt x="18782" y="4440"/>
                  <a:pt x="19780" y="4181"/>
                  <a:pt x="20815" y="3997"/>
                </a:cubicBezTo>
                <a:lnTo>
                  <a:pt x="20705" y="3923"/>
                </a:lnTo>
                <a:cubicBezTo>
                  <a:pt x="24032" y="3146"/>
                  <a:pt x="27470" y="2666"/>
                  <a:pt x="30872" y="2555"/>
                </a:cubicBezTo>
                <a:cubicBezTo>
                  <a:pt x="31581" y="2555"/>
                  <a:pt x="32268" y="2507"/>
                  <a:pt x="32949" y="2507"/>
                </a:cubicBezTo>
                <a:cubicBezTo>
                  <a:pt x="33119" y="2507"/>
                  <a:pt x="33289" y="2510"/>
                  <a:pt x="33459" y="2518"/>
                </a:cubicBezTo>
                <a:lnTo>
                  <a:pt x="36010" y="2592"/>
                </a:lnTo>
                <a:cubicBezTo>
                  <a:pt x="37748" y="2740"/>
                  <a:pt x="39449" y="2851"/>
                  <a:pt x="41112" y="3146"/>
                </a:cubicBezTo>
                <a:lnTo>
                  <a:pt x="42369" y="3331"/>
                </a:lnTo>
                <a:cubicBezTo>
                  <a:pt x="42813" y="3405"/>
                  <a:pt x="43220" y="3516"/>
                  <a:pt x="43626" y="3627"/>
                </a:cubicBezTo>
                <a:lnTo>
                  <a:pt x="44883" y="3886"/>
                </a:lnTo>
                <a:lnTo>
                  <a:pt x="45512" y="3997"/>
                </a:lnTo>
                <a:lnTo>
                  <a:pt x="46140" y="4181"/>
                </a:lnTo>
                <a:lnTo>
                  <a:pt x="48617" y="4884"/>
                </a:lnTo>
                <a:lnTo>
                  <a:pt x="51058" y="5697"/>
                </a:lnTo>
                <a:cubicBezTo>
                  <a:pt x="54237" y="6880"/>
                  <a:pt x="57343" y="8396"/>
                  <a:pt x="60226" y="10208"/>
                </a:cubicBezTo>
                <a:cubicBezTo>
                  <a:pt x="64330" y="12463"/>
                  <a:pt x="67879" y="15531"/>
                  <a:pt x="70763" y="19192"/>
                </a:cubicBezTo>
                <a:cubicBezTo>
                  <a:pt x="72168" y="21003"/>
                  <a:pt x="73314" y="23037"/>
                  <a:pt x="74127" y="25181"/>
                </a:cubicBezTo>
                <a:cubicBezTo>
                  <a:pt x="74941" y="27251"/>
                  <a:pt x="75384" y="29432"/>
                  <a:pt x="75495" y="31688"/>
                </a:cubicBezTo>
                <a:cubicBezTo>
                  <a:pt x="75606" y="34017"/>
                  <a:pt x="75199" y="36383"/>
                  <a:pt x="74312" y="38564"/>
                </a:cubicBezTo>
                <a:cubicBezTo>
                  <a:pt x="73314" y="40819"/>
                  <a:pt x="71983" y="42890"/>
                  <a:pt x="70319" y="44701"/>
                </a:cubicBezTo>
                <a:cubicBezTo>
                  <a:pt x="69488" y="45630"/>
                  <a:pt x="68600" y="46500"/>
                  <a:pt x="67664" y="47309"/>
                </a:cubicBezTo>
                <a:lnTo>
                  <a:pt x="67664" y="47309"/>
                </a:lnTo>
                <a:cubicBezTo>
                  <a:pt x="68725" y="45674"/>
                  <a:pt x="69515" y="43878"/>
                  <a:pt x="69987" y="41966"/>
                </a:cubicBezTo>
                <a:cubicBezTo>
                  <a:pt x="70282" y="41781"/>
                  <a:pt x="70504" y="41559"/>
                  <a:pt x="70689" y="41263"/>
                </a:cubicBezTo>
                <a:cubicBezTo>
                  <a:pt x="70985" y="40782"/>
                  <a:pt x="71281" y="40265"/>
                  <a:pt x="71539" y="39710"/>
                </a:cubicBezTo>
                <a:cubicBezTo>
                  <a:pt x="71835" y="39008"/>
                  <a:pt x="72131" y="38305"/>
                  <a:pt x="72353" y="37566"/>
                </a:cubicBezTo>
                <a:cubicBezTo>
                  <a:pt x="72501" y="37159"/>
                  <a:pt x="72574" y="36753"/>
                  <a:pt x="72685" y="36346"/>
                </a:cubicBezTo>
                <a:cubicBezTo>
                  <a:pt x="72796" y="35902"/>
                  <a:pt x="72907" y="35496"/>
                  <a:pt x="72944" y="35052"/>
                </a:cubicBezTo>
                <a:cubicBezTo>
                  <a:pt x="73129" y="34202"/>
                  <a:pt x="73203" y="33351"/>
                  <a:pt x="73240" y="32501"/>
                </a:cubicBezTo>
                <a:cubicBezTo>
                  <a:pt x="73240" y="32094"/>
                  <a:pt x="73240" y="31688"/>
                  <a:pt x="73277" y="31318"/>
                </a:cubicBezTo>
                <a:lnTo>
                  <a:pt x="73203" y="30246"/>
                </a:lnTo>
                <a:cubicBezTo>
                  <a:pt x="73166" y="29728"/>
                  <a:pt x="73129" y="29174"/>
                  <a:pt x="73018" y="28656"/>
                </a:cubicBezTo>
                <a:cubicBezTo>
                  <a:pt x="72981" y="28434"/>
                  <a:pt x="72907" y="28212"/>
                  <a:pt x="72833" y="28028"/>
                </a:cubicBezTo>
                <a:cubicBezTo>
                  <a:pt x="72131" y="25366"/>
                  <a:pt x="71059" y="22815"/>
                  <a:pt x="69654" y="20486"/>
                </a:cubicBezTo>
                <a:cubicBezTo>
                  <a:pt x="68545" y="18637"/>
                  <a:pt x="67251" y="16899"/>
                  <a:pt x="65772" y="15310"/>
                </a:cubicBezTo>
                <a:cubicBezTo>
                  <a:pt x="64330" y="13720"/>
                  <a:pt x="62703" y="12278"/>
                  <a:pt x="60966" y="10984"/>
                </a:cubicBezTo>
                <a:cubicBezTo>
                  <a:pt x="59228" y="9653"/>
                  <a:pt x="57343" y="8507"/>
                  <a:pt x="55346" y="7583"/>
                </a:cubicBezTo>
                <a:lnTo>
                  <a:pt x="54607" y="7213"/>
                </a:lnTo>
                <a:lnTo>
                  <a:pt x="53830" y="6880"/>
                </a:lnTo>
                <a:cubicBezTo>
                  <a:pt x="53313" y="6659"/>
                  <a:pt x="52832" y="6437"/>
                  <a:pt x="52278" y="6252"/>
                </a:cubicBezTo>
                <a:cubicBezTo>
                  <a:pt x="51723" y="6104"/>
                  <a:pt x="51168" y="5882"/>
                  <a:pt x="50651" y="5734"/>
                </a:cubicBezTo>
                <a:lnTo>
                  <a:pt x="49801" y="5512"/>
                </a:lnTo>
                <a:lnTo>
                  <a:pt x="48987" y="5328"/>
                </a:lnTo>
                <a:cubicBezTo>
                  <a:pt x="45985" y="4697"/>
                  <a:pt x="42948" y="4393"/>
                  <a:pt x="39901" y="4393"/>
                </a:cubicBezTo>
                <a:cubicBezTo>
                  <a:pt x="38482" y="4393"/>
                  <a:pt x="37062" y="4459"/>
                  <a:pt x="35641" y="4588"/>
                </a:cubicBezTo>
                <a:cubicBezTo>
                  <a:pt x="31167" y="4958"/>
                  <a:pt x="26731" y="5771"/>
                  <a:pt x="22405" y="7065"/>
                </a:cubicBezTo>
                <a:cubicBezTo>
                  <a:pt x="19078" y="8026"/>
                  <a:pt x="15861" y="9357"/>
                  <a:pt x="12793" y="10984"/>
                </a:cubicBezTo>
                <a:cubicBezTo>
                  <a:pt x="10759" y="12056"/>
                  <a:pt x="8837" y="13350"/>
                  <a:pt x="7062" y="14829"/>
                </a:cubicBezTo>
                <a:cubicBezTo>
                  <a:pt x="6064" y="15679"/>
                  <a:pt x="5140" y="16604"/>
                  <a:pt x="4327" y="17602"/>
                </a:cubicBezTo>
                <a:cubicBezTo>
                  <a:pt x="3476" y="18674"/>
                  <a:pt x="2737" y="19857"/>
                  <a:pt x="2182" y="21151"/>
                </a:cubicBezTo>
                <a:cubicBezTo>
                  <a:pt x="1073" y="23480"/>
                  <a:pt x="408" y="26031"/>
                  <a:pt x="186" y="28619"/>
                </a:cubicBezTo>
                <a:cubicBezTo>
                  <a:pt x="1" y="31022"/>
                  <a:pt x="112" y="33462"/>
                  <a:pt x="556" y="35828"/>
                </a:cubicBezTo>
                <a:cubicBezTo>
                  <a:pt x="962" y="37899"/>
                  <a:pt x="1591" y="39932"/>
                  <a:pt x="2478" y="41892"/>
                </a:cubicBezTo>
                <a:cubicBezTo>
                  <a:pt x="2848" y="42742"/>
                  <a:pt x="3291" y="43555"/>
                  <a:pt x="3772" y="44369"/>
                </a:cubicBezTo>
                <a:cubicBezTo>
                  <a:pt x="4216" y="45108"/>
                  <a:pt x="4659" y="45737"/>
                  <a:pt x="5066" y="46328"/>
                </a:cubicBezTo>
                <a:cubicBezTo>
                  <a:pt x="5547" y="46957"/>
                  <a:pt x="6064" y="47585"/>
                  <a:pt x="6582" y="48251"/>
                </a:cubicBezTo>
                <a:cubicBezTo>
                  <a:pt x="7099" y="48879"/>
                  <a:pt x="7691" y="49434"/>
                  <a:pt x="8282" y="49988"/>
                </a:cubicBezTo>
                <a:cubicBezTo>
                  <a:pt x="6988" y="48731"/>
                  <a:pt x="5805" y="47326"/>
                  <a:pt x="4807" y="45810"/>
                </a:cubicBezTo>
                <a:lnTo>
                  <a:pt x="4807" y="45810"/>
                </a:lnTo>
                <a:cubicBezTo>
                  <a:pt x="6804" y="48361"/>
                  <a:pt x="9244" y="50543"/>
                  <a:pt x="11943" y="52317"/>
                </a:cubicBezTo>
                <a:cubicBezTo>
                  <a:pt x="14420" y="53944"/>
                  <a:pt x="17044" y="55275"/>
                  <a:pt x="19817" y="56273"/>
                </a:cubicBezTo>
                <a:cubicBezTo>
                  <a:pt x="19374" y="56014"/>
                  <a:pt x="19152" y="55830"/>
                  <a:pt x="18745" y="55571"/>
                </a:cubicBezTo>
                <a:cubicBezTo>
                  <a:pt x="18560" y="55460"/>
                  <a:pt x="18301" y="55312"/>
                  <a:pt x="18006" y="55127"/>
                </a:cubicBezTo>
                <a:cubicBezTo>
                  <a:pt x="17673" y="54905"/>
                  <a:pt x="17303" y="54646"/>
                  <a:pt x="16823" y="54351"/>
                </a:cubicBezTo>
                <a:lnTo>
                  <a:pt x="16823" y="54351"/>
                </a:lnTo>
                <a:lnTo>
                  <a:pt x="18080" y="55053"/>
                </a:lnTo>
                <a:lnTo>
                  <a:pt x="19374" y="55682"/>
                </a:lnTo>
                <a:cubicBezTo>
                  <a:pt x="20631" y="56014"/>
                  <a:pt x="22664" y="56643"/>
                  <a:pt x="24734" y="57197"/>
                </a:cubicBezTo>
                <a:cubicBezTo>
                  <a:pt x="26583" y="57678"/>
                  <a:pt x="28468" y="58048"/>
                  <a:pt x="30354" y="58270"/>
                </a:cubicBezTo>
                <a:cubicBezTo>
                  <a:pt x="29725" y="58344"/>
                  <a:pt x="31870" y="58824"/>
                  <a:pt x="33792" y="59009"/>
                </a:cubicBezTo>
                <a:lnTo>
                  <a:pt x="33053" y="58787"/>
                </a:lnTo>
                <a:lnTo>
                  <a:pt x="34384" y="58972"/>
                </a:lnTo>
                <a:cubicBezTo>
                  <a:pt x="34864" y="59009"/>
                  <a:pt x="35308" y="59046"/>
                  <a:pt x="35789" y="59083"/>
                </a:cubicBezTo>
                <a:lnTo>
                  <a:pt x="37194" y="59194"/>
                </a:lnTo>
                <a:lnTo>
                  <a:pt x="38598" y="59231"/>
                </a:lnTo>
                <a:cubicBezTo>
                  <a:pt x="39541" y="59268"/>
                  <a:pt x="40493" y="59286"/>
                  <a:pt x="41445" y="59286"/>
                </a:cubicBezTo>
                <a:cubicBezTo>
                  <a:pt x="42397" y="59286"/>
                  <a:pt x="43349" y="59268"/>
                  <a:pt x="44292" y="59231"/>
                </a:cubicBezTo>
                <a:cubicBezTo>
                  <a:pt x="47915" y="59120"/>
                  <a:pt x="51501" y="58713"/>
                  <a:pt x="55050" y="58011"/>
                </a:cubicBezTo>
                <a:cubicBezTo>
                  <a:pt x="55679" y="57826"/>
                  <a:pt x="56344" y="57752"/>
                  <a:pt x="57047" y="57678"/>
                </a:cubicBezTo>
                <a:lnTo>
                  <a:pt x="58563" y="57234"/>
                </a:lnTo>
                <a:cubicBezTo>
                  <a:pt x="58784" y="57124"/>
                  <a:pt x="59043" y="57050"/>
                  <a:pt x="59302" y="56976"/>
                </a:cubicBezTo>
                <a:lnTo>
                  <a:pt x="60041" y="56680"/>
                </a:lnTo>
                <a:lnTo>
                  <a:pt x="61520" y="56125"/>
                </a:lnTo>
                <a:lnTo>
                  <a:pt x="62962" y="55460"/>
                </a:lnTo>
                <a:lnTo>
                  <a:pt x="62962" y="55460"/>
                </a:lnTo>
                <a:cubicBezTo>
                  <a:pt x="62934" y="55512"/>
                  <a:pt x="62955" y="55534"/>
                  <a:pt x="63012" y="55534"/>
                </a:cubicBezTo>
                <a:cubicBezTo>
                  <a:pt x="63426" y="55534"/>
                  <a:pt x="65787" y="54333"/>
                  <a:pt x="65936" y="54333"/>
                </a:cubicBezTo>
                <a:cubicBezTo>
                  <a:pt x="65987" y="54333"/>
                  <a:pt x="65787" y="54469"/>
                  <a:pt x="65180" y="54831"/>
                </a:cubicBezTo>
                <a:lnTo>
                  <a:pt x="65957" y="54388"/>
                </a:lnTo>
                <a:cubicBezTo>
                  <a:pt x="66216" y="54203"/>
                  <a:pt x="66474" y="54018"/>
                  <a:pt x="66733" y="53870"/>
                </a:cubicBezTo>
                <a:cubicBezTo>
                  <a:pt x="67214" y="53500"/>
                  <a:pt x="67731" y="53205"/>
                  <a:pt x="68212" y="52835"/>
                </a:cubicBezTo>
                <a:cubicBezTo>
                  <a:pt x="69173" y="52096"/>
                  <a:pt x="70171" y="51393"/>
                  <a:pt x="71059" y="50580"/>
                </a:cubicBezTo>
                <a:cubicBezTo>
                  <a:pt x="72833" y="49027"/>
                  <a:pt x="74386" y="47252"/>
                  <a:pt x="75680" y="45293"/>
                </a:cubicBezTo>
                <a:cubicBezTo>
                  <a:pt x="76937" y="43592"/>
                  <a:pt x="77972" y="41781"/>
                  <a:pt x="78749" y="39821"/>
                </a:cubicBezTo>
                <a:cubicBezTo>
                  <a:pt x="79562" y="37825"/>
                  <a:pt x="80006" y="35681"/>
                  <a:pt x="80117" y="33536"/>
                </a:cubicBezTo>
                <a:cubicBezTo>
                  <a:pt x="80301" y="29211"/>
                  <a:pt x="79340" y="24959"/>
                  <a:pt x="77307" y="21151"/>
                </a:cubicBezTo>
                <a:cubicBezTo>
                  <a:pt x="75310" y="17417"/>
                  <a:pt x="72611" y="14127"/>
                  <a:pt x="69395" y="11428"/>
                </a:cubicBezTo>
                <a:cubicBezTo>
                  <a:pt x="67805" y="10097"/>
                  <a:pt x="66142" y="8877"/>
                  <a:pt x="64404" y="7768"/>
                </a:cubicBezTo>
                <a:cubicBezTo>
                  <a:pt x="63517" y="7250"/>
                  <a:pt x="62666" y="6695"/>
                  <a:pt x="61779" y="6215"/>
                </a:cubicBezTo>
                <a:lnTo>
                  <a:pt x="59080" y="4810"/>
                </a:lnTo>
                <a:lnTo>
                  <a:pt x="59080" y="4810"/>
                </a:lnTo>
                <a:cubicBezTo>
                  <a:pt x="59154" y="4921"/>
                  <a:pt x="59265" y="4995"/>
                  <a:pt x="59376" y="5106"/>
                </a:cubicBezTo>
                <a:cubicBezTo>
                  <a:pt x="58710" y="4773"/>
                  <a:pt x="58082" y="4551"/>
                  <a:pt x="57453" y="4255"/>
                </a:cubicBezTo>
                <a:lnTo>
                  <a:pt x="56492" y="3849"/>
                </a:lnTo>
                <a:cubicBezTo>
                  <a:pt x="56159" y="3738"/>
                  <a:pt x="55864" y="3590"/>
                  <a:pt x="55531" y="3516"/>
                </a:cubicBezTo>
                <a:cubicBezTo>
                  <a:pt x="54200" y="3072"/>
                  <a:pt x="52943" y="2592"/>
                  <a:pt x="51575" y="2259"/>
                </a:cubicBezTo>
                <a:lnTo>
                  <a:pt x="49542" y="1704"/>
                </a:lnTo>
                <a:lnTo>
                  <a:pt x="47360" y="1187"/>
                </a:lnTo>
                <a:lnTo>
                  <a:pt x="46251" y="928"/>
                </a:lnTo>
                <a:lnTo>
                  <a:pt x="45105" y="706"/>
                </a:lnTo>
                <a:cubicBezTo>
                  <a:pt x="44329" y="558"/>
                  <a:pt x="43516" y="373"/>
                  <a:pt x="42665" y="226"/>
                </a:cubicBezTo>
                <a:cubicBezTo>
                  <a:pt x="40970" y="82"/>
                  <a:pt x="39260" y="1"/>
                  <a:pt x="375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sz="5400" dirty="0" smtClean="0"/>
              <a:t>KHÁM PHÁ</a:t>
            </a:r>
            <a:endParaRPr sz="5400" dirty="0"/>
          </a:p>
        </p:txBody>
      </p:sp>
      <p:grpSp>
        <p:nvGrpSpPr>
          <p:cNvPr id="353" name="Google Shape;353;p31"/>
          <p:cNvGrpSpPr/>
          <p:nvPr/>
        </p:nvGrpSpPr>
        <p:grpSpPr>
          <a:xfrm rot="-1816342" flipH="1">
            <a:off x="984696" y="3225035"/>
            <a:ext cx="440473" cy="653091"/>
            <a:chOff x="4508863" y="1528200"/>
            <a:chExt cx="318850" cy="472800"/>
          </a:xfrm>
        </p:grpSpPr>
        <p:sp>
          <p:nvSpPr>
            <p:cNvPr id="354" name="Google Shape;354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8" name="Google Shape;358;p31"/>
          <p:cNvSpPr/>
          <p:nvPr/>
        </p:nvSpPr>
        <p:spPr>
          <a:xfrm rot="-4609478">
            <a:off x="9112816" y="9104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31"/>
          <p:cNvSpPr/>
          <p:nvPr/>
        </p:nvSpPr>
        <p:spPr>
          <a:xfrm rot="-4609478">
            <a:off x="7110383" y="44522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0" name="Google Shape;370;p31"/>
          <p:cNvGrpSpPr/>
          <p:nvPr/>
        </p:nvGrpSpPr>
        <p:grpSpPr>
          <a:xfrm>
            <a:off x="3598447" y="5218278"/>
            <a:ext cx="2277068" cy="1063604"/>
            <a:chOff x="2358590" y="2770261"/>
            <a:chExt cx="701327" cy="327531"/>
          </a:xfrm>
        </p:grpSpPr>
        <p:sp>
          <p:nvSpPr>
            <p:cNvPr id="371" name="Google Shape;371;p31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5" name="Picture 34" descr="Image result for student carto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r="2642" b="11103"/>
          <a:stretch>
            <a:fillRect/>
          </a:stretch>
        </p:blipFill>
        <p:spPr bwMode="auto">
          <a:xfrm>
            <a:off x="7137708" y="1900578"/>
            <a:ext cx="3326296" cy="3180522"/>
          </a:xfrm>
          <a:custGeom>
            <a:avLst/>
            <a:gdLst>
              <a:gd name="connsiteX0" fmla="*/ 1663148 w 3326296"/>
              <a:gd name="connsiteY0" fmla="*/ 0 h 3180522"/>
              <a:gd name="connsiteX1" fmla="*/ 3326296 w 3326296"/>
              <a:gd name="connsiteY1" fmla="*/ 1590261 h 3180522"/>
              <a:gd name="connsiteX2" fmla="*/ 1663148 w 3326296"/>
              <a:gd name="connsiteY2" fmla="*/ 3180522 h 3180522"/>
              <a:gd name="connsiteX3" fmla="*/ 0 w 3326296"/>
              <a:gd name="connsiteY3" fmla="*/ 1590261 h 3180522"/>
              <a:gd name="connsiteX4" fmla="*/ 1663148 w 3326296"/>
              <a:gd name="connsiteY4" fmla="*/ 0 h 318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296" h="3180522">
                <a:moveTo>
                  <a:pt x="1663148" y="0"/>
                </a:moveTo>
                <a:cubicBezTo>
                  <a:pt x="2581679" y="0"/>
                  <a:pt x="3326296" y="711984"/>
                  <a:pt x="3326296" y="1590261"/>
                </a:cubicBezTo>
                <a:cubicBezTo>
                  <a:pt x="3326296" y="2468538"/>
                  <a:pt x="2581679" y="3180522"/>
                  <a:pt x="1663148" y="3180522"/>
                </a:cubicBezTo>
                <a:cubicBezTo>
                  <a:pt x="744617" y="3180522"/>
                  <a:pt x="0" y="2468538"/>
                  <a:pt x="0" y="1590261"/>
                </a:cubicBezTo>
                <a:cubicBezTo>
                  <a:pt x="0" y="711984"/>
                  <a:pt x="744617" y="0"/>
                  <a:pt x="16631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</p:pic>
      <p:sp>
        <p:nvSpPr>
          <p:cNvPr id="3" name="Frame 2"/>
          <p:cNvSpPr/>
          <p:nvPr/>
        </p:nvSpPr>
        <p:spPr>
          <a:xfrm>
            <a:off x="12600" y="144979"/>
            <a:ext cx="12192000" cy="6970643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249" y="1091528"/>
            <a:ext cx="2209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9"/>
          <p:cNvSpPr/>
          <p:nvPr/>
        </p:nvSpPr>
        <p:spPr>
          <a:xfrm rot="-10709925">
            <a:off x="3029530" y="4398395"/>
            <a:ext cx="3009850" cy="1874250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8" name="Google Shape;938;p39"/>
          <p:cNvSpPr/>
          <p:nvPr/>
        </p:nvSpPr>
        <p:spPr>
          <a:xfrm rot="11111183">
            <a:off x="6197208" y="4289115"/>
            <a:ext cx="2872190" cy="197375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" name="Google Shape;939;p39"/>
          <p:cNvSpPr/>
          <p:nvPr/>
        </p:nvSpPr>
        <p:spPr>
          <a:xfrm rot="-60166" flipH="1">
            <a:off x="178777" y="4424551"/>
            <a:ext cx="2607187" cy="182954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0" name="Google Shape;940;p39"/>
          <p:cNvSpPr/>
          <p:nvPr/>
        </p:nvSpPr>
        <p:spPr>
          <a:xfrm rot="10800000" flipH="1">
            <a:off x="3040789" y="1648707"/>
            <a:ext cx="2998491" cy="1779824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92D050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1" name="Google Shape;941;p39"/>
          <p:cNvSpPr/>
          <p:nvPr/>
        </p:nvSpPr>
        <p:spPr>
          <a:xfrm rot="60166">
            <a:off x="256561" y="1688804"/>
            <a:ext cx="2514845" cy="171959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3" name="Google Shape;943;p39"/>
          <p:cNvGrpSpPr/>
          <p:nvPr/>
        </p:nvGrpSpPr>
        <p:grpSpPr>
          <a:xfrm>
            <a:off x="2287139" y="-1813"/>
            <a:ext cx="7617711" cy="980569"/>
            <a:chOff x="7728915" y="2370420"/>
            <a:chExt cx="1034472" cy="222546"/>
          </a:xfrm>
          <a:solidFill>
            <a:srgbClr val="FFC000"/>
          </a:solidFill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3141130" y="24155"/>
            <a:ext cx="6090400" cy="7636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 smtClean="0">
                <a:solidFill>
                  <a:srgbClr val="7030A0"/>
                </a:solidFill>
              </a:rPr>
              <a:t>Một số loại thuốc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87926" y="1103083"/>
            <a:ext cx="3685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THUỐC KHÁNG SINH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7" descr="51lka6n9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90" b="25291"/>
          <a:stretch>
            <a:fillRect/>
          </a:stretch>
        </p:blipFill>
        <p:spPr bwMode="auto">
          <a:xfrm>
            <a:off x="645879" y="1825469"/>
            <a:ext cx="1668325" cy="14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Amoxili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3604" r="5405" b="2702"/>
          <a:stretch>
            <a:fillRect/>
          </a:stretch>
        </p:blipFill>
        <p:spPr bwMode="auto">
          <a:xfrm>
            <a:off x="3306351" y="1748117"/>
            <a:ext cx="2515269" cy="163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Google Shape;942;p39"/>
          <p:cNvSpPr/>
          <p:nvPr/>
        </p:nvSpPr>
        <p:spPr>
          <a:xfrm>
            <a:off x="6293808" y="1698647"/>
            <a:ext cx="2670788" cy="164505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4" name="Picture 6" descr="Thuoc Khang sin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DFB"/>
              </a:clrFrom>
              <a:clrTo>
                <a:srgbClr val="F3FDFB">
                  <a:alpha val="0"/>
                </a:srgbClr>
              </a:clrTo>
            </a:clrChange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8"/>
          <a:stretch>
            <a:fillRect/>
          </a:stretch>
        </p:blipFill>
        <p:spPr bwMode="auto">
          <a:xfrm>
            <a:off x="6875648" y="1858017"/>
            <a:ext cx="1507108" cy="13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941;p39"/>
          <p:cNvSpPr/>
          <p:nvPr/>
        </p:nvSpPr>
        <p:spPr>
          <a:xfrm rot="598409">
            <a:off x="9397922" y="1596727"/>
            <a:ext cx="2514845" cy="171959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9702796" y="1900893"/>
            <a:ext cx="2037888" cy="1099561"/>
            <a:chOff x="2046" y="2496"/>
            <a:chExt cx="1740" cy="1458"/>
          </a:xfrm>
        </p:grpSpPr>
        <p:pic>
          <p:nvPicPr>
            <p:cNvPr id="37" name="Picture 10" descr="hanhdttkhangsinh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4"/>
            <a:stretch>
              <a:fillRect/>
            </a:stretch>
          </p:blipFill>
          <p:spPr bwMode="auto">
            <a:xfrm>
              <a:off x="2688" y="2496"/>
              <a:ext cx="1098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1" descr="thuoc KS tu nhi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" y="2592"/>
              <a:ext cx="83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45879" y="3447644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Penicilin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3651493" y="3447643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Amocilin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6864691" y="3372375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Tetracilin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9339398" y="3455500"/>
            <a:ext cx="246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22" descr="B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2" y="4683522"/>
            <a:ext cx="2106722" cy="131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Vi ta min 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50" y="4683521"/>
            <a:ext cx="2285368" cy="140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9" descr="thucó bo ma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>
            <a:fillRect/>
          </a:stretch>
        </p:blipFill>
        <p:spPr bwMode="auto">
          <a:xfrm>
            <a:off x="6553956" y="4630449"/>
            <a:ext cx="2159738" cy="14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939;p39"/>
          <p:cNvSpPr/>
          <p:nvPr/>
        </p:nvSpPr>
        <p:spPr>
          <a:xfrm rot="21138178" flipH="1">
            <a:off x="9447518" y="4364177"/>
            <a:ext cx="2607187" cy="182954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2" name="Picture 51" descr="nhan sam -bo van na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769" y="4650575"/>
            <a:ext cx="1979141" cy="128523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</p:pic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533067" y="6388644"/>
            <a:ext cx="1528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Vitamin B1</a:t>
            </a: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3825636" y="6366378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Vitamin C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6646042" y="6354393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9458258" y="6302181"/>
            <a:ext cx="2376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sâm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32802" y="3832805"/>
            <a:ext cx="3740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THUỐC GIẢM ĐAU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2" grpId="0"/>
      <p:bldP spid="5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658"/>
            <a:ext cx="8229600" cy="64807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THUỐC GIẢM ĐA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5" descr="50756086_12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56" y="984176"/>
            <a:ext cx="3946128" cy="30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252429392_200706panado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980729"/>
            <a:ext cx="3600400" cy="318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ANd9GcQ64WWLMRGRc5NHd2RKwFVN3tV0iFXBcb8FeJWHjykA8qKAraf9Obn3mOg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62426"/>
            <a:ext cx="3970784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3-PanadolEEO_08122314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077072"/>
            <a:ext cx="4032448" cy="25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Vitamin%20PP%20500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5388"/>
            <a:ext cx="4038600" cy="28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Vitamin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5388"/>
            <a:ext cx="4709864" cy="28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Vitamin%20PP%20500m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692696"/>
            <a:ext cx="3240360" cy="29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 descr="Vitamin%20PP%20500m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92696"/>
            <a:ext cx="2720280" cy="26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Vitamin-PP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92696"/>
            <a:ext cx="3096344" cy="29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2514600" y="233909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MỘT SỐ VI - TA - MIN</a:t>
            </a:r>
          </a:p>
        </p:txBody>
      </p:sp>
    </p:spTree>
    <p:extLst>
      <p:ext uri="{BB962C8B-B14F-4D97-AF65-F5344CB8AC3E}">
        <p14:creationId xmlns:p14="http://schemas.microsoft.com/office/powerpoint/2010/main" val="23315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363658" y="622978"/>
            <a:ext cx="7716718" cy="584775"/>
          </a:xfrm>
          <a:prstGeom prst="rect">
            <a:avLst/>
          </a:prstGeom>
          <a:noFill/>
          <a:ln>
            <a:noFill/>
          </a:ln>
          <a:effectLst>
            <a:prstShdw prst="shdw1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iới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32656"/>
              </p:ext>
            </p:extLst>
          </p:nvPr>
        </p:nvGraphicFramePr>
        <p:xfrm>
          <a:off x="2179918" y="2353236"/>
          <a:ext cx="8128000" cy="435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96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69" y="-97526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06" y="1038615"/>
            <a:ext cx="7924136" cy="4570649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5" y="3900445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64" y="835458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716" y="292438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0627" y="1425540"/>
            <a:ext cx="69534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giới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thiệu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về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loại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đã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mang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đến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lớp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Tên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tác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dụng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gì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Em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dùng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đó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trường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hợp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nào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17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45;p49"/>
          <p:cNvSpPr/>
          <p:nvPr/>
        </p:nvSpPr>
        <p:spPr>
          <a:xfrm>
            <a:off x="2514106" y="1494137"/>
            <a:ext cx="7139975" cy="582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000CC"/>
                </a:solidFill>
                <a:latin typeface="Jomhuria"/>
                <a:ea typeface="Jomhuria"/>
                <a:cs typeface="Jomhuria"/>
                <a:sym typeface="Jomhuria"/>
              </a:rPr>
              <a:t>Cách sử dụng thuốc an toàn</a:t>
            </a:r>
            <a:endParaRPr sz="4000" dirty="0">
              <a:solidFill>
                <a:srgbClr val="0000CC"/>
              </a:solidFill>
              <a:latin typeface="Jomhuria"/>
              <a:ea typeface="Jomhuria"/>
              <a:cs typeface="Jomhuria"/>
              <a:sym typeface="Jomhuria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514106" y="5579321"/>
            <a:ext cx="8013576" cy="519112"/>
          </a:xfrm>
          <a:prstGeom prst="rect">
            <a:avLst/>
          </a:prstGeom>
          <a:noFill/>
          <a:ln>
            <a:noFill/>
          </a:ln>
          <a:effectLst>
            <a:prstShdw prst="shdw1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" name="Picture 19" descr="nhomd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79" y="2288192"/>
            <a:ext cx="4038904" cy="30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33"/>
          <p:cNvSpPr txBox="1">
            <a:spLocks noChangeArrowheads="1"/>
          </p:cNvSpPr>
          <p:nvPr/>
        </p:nvSpPr>
        <p:spPr bwMode="auto">
          <a:xfrm>
            <a:off x="1600841" y="160338"/>
            <a:ext cx="2285232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1. </a:t>
            </a:r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7" name="Text Box 34"/>
          <p:cNvSpPr txBox="1">
            <a:spLocks noChangeArrowheads="1"/>
          </p:cNvSpPr>
          <p:nvPr/>
        </p:nvSpPr>
        <p:spPr bwMode="auto">
          <a:xfrm>
            <a:off x="1600842" y="1370014"/>
            <a:ext cx="2437375" cy="12160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2.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sai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nguy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hiểm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như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thế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8" name="Text Box 35"/>
          <p:cNvSpPr txBox="1">
            <a:spLocks noChangeArrowheads="1"/>
          </p:cNvSpPr>
          <p:nvPr/>
        </p:nvSpPr>
        <p:spPr bwMode="auto">
          <a:xfrm>
            <a:off x="1610063" y="3046413"/>
            <a:ext cx="2627939" cy="1581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3.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đặc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biệt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kháng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sinh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chú</a:t>
            </a:r>
            <a:r>
              <a:rPr lang="en-US" altLang="en-US" sz="2400" b="1" dirty="0">
                <a:latin typeface="Times New Roman" pitchFamily="18" charset="0"/>
              </a:rPr>
              <a:t> ý </a:t>
            </a:r>
            <a:r>
              <a:rPr lang="en-US" altLang="en-US" sz="2400" b="1" dirty="0" err="1">
                <a:latin typeface="Times New Roman" pitchFamily="18" charset="0"/>
              </a:rPr>
              <a:t>điều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gì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9" name="Text Box 36"/>
          <p:cNvSpPr txBox="1">
            <a:spLocks noChangeArrowheads="1"/>
          </p:cNvSpPr>
          <p:nvPr/>
        </p:nvSpPr>
        <p:spPr bwMode="auto">
          <a:xfrm>
            <a:off x="1637725" y="4857752"/>
            <a:ext cx="2629477" cy="1216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4.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mua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chúng</a:t>
            </a:r>
            <a:r>
              <a:rPr lang="en-US" altLang="en-US" sz="2400" b="1" dirty="0">
                <a:latin typeface="Times New Roman" pitchFamily="18" charset="0"/>
              </a:rPr>
              <a:t> ta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lưu</a:t>
            </a:r>
            <a:r>
              <a:rPr lang="en-US" altLang="en-US" sz="2400" b="1" dirty="0">
                <a:latin typeface="Times New Roman" pitchFamily="18" charset="0"/>
              </a:rPr>
              <a:t> ý </a:t>
            </a:r>
            <a:r>
              <a:rPr lang="en-US" altLang="en-US" sz="2400" b="1" dirty="0" err="1">
                <a:latin typeface="Times New Roman" pitchFamily="18" charset="0"/>
              </a:rPr>
              <a:t>gì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90" name="Text Box 37"/>
          <p:cNvSpPr txBox="1">
            <a:spLocks noChangeArrowheads="1"/>
          </p:cNvSpPr>
          <p:nvPr/>
        </p:nvSpPr>
        <p:spPr bwMode="auto">
          <a:xfrm>
            <a:off x="4786641" y="104777"/>
            <a:ext cx="5790688" cy="1946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a. </a:t>
            </a:r>
            <a:r>
              <a:rPr lang="en-US" altLang="en-US" sz="2400" b="1" dirty="0" err="1">
                <a:latin typeface="Times New Roman" pitchFamily="18" charset="0"/>
              </a:rPr>
              <a:t>Tuân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theo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sự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định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sĩ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tất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rủi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xảy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đó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ngừng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nếu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thấy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giảm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bị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dị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ứng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1" name="Text Box 38"/>
          <p:cNvSpPr txBox="1">
            <a:spLocks noChangeArrowheads="1"/>
          </p:cNvSpPr>
          <p:nvPr/>
        </p:nvSpPr>
        <p:spPr bwMode="auto">
          <a:xfrm>
            <a:off x="4786641" y="2132015"/>
            <a:ext cx="5790688" cy="1216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b. </a:t>
            </a:r>
            <a:r>
              <a:rPr lang="en-US" altLang="en-US" sz="2400" b="1" dirty="0" err="1">
                <a:latin typeface="Times New Roman" pitchFamily="18" charset="0"/>
              </a:rPr>
              <a:t>Đọc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kĩ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thông</a:t>
            </a:r>
            <a:r>
              <a:rPr lang="en-US" altLang="en-US" sz="2400" b="1" dirty="0">
                <a:latin typeface="Times New Roman" pitchFamily="18" charset="0"/>
              </a:rPr>
              <a:t> tin in </a:t>
            </a:r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vỏ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đựng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hướng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dẫn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kèm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theo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nơi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xuất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tác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2" name="Text Box 39"/>
          <p:cNvSpPr txBox="1">
            <a:spLocks noChangeArrowheads="1"/>
          </p:cNvSpPr>
          <p:nvPr/>
        </p:nvSpPr>
        <p:spPr bwMode="auto">
          <a:xfrm>
            <a:off x="4877314" y="3465514"/>
            <a:ext cx="5713847" cy="1200329"/>
          </a:xfrm>
          <a:prstGeom prst="rect">
            <a:avLst/>
          </a:prstGeom>
          <a:noFill/>
          <a:ln w="28575">
            <a:solidFill>
              <a:srgbClr val="0B19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c. </a:t>
            </a:r>
            <a:r>
              <a:rPr lang="en-US" altLang="en-US" sz="2400" b="1" dirty="0" err="1">
                <a:latin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chữa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ngược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nặng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dẫn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chết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3" name="Text Box 40"/>
          <p:cNvSpPr txBox="1">
            <a:spLocks noChangeArrowheads="1"/>
          </p:cNvSpPr>
          <p:nvPr/>
        </p:nvSpPr>
        <p:spPr bwMode="auto">
          <a:xfrm>
            <a:off x="4866555" y="4810125"/>
            <a:ext cx="5696942" cy="19389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d.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thật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sự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thiết</a:t>
            </a:r>
            <a:r>
              <a:rPr lang="en-US" altLang="en-US" sz="2400" b="1" dirty="0">
                <a:latin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chắc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liều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lượng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xuất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hạn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phụ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(</a:t>
            </a:r>
            <a:r>
              <a:rPr lang="en-US" altLang="en-US" sz="2400" b="1" dirty="0" err="1">
                <a:latin typeface="Times New Roman" pitchFamily="18" charset="0"/>
              </a:rPr>
              <a:t>nếu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)</a:t>
            </a:r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>
            <a:off x="3886073" y="706438"/>
            <a:ext cx="991240" cy="4779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4038217" y="2362200"/>
            <a:ext cx="839096" cy="1652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 flipV="1">
            <a:off x="4267201" y="1009650"/>
            <a:ext cx="520977" cy="3005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US" b="1" spc="50">
              <a:ln w="11430">
                <a:solidFill>
                  <a:srgbClr val="0000FF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V="1">
            <a:off x="4267201" y="2695577"/>
            <a:ext cx="494852" cy="2638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598" name="Rectangle 2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4215"/>
      </p:ext>
    </p:extLst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8" grpId="0" animBg="1"/>
      <p:bldP spid="92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616209" y="3124200"/>
            <a:ext cx="1598279" cy="158273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thuốc</a:t>
            </a:r>
            <a:r>
              <a:rPr lang="en-US" altLang="en-US" b="1" dirty="0">
                <a:latin typeface="Times New Roman" pitchFamily="18" charset="0"/>
              </a:rPr>
              <a:t> an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27" name="Line 6"/>
          <p:cNvSpPr>
            <a:spLocks noChangeShapeType="1"/>
          </p:cNvSpPr>
          <p:nvPr/>
        </p:nvSpPr>
        <p:spPr bwMode="auto">
          <a:xfrm flipV="1">
            <a:off x="3200656" y="1797050"/>
            <a:ext cx="2057784" cy="23050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28" name="Line 7"/>
          <p:cNvSpPr>
            <a:spLocks noChangeShapeType="1"/>
          </p:cNvSpPr>
          <p:nvPr/>
        </p:nvSpPr>
        <p:spPr bwMode="auto">
          <a:xfrm>
            <a:off x="3200657" y="4164015"/>
            <a:ext cx="1997849" cy="860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29" name="Line 8"/>
          <p:cNvSpPr>
            <a:spLocks noChangeShapeType="1"/>
          </p:cNvSpPr>
          <p:nvPr/>
        </p:nvSpPr>
        <p:spPr bwMode="auto">
          <a:xfrm flipV="1">
            <a:off x="3200656" y="2635250"/>
            <a:ext cx="2057784" cy="1466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0" name="Text Box 4"/>
          <p:cNvSpPr txBox="1">
            <a:spLocks noChangeArrowheads="1"/>
          </p:cNvSpPr>
          <p:nvPr/>
        </p:nvSpPr>
        <p:spPr bwMode="auto">
          <a:xfrm>
            <a:off x="4118131" y="3871913"/>
            <a:ext cx="646227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831" name="Text Box 14"/>
          <p:cNvSpPr txBox="1">
            <a:spLocks noChangeArrowheads="1"/>
          </p:cNvSpPr>
          <p:nvPr/>
        </p:nvSpPr>
        <p:spPr bwMode="auto">
          <a:xfrm>
            <a:off x="5258441" y="1685925"/>
            <a:ext cx="2743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2" name="Text Box 15"/>
          <p:cNvSpPr txBox="1">
            <a:spLocks noChangeArrowheads="1"/>
          </p:cNvSpPr>
          <p:nvPr/>
        </p:nvSpPr>
        <p:spPr bwMode="auto">
          <a:xfrm>
            <a:off x="5258442" y="4648200"/>
            <a:ext cx="38850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3" name="Text Box 14"/>
          <p:cNvSpPr txBox="1">
            <a:spLocks noChangeArrowheads="1"/>
          </p:cNvSpPr>
          <p:nvPr/>
        </p:nvSpPr>
        <p:spPr bwMode="auto">
          <a:xfrm>
            <a:off x="5319913" y="3124200"/>
            <a:ext cx="268172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liều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4" name="Line 8"/>
          <p:cNvSpPr>
            <a:spLocks noChangeShapeType="1"/>
          </p:cNvSpPr>
          <p:nvPr/>
        </p:nvSpPr>
        <p:spPr bwMode="auto">
          <a:xfrm flipV="1">
            <a:off x="3200656" y="3429000"/>
            <a:ext cx="2133088" cy="6873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5" name="Text Box 14"/>
          <p:cNvSpPr txBox="1">
            <a:spLocks noChangeArrowheads="1"/>
          </p:cNvSpPr>
          <p:nvPr/>
        </p:nvSpPr>
        <p:spPr bwMode="auto">
          <a:xfrm>
            <a:off x="5258441" y="2362200"/>
            <a:ext cx="2743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6" name="Text Box 15"/>
          <p:cNvSpPr txBox="1">
            <a:spLocks noChangeArrowheads="1"/>
          </p:cNvSpPr>
          <p:nvPr/>
        </p:nvSpPr>
        <p:spPr bwMode="auto">
          <a:xfrm>
            <a:off x="5258442" y="5410200"/>
            <a:ext cx="38850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7" name="Text Box 15"/>
          <p:cNvSpPr txBox="1">
            <a:spLocks noChangeArrowheads="1"/>
          </p:cNvSpPr>
          <p:nvPr/>
        </p:nvSpPr>
        <p:spPr bwMode="auto">
          <a:xfrm>
            <a:off x="5289177" y="6172200"/>
            <a:ext cx="416013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8" name="Line 8"/>
          <p:cNvSpPr>
            <a:spLocks noChangeShapeType="1"/>
          </p:cNvSpPr>
          <p:nvPr/>
        </p:nvSpPr>
        <p:spPr bwMode="auto">
          <a:xfrm flipV="1">
            <a:off x="3200658" y="4038602"/>
            <a:ext cx="917473" cy="1254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9" name="Line 8"/>
          <p:cNvSpPr>
            <a:spLocks noChangeShapeType="1"/>
          </p:cNvSpPr>
          <p:nvPr/>
        </p:nvSpPr>
        <p:spPr bwMode="auto">
          <a:xfrm>
            <a:off x="3200658" y="4164015"/>
            <a:ext cx="2045489" cy="15065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40" name="Line 8"/>
          <p:cNvSpPr>
            <a:spLocks noChangeShapeType="1"/>
          </p:cNvSpPr>
          <p:nvPr/>
        </p:nvSpPr>
        <p:spPr bwMode="auto">
          <a:xfrm>
            <a:off x="3200656" y="4164014"/>
            <a:ext cx="2133088" cy="24971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6627" name="Rectangle 2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</a:endParaRPr>
          </a:p>
        </p:txBody>
      </p:sp>
      <p:pic>
        <p:nvPicPr>
          <p:cNvPr id="196628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236" y="652135"/>
            <a:ext cx="129552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9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0" y="390525"/>
            <a:ext cx="129552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2345;p49"/>
          <p:cNvSpPr/>
          <p:nvPr/>
        </p:nvSpPr>
        <p:spPr>
          <a:xfrm>
            <a:off x="2526012" y="443740"/>
            <a:ext cx="7139975" cy="582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000CC"/>
                </a:solidFill>
                <a:latin typeface="Jomhuria"/>
                <a:ea typeface="Jomhuria"/>
                <a:cs typeface="Jomhuria"/>
                <a:sym typeface="Jomhuria"/>
              </a:rPr>
              <a:t>Cách sử dụng thuốc an toàn</a:t>
            </a:r>
            <a:endParaRPr sz="4000" dirty="0">
              <a:solidFill>
                <a:srgbClr val="0000CC"/>
              </a:solidFill>
              <a:latin typeface="Jomhuria"/>
              <a:ea typeface="Jomhuria"/>
              <a:cs typeface="Jomhuria"/>
              <a:sym typeface="Jomhuria"/>
            </a:endParaRPr>
          </a:p>
        </p:txBody>
      </p:sp>
    </p:spTree>
    <p:extLst>
      <p:ext uri="{BB962C8B-B14F-4D97-AF65-F5344CB8AC3E}">
        <p14:creationId xmlns:p14="http://schemas.microsoft.com/office/powerpoint/2010/main" val="80910767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827" grpId="0" animBg="1"/>
      <p:bldP spid="205828" grpId="0" animBg="1"/>
      <p:bldP spid="205829" grpId="0" animBg="1"/>
      <p:bldP spid="205830" grpId="0" animBg="1"/>
      <p:bldP spid="205831" grpId="0" animBg="1"/>
      <p:bldP spid="205832" grpId="0" animBg="1"/>
      <p:bldP spid="205833" grpId="0" animBg="1"/>
      <p:bldP spid="205834" grpId="0" animBg="1"/>
      <p:bldP spid="205835" grpId="0" animBg="1"/>
      <p:bldP spid="205836" grpId="0" animBg="1"/>
      <p:bldP spid="205837" grpId="0" animBg="1"/>
      <p:bldP spid="205838" grpId="0" animBg="1"/>
      <p:bldP spid="205839" grpId="0" animBg="1"/>
      <p:bldP spid="2058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文本框 141">
            <a:extLst>
              <a:ext uri="{FF2B5EF4-FFF2-40B4-BE49-F238E27FC236}">
                <a16:creationId xmlns:a16="http://schemas.microsoft.com/office/drawing/2014/main" xmlns="" id="{B77C357C-B540-4866-AE22-893744A0F9F9}"/>
              </a:ext>
            </a:extLst>
          </p:cNvPr>
          <p:cNvSpPr txBox="1"/>
          <p:nvPr/>
        </p:nvSpPr>
        <p:spPr>
          <a:xfrm>
            <a:off x="3106397" y="2293385"/>
            <a:ext cx="6077944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Thực</a:t>
            </a:r>
            <a:r>
              <a:rPr kumimoji="0" lang="en-US" altLang="zh-CN" sz="9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hành</a:t>
            </a:r>
            <a:endParaRPr kumimoji="0" lang="zh-CN" altLang="en-US" sz="9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5" y="-411764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xmlns="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308" y="3356381"/>
            <a:ext cx="6803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xmlns="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76" y="2549815"/>
            <a:ext cx="680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xmlns="" id="{32D5894E-C1A1-402C-B2BE-BC04A3138FFE}"/>
              </a:ext>
            </a:extLst>
          </p:cNvPr>
          <p:cNvSpPr txBox="1"/>
          <p:nvPr/>
        </p:nvSpPr>
        <p:spPr bwMode="auto">
          <a:xfrm>
            <a:off x="3595270" y="1515620"/>
            <a:ext cx="531427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6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Mục</a:t>
            </a:r>
            <a:r>
              <a:rPr kumimoji="0" lang="en-US" altLang="zh-CN" sz="4400" b="1" i="0" u="none" strike="noStrike" kern="1200" cap="none" spc="6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6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tiêu</a:t>
            </a:r>
            <a:r>
              <a:rPr kumimoji="0" lang="en-US" altLang="zh-CN" sz="4400" b="1" i="0" u="none" strike="noStrike" kern="1200" cap="none" spc="6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6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bài</a:t>
            </a:r>
            <a:r>
              <a:rPr kumimoji="0" lang="en-US" altLang="zh-CN" sz="4400" b="1" i="0" u="none" strike="noStrike" kern="1200" cap="none" spc="6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6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học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ADA5548B-B884-46E1-813A-9DC0FFE5CE4E}"/>
              </a:ext>
            </a:extLst>
          </p:cNvPr>
          <p:cNvSpPr/>
          <p:nvPr/>
        </p:nvSpPr>
        <p:spPr>
          <a:xfrm>
            <a:off x="2833627" y="2541324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xmlns="" id="{F390EFA1-3D0A-4C48-8A91-495039687E5F}"/>
              </a:ext>
            </a:extLst>
          </p:cNvPr>
          <p:cNvSpPr txBox="1"/>
          <p:nvPr/>
        </p:nvSpPr>
        <p:spPr>
          <a:xfrm>
            <a:off x="2770556" y="254132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0F6D8453-2CCA-4B8F-BA89-D0CD939CC633}"/>
              </a:ext>
            </a:extLst>
          </p:cNvPr>
          <p:cNvSpPr/>
          <p:nvPr/>
        </p:nvSpPr>
        <p:spPr>
          <a:xfrm>
            <a:off x="2802231" y="3544291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xmlns="" id="{52FCA020-6A30-4DE0-BB68-77D76FD3B1A0}"/>
              </a:ext>
            </a:extLst>
          </p:cNvPr>
          <p:cNvSpPr txBox="1"/>
          <p:nvPr/>
        </p:nvSpPr>
        <p:spPr>
          <a:xfrm>
            <a:off x="2701978" y="3530043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23" name="文本框 48">
            <a:extLst>
              <a:ext uri="{FF2B5EF4-FFF2-40B4-BE49-F238E27FC236}">
                <a16:creationId xmlns:a16="http://schemas.microsoft.com/office/drawing/2014/main" xmlns="" id="{A70FED79-04F3-4C7C-B2A1-786D6097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81" y="4492259"/>
            <a:ext cx="680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defTabSz="685800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5E14E475-E82E-4267-84CC-3A56FE53F448}"/>
              </a:ext>
            </a:extLst>
          </p:cNvPr>
          <p:cNvSpPr/>
          <p:nvPr/>
        </p:nvSpPr>
        <p:spPr>
          <a:xfrm>
            <a:off x="2833627" y="4492259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5461E852-A25B-407C-A53B-B2316C02EEAD}"/>
              </a:ext>
            </a:extLst>
          </p:cNvPr>
          <p:cNvSpPr txBox="1"/>
          <p:nvPr/>
        </p:nvSpPr>
        <p:spPr>
          <a:xfrm>
            <a:off x="2756062" y="4483572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56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450683" y="57209"/>
            <a:ext cx="7376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1752600" y="18288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-221974" y="890414"/>
            <a:ext cx="9190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1752600" y="25146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63" name="Picture 63" descr="Uong VIta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96" y="2104525"/>
            <a:ext cx="2362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4" name="Picture 64" descr="Tiem Vita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18" y="4306027"/>
            <a:ext cx="23622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5" name="Picture 65" descr="Thuc an chua Vita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55" y="2697957"/>
            <a:ext cx="2409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205" name="WordArt 21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21206" name="WordArt 22"/>
          <p:cNvSpPr>
            <a:spLocks noChangeArrowheads="1" noChangeShapeType="1" noTextEdit="1"/>
          </p:cNvSpPr>
          <p:nvPr/>
        </p:nvSpPr>
        <p:spPr bwMode="auto">
          <a:xfrm>
            <a:off x="95250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21207" name="WordArt 23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21208" name="WordArt 24"/>
          <p:cNvSpPr>
            <a:spLocks noChangeArrowheads="1" noChangeShapeType="1" noTextEdit="1"/>
          </p:cNvSpPr>
          <p:nvPr/>
        </p:nvSpPr>
        <p:spPr bwMode="auto">
          <a:xfrm>
            <a:off x="95250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21209" name="WordArt 25"/>
          <p:cNvSpPr>
            <a:spLocks noChangeArrowheads="1" noChangeShapeType="1" noTextEdit="1"/>
          </p:cNvSpPr>
          <p:nvPr/>
        </p:nvSpPr>
        <p:spPr bwMode="auto">
          <a:xfrm>
            <a:off x="96012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21210" name="WordArt 26"/>
          <p:cNvSpPr>
            <a:spLocks noChangeArrowheads="1" noChangeShapeType="1" noTextEdit="1"/>
          </p:cNvSpPr>
          <p:nvPr/>
        </p:nvSpPr>
        <p:spPr bwMode="auto">
          <a:xfrm>
            <a:off x="96774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1211" name="WordArt 27"/>
          <p:cNvSpPr>
            <a:spLocks noChangeArrowheads="1" noChangeShapeType="1" noTextEdit="1"/>
          </p:cNvSpPr>
          <p:nvPr/>
        </p:nvSpPr>
        <p:spPr bwMode="auto">
          <a:xfrm>
            <a:off x="95250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1212" name="WordArt 28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21213" name="WordArt 29"/>
          <p:cNvSpPr>
            <a:spLocks noChangeArrowheads="1" noChangeShapeType="1" noTextEdit="1"/>
          </p:cNvSpPr>
          <p:nvPr/>
        </p:nvSpPr>
        <p:spPr bwMode="auto">
          <a:xfrm>
            <a:off x="96774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21214" name="WordArt 30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21215" name="WordArt 31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923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4547396" y="255378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1283146" y="606183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4645403" y="5141484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3</a:t>
            </a:r>
          </a:p>
        </p:txBody>
      </p: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8460161" y="1826591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thức</a:t>
            </a:r>
            <a:r>
              <a:rPr lang="en-US" altLang="en-US" b="1" dirty="0"/>
              <a:t> </a:t>
            </a:r>
            <a:r>
              <a:rPr lang="en-US" altLang="en-US" b="1" dirty="0" err="1"/>
              <a:t>ăn</a:t>
            </a:r>
            <a:r>
              <a:rPr lang="en-US" altLang="en-US" b="1" dirty="0"/>
              <a:t> </a:t>
            </a:r>
            <a:r>
              <a:rPr lang="en-US" altLang="en-US" b="1" dirty="0" err="1"/>
              <a:t>chứa</a:t>
            </a:r>
            <a:r>
              <a:rPr lang="en-US" altLang="en-US" b="1" dirty="0"/>
              <a:t> </a:t>
            </a:r>
            <a:r>
              <a:rPr lang="en-US" altLang="en-US" b="1" dirty="0" err="1"/>
              <a:t>nhiều</a:t>
            </a:r>
            <a:r>
              <a:rPr lang="en-US" altLang="en-US" b="1" dirty="0"/>
              <a:t> vitamin</a:t>
            </a:r>
          </a:p>
        </p:txBody>
      </p:sp>
      <p:pic>
        <p:nvPicPr>
          <p:cNvPr id="25693" name="Picture 93" descr="TRAI 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6" y="2606675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4" name="Picture 94" descr="ttc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922837"/>
            <a:ext cx="317182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208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-0.00532 L -0.46941 -0.0914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7825 -0.0196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7162 -0.0071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5" grpId="0"/>
      <p:bldP spid="25677" grpId="0"/>
      <p:bldP spid="25678" grpId="0"/>
      <p:bldP spid="25679" grpId="0"/>
      <p:bldP spid="256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s[4]"/>
          <p:cNvPicPr>
            <a:picLocks noChangeAspect="1" noChangeArrowheads="1"/>
          </p:cNvPicPr>
          <p:nvPr/>
        </p:nvPicPr>
        <p:blipFill>
          <a:blip r:embed="rId3">
            <a:lum bright="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613098" y="454940"/>
            <a:ext cx="8008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phòng bệnh còi xương cho trẻ,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cần chọn cách nào dưới đây? Hãy sắp xếp theo thứ tự ưu tiên.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057401" y="1527145"/>
            <a:ext cx="1733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a. Tiêm can-xi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068364" y="1968409"/>
            <a:ext cx="1773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Uống can-xi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057401" y="2380862"/>
            <a:ext cx="7119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can-xi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vi-ta-min D</a:t>
            </a:r>
            <a:r>
              <a:rPr lang="en-US" altLang="en-US" sz="2000" b="1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221205" name="WordArt 21"/>
          <p:cNvSpPr>
            <a:spLocks noChangeArrowheads="1" noChangeShapeType="1" noTextEdit="1"/>
          </p:cNvSpPr>
          <p:nvPr/>
        </p:nvSpPr>
        <p:spPr bwMode="auto">
          <a:xfrm>
            <a:off x="96774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21206" name="WordArt 22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21207" name="WordArt 23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21208" name="WordArt 24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21209" name="WordArt 25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21210" name="WordArt 26"/>
          <p:cNvSpPr>
            <a:spLocks noChangeArrowheads="1" noChangeShapeType="1" noTextEdit="1"/>
          </p:cNvSpPr>
          <p:nvPr/>
        </p:nvSpPr>
        <p:spPr bwMode="auto">
          <a:xfrm>
            <a:off x="9829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1211" name="WordArt 27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1212" name="WordArt 28"/>
          <p:cNvSpPr>
            <a:spLocks noChangeArrowheads="1" noChangeShapeType="1" noTextEdit="1"/>
          </p:cNvSpPr>
          <p:nvPr/>
        </p:nvSpPr>
        <p:spPr bwMode="auto">
          <a:xfrm>
            <a:off x="9829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21213" name="WordArt 29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21214" name="WordArt 30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21215" name="WordArt 31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923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3570" name="Text Box 34"/>
          <p:cNvSpPr txBox="1">
            <a:spLocks noChangeArrowheads="1"/>
          </p:cNvSpPr>
          <p:nvPr/>
        </p:nvSpPr>
        <p:spPr bwMode="auto">
          <a:xfrm>
            <a:off x="5029200" y="41910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1613099" y="6224013"/>
            <a:ext cx="19236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Uống can-xi</a:t>
            </a:r>
          </a:p>
          <a:p>
            <a:pPr eaLnBrk="1" hangingPunct="1"/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4937120" y="5620759"/>
            <a:ext cx="1708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Tiêm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can-xi</a:t>
            </a:r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3450158" y="3016061"/>
            <a:ext cx="6151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xi</a:t>
            </a:r>
          </a:p>
        </p:txBody>
      </p:sp>
      <p:pic>
        <p:nvPicPr>
          <p:cNvPr id="27705" name="Picture 57" descr="imagesCAAV5H5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98" y="3670852"/>
            <a:ext cx="4178102" cy="302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6" name="Picture 58" descr="trung&amp;sua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680314"/>
            <a:ext cx="4571999" cy="30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5990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00156 -0.104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3785 -0.5865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-0.11628 -2.59259E-6 C -0.16875 -2.59259E-6 -0.23255 -0.11967 -0.23255 -0.21435 L -0.23255 -0.42824 " pathEditMode="relative" rAng="0" ptsTypes="AAAA">
                                      <p:cBhvr>
                                        <p:cTn id="147" dur="2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0" grpId="0"/>
      <p:bldP spid="27660" grpId="1"/>
      <p:bldP spid="27661" grpId="0"/>
      <p:bldP spid="27661" grpId="1"/>
      <p:bldP spid="27661" grpId="2"/>
      <p:bldP spid="27662" grpId="0"/>
      <p:bldP spid="27662" grpId="1"/>
      <p:bldP spid="27684" grpId="0"/>
      <p:bldP spid="27684" grpId="1"/>
      <p:bldP spid="27685" grpId="0"/>
      <p:bldP spid="27685" grpId="1"/>
      <p:bldP spid="277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48146" y="981276"/>
            <a:ext cx="1084810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dirty="0"/>
              <a:t>    </a:t>
            </a:r>
            <a:r>
              <a:rPr lang="en-US" altLang="en-US" sz="3600" b="1" dirty="0" err="1">
                <a:solidFill>
                  <a:srgbClr val="C00000"/>
                </a:solidFill>
              </a:rPr>
              <a:t>Để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cung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cấp</a:t>
            </a:r>
            <a:r>
              <a:rPr lang="en-US" altLang="en-US" sz="3600" b="1" dirty="0">
                <a:solidFill>
                  <a:srgbClr val="C00000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cho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cơ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thể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tốt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nhất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là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các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thức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chứa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nhiều</a:t>
            </a:r>
            <a:r>
              <a:rPr lang="en-US" altLang="en-US" sz="3600" b="1" dirty="0">
                <a:solidFill>
                  <a:srgbClr val="C00000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như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ngũ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cốc</a:t>
            </a:r>
            <a:r>
              <a:rPr lang="en-US" altLang="en-US" sz="3600" b="1" dirty="0">
                <a:solidFill>
                  <a:srgbClr val="C00000"/>
                </a:solidFill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</a:rPr>
              <a:t> ,</a:t>
            </a:r>
            <a:r>
              <a:rPr lang="en-US" altLang="en-US" sz="3600" b="1" dirty="0" err="1">
                <a:solidFill>
                  <a:srgbClr val="C00000"/>
                </a:solidFill>
              </a:rPr>
              <a:t>hoa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quả</a:t>
            </a:r>
            <a:r>
              <a:rPr lang="en-US" altLang="en-US" sz="3600" b="1" dirty="0">
                <a:solidFill>
                  <a:srgbClr val="C00000"/>
                </a:solidFill>
              </a:rPr>
              <a:t>… .Vi-ta-min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trong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thức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tác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dụng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trực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tiếp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đối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với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cơ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thể</a:t>
            </a:r>
            <a:r>
              <a:rPr lang="en-US" altLang="en-US" sz="3600" b="1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en-US" altLang="en-US" sz="3600" b="1" dirty="0">
                <a:solidFill>
                  <a:srgbClr val="0000FF"/>
                </a:solidFill>
              </a:rPr>
              <a:t>  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Uống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</a:rPr>
              <a:t>vi-ta-min </a:t>
            </a:r>
            <a:r>
              <a:rPr lang="en-US" altLang="en-US" sz="3600" b="1" dirty="0" err="1">
                <a:solidFill>
                  <a:srgbClr val="0000FF"/>
                </a:solidFill>
              </a:rPr>
              <a:t>tốt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0000FF"/>
                </a:solidFill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tắc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chung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vi-ta-min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.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Thuốc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nguy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hiểm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đắt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tiền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thường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hiệu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quả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thuốc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ăn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thì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cần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mua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thuốc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</a:rPr>
              <a:t> hay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tiêm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.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5" descr="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90900"/>
            <a:ext cx="457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6"/>
          <p:cNvSpPr>
            <a:spLocks noChangeArrowheads="1"/>
          </p:cNvSpPr>
          <p:nvPr/>
        </p:nvSpPr>
        <p:spPr bwMode="auto">
          <a:xfrm>
            <a:off x="3503712" y="90487"/>
            <a:ext cx="47115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ác thức ăn giàu vi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</a:p>
        </p:txBody>
      </p:sp>
      <p:pic>
        <p:nvPicPr>
          <p:cNvPr id="25605" name="Picture 18" descr="1310781349-lan-da-trang-hon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1"/>
            <a:ext cx="457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0" descr="1288596397-270809084139rau-xan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1214"/>
            <a:ext cx="40386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2" descr="trung%20sai%20l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3886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legume_fr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14726"/>
            <a:ext cx="4800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t293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14725"/>
            <a:ext cx="37338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1" descr="ANd9GcS6-se9oEFnThF63wWR81OpTxUumHGgqRmXnpOAoh03i9GOzR9PRmDAhcxy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3" descr="091012gt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hực phẩm chức năng PQA nhuận trà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4" descr="Thực phẩm chức năng trị táo bón Natufib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692697"/>
            <a:ext cx="4200401" cy="268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Thực phẩm chức năng trị táo bón Ovat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92696"/>
            <a:ext cx="4176464" cy="246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732079"/>
            <a:ext cx="2952328" cy="259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78" y="3789040"/>
            <a:ext cx="244087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62240" y="6153030"/>
            <a:ext cx="3219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 dirty="0">
                <a:latin typeface="+mj-lt"/>
              </a:rPr>
              <a:t>Hỗ trợ phát triển chiều cao và trí não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9576" y="3277576"/>
            <a:ext cx="4200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i="1" dirty="0"/>
              <a:t>Thực phẩm chức năng </a:t>
            </a:r>
            <a:r>
              <a:rPr lang="vi-VN" sz="1400" dirty="0"/>
              <a:t>hỗ trợ táo bón Natufib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3244334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i="1" dirty="0"/>
              <a:t>Thực phẩm chức năng trị táo bón Ovata</a:t>
            </a:r>
            <a:endParaRPr lang="vi-VN" sz="1600" dirty="0"/>
          </a:p>
        </p:txBody>
      </p:sp>
      <p:sp>
        <p:nvSpPr>
          <p:cNvPr id="11" name="Rectangle 10"/>
          <p:cNvSpPr/>
          <p:nvPr/>
        </p:nvSpPr>
        <p:spPr>
          <a:xfrm>
            <a:off x="1775520" y="6322308"/>
            <a:ext cx="4896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i="1" dirty="0">
                <a:latin typeface="+mj-lt"/>
              </a:rPr>
              <a:t>Thực phẩm chức năng hỗ trợ táo bón Green Collagen Powe</a:t>
            </a:r>
            <a:endParaRPr lang="vi-VN" sz="14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9696" y="16033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MỘT SỐ LOẠI THỰC PHẨM CHỨC NĂNG</a:t>
            </a:r>
          </a:p>
        </p:txBody>
      </p:sp>
    </p:spTree>
    <p:extLst>
      <p:ext uri="{BB962C8B-B14F-4D97-AF65-F5344CB8AC3E}">
        <p14:creationId xmlns:p14="http://schemas.microsoft.com/office/powerpoint/2010/main" val="16472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ild%20with%20po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0825" y="2679700"/>
            <a:ext cx="3657600" cy="1193800"/>
          </a:xfrm>
        </p:spPr>
        <p:txBody>
          <a:bodyPr>
            <a:normAutofit/>
          </a:bodyPr>
          <a:lstStyle/>
          <a:p>
            <a:r>
              <a:rPr lang="en-US" altLang="en-US" sz="48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altLang="en-US" sz="48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524000" y="0"/>
            <a:ext cx="9144000" cy="304800"/>
            <a:chOff x="0" y="0"/>
            <a:chExt cx="5760" cy="322"/>
          </a:xfrm>
        </p:grpSpPr>
        <p:grpSp>
          <p:nvGrpSpPr>
            <p:cNvPr id="19481" name="Group 5"/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19492" name="Picture 6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3" name="Picture 7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4" name="Picture 8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5" name="Picture 9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82" name="Group 10"/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19488" name="Picture 11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9" name="Picture 12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0" name="Picture 13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1" name="Picture 14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83" name="Group 15"/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19484" name="Picture 16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5" name="Picture 17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6" name="Picture 18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7" name="Picture 19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461" name="Group 20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0"/>
            <a:chExt cx="5760" cy="322"/>
          </a:xfrm>
        </p:grpSpPr>
        <p:grpSp>
          <p:nvGrpSpPr>
            <p:cNvPr id="19466" name="Group 21"/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19477" name="Picture 22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8" name="Picture 23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9" name="Picture 24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0" name="Picture 25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7" name="Group 26"/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19473" name="Picture 27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Picture 28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5" name="Picture 29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6" name="Picture 30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8" name="Group 31"/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19469" name="Picture 32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0" name="Picture 33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1" name="Picture 34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2" name="Picture 35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462" name="Picture 36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10164"/>
            <a:ext cx="159861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7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5414964"/>
            <a:ext cx="15986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8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304800"/>
            <a:ext cx="15986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5106989"/>
            <a:ext cx="15986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6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3505201" y="2590801"/>
            <a:ext cx="527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3352801" y="3810001"/>
            <a:ext cx="6226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7652" name="Picture 25" descr="697125i6o7gtfx8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"/>
            <a:ext cx="11287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26"/>
          <p:cNvSpPr txBox="1">
            <a:spLocks noChangeArrowheads="1"/>
          </p:cNvSpPr>
          <p:nvPr/>
        </p:nvSpPr>
        <p:spPr bwMode="auto">
          <a:xfrm>
            <a:off x="2971800" y="187325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 b="1"/>
          </a:p>
        </p:txBody>
      </p:sp>
      <p:sp>
        <p:nvSpPr>
          <p:cNvPr id="31772" name="WordArt 28"/>
          <p:cNvSpPr>
            <a:spLocks noChangeArrowheads="1" noChangeShapeType="1" noTextEdit="1"/>
          </p:cNvSpPr>
          <p:nvPr/>
        </p:nvSpPr>
        <p:spPr bwMode="auto">
          <a:xfrm>
            <a:off x="3143673" y="332656"/>
            <a:ext cx="6435302" cy="86409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DÙNG THUỐC AN TOÀN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703512" y="1628800"/>
            <a:ext cx="8964488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</a:rPr>
              <a:t>                 </a:t>
            </a:r>
            <a:r>
              <a:rPr lang="en-US" altLang="en-US" sz="4000" b="1">
                <a:latin typeface="Times New Roman" panose="02020603050405020304" pitchFamily="18" charset="0"/>
              </a:rPr>
              <a:t>5 cách dùng thuốc đúng</a:t>
            </a:r>
            <a:r>
              <a:rPr lang="en-US" altLang="en-US" sz="3600" b="1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>
                <a:latin typeface="Times New Roman" panose="02020603050405020304" pitchFamily="18" charset="0"/>
              </a:rPr>
              <a:t> Đúng thuốc: đúng tên thuốc</a:t>
            </a:r>
            <a:r>
              <a:rPr lang="vi-VN" altLang="en-US" sz="3600"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</a:rPr>
              <a:t>….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>
                <a:latin typeface="Times New Roman" panose="02020603050405020304" pitchFamily="18" charset="0"/>
              </a:rPr>
              <a:t> Đúng người: bệnh nào, thuốc đấy</a:t>
            </a:r>
            <a:r>
              <a:rPr lang="vi-VN" altLang="en-US" sz="3600"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</a:rPr>
              <a:t>.....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>
                <a:latin typeface="Times New Roman" panose="02020603050405020304" pitchFamily="18" charset="0"/>
              </a:rPr>
              <a:t> Đúng lúc: khoảng thời gian mỗi lần uống</a:t>
            </a:r>
            <a:r>
              <a:rPr lang="vi-VN" altLang="en-US" sz="3600"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</a:rPr>
              <a:t>….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>
                <a:latin typeface="Times New Roman" panose="02020603050405020304" pitchFamily="18" charset="0"/>
              </a:rPr>
              <a:t> Đúng liều: số viên /lần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</a:rPr>
              <a:t>- Đúng cách: nhai, nuốt, ngậm, đặt dưới lưỡi</a:t>
            </a:r>
            <a:r>
              <a:rPr lang="vi-VN" altLang="en-US" sz="3600"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808084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419181" y="1712374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88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88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88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88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88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88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88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88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88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88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88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7" name="Rectangle 19"/>
          <p:cNvSpPr txBox="1">
            <a:spLocks noChangeArrowheads="1"/>
          </p:cNvSpPr>
          <p:nvPr/>
        </p:nvSpPr>
        <p:spPr>
          <a:xfrm>
            <a:off x="2743200" y="3236374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76257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6" grpId="1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pic>
        <p:nvPicPr>
          <p:cNvPr id="4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092200"/>
            <a:ext cx="5048251" cy="24680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141">
            <a:extLst>
              <a:ext uri="{FF2B5EF4-FFF2-40B4-BE49-F238E27FC236}">
                <a16:creationId xmlns:a16="http://schemas.microsoft.com/office/drawing/2014/main" xmlns="" id="{B77C357C-B540-4866-AE22-893744A0F9F9}"/>
              </a:ext>
            </a:extLst>
          </p:cNvPr>
          <p:cNvSpPr txBox="1"/>
          <p:nvPr/>
        </p:nvSpPr>
        <p:spPr>
          <a:xfrm>
            <a:off x="5459078" y="1990573"/>
            <a:ext cx="5853275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Khởi</a:t>
            </a:r>
            <a:r>
              <a:rPr kumimoji="0" lang="en-US" altLang="zh-CN" sz="9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động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439" y="221855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2819" y="2226213"/>
            <a:ext cx="1901336" cy="1901336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qua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5192" y="2450014"/>
            <a:ext cx="1551914" cy="1551914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9104" y="2508686"/>
            <a:ext cx="1551914" cy="1551914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9936" y="2800044"/>
            <a:ext cx="1551914" cy="1551914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Off-page Connector 15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5960065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Off-page Connector 17"/>
          <p:cNvSpPr/>
          <p:nvPr/>
        </p:nvSpPr>
        <p:spPr>
          <a:xfrm>
            <a:off x="5981039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77526 0.02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2 0.12731 L -0.79467 0.035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9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68 -0.00232 L -0.81328 -0.02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54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9111761" y="4538540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9079" y="1215274"/>
            <a:ext cx="7796045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Các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chất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nghiện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là:</a:t>
            </a:r>
          </a:p>
          <a:p>
            <a:r>
              <a:rPr lang="en-US" sz="4000" b="1" dirty="0" smtClean="0">
                <a:solidFill>
                  <a:srgbClr val="FF1D1D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A. </a:t>
            </a:r>
            <a:r>
              <a:rPr lang="en-US" sz="4000" b="1" dirty="0" err="1" smtClean="0">
                <a:solidFill>
                  <a:srgbClr val="7030A0"/>
                </a:solidFill>
              </a:rPr>
              <a:t>Rượu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bia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nước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ngọt</a:t>
            </a:r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B. </a:t>
            </a:r>
            <a:r>
              <a:rPr lang="en-US" sz="4000" b="1" dirty="0" err="1" smtClean="0">
                <a:solidFill>
                  <a:srgbClr val="7030A0"/>
                </a:solidFill>
              </a:rPr>
              <a:t>Tra</a:t>
            </a:r>
            <a:r>
              <a:rPr lang="en-US" sz="4000" b="1" dirty="0" smtClean="0">
                <a:solidFill>
                  <a:srgbClr val="7030A0"/>
                </a:solidFill>
              </a:rPr>
              <a:t>̀ </a:t>
            </a:r>
            <a:r>
              <a:rPr lang="en-US" sz="4000" b="1" dirty="0" err="1" smtClean="0">
                <a:solidFill>
                  <a:srgbClr val="7030A0"/>
                </a:solidFill>
              </a:rPr>
              <a:t>thái</a:t>
            </a:r>
            <a:r>
              <a:rPr lang="en-US" sz="4000" b="1" dirty="0" smtClean="0">
                <a:solidFill>
                  <a:srgbClr val="7030A0"/>
                </a:solidFill>
              </a:rPr>
              <a:t>, ma </a:t>
            </a:r>
            <a:r>
              <a:rPr lang="en-US" sz="4000" b="1" dirty="0" err="1" smtClean="0">
                <a:solidFill>
                  <a:srgbClr val="7030A0"/>
                </a:solidFill>
              </a:rPr>
              <a:t>túy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thuốc</a:t>
            </a:r>
            <a:r>
              <a:rPr lang="en-US" sz="4000" b="1" dirty="0" smtClean="0">
                <a:solidFill>
                  <a:srgbClr val="7030A0"/>
                </a:solidFill>
              </a:rPr>
              <a:t> lá </a:t>
            </a:r>
            <a:r>
              <a:rPr lang="en-US" sz="4000" b="1" dirty="0" err="1" smtClean="0">
                <a:solidFill>
                  <a:srgbClr val="7030A0"/>
                </a:solidFill>
              </a:rPr>
              <a:t>điện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tư</a:t>
            </a:r>
            <a:r>
              <a:rPr lang="en-US" sz="4000" b="1" dirty="0" smtClean="0">
                <a:solidFill>
                  <a:srgbClr val="7030A0"/>
                </a:solidFill>
              </a:rPr>
              <a:t>̉</a:t>
            </a:r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C. </a:t>
            </a:r>
            <a:r>
              <a:rPr lang="en-US" sz="4000" b="1" dirty="0">
                <a:solidFill>
                  <a:srgbClr val="7030A0"/>
                </a:solidFill>
              </a:rPr>
              <a:t>Ma </a:t>
            </a:r>
            <a:r>
              <a:rPr lang="en-US" sz="4000" b="1" dirty="0" err="1">
                <a:solidFill>
                  <a:srgbClr val="7030A0"/>
                </a:solidFill>
              </a:rPr>
              <a:t>túy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rượu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bia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thuốc</a:t>
            </a:r>
            <a:r>
              <a:rPr lang="en-US" sz="4000" b="1" dirty="0">
                <a:solidFill>
                  <a:srgbClr val="7030A0"/>
                </a:solidFill>
              </a:rPr>
              <a:t> lá 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D. </a:t>
            </a:r>
            <a:r>
              <a:rPr lang="en-US" sz="4000" b="1" dirty="0" err="1" smtClean="0">
                <a:solidFill>
                  <a:srgbClr val="7030A0"/>
                </a:solidFill>
              </a:rPr>
              <a:t>Kẹo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chứa</a:t>
            </a:r>
            <a:r>
              <a:rPr lang="en-US" sz="4000" b="1" dirty="0" smtClean="0">
                <a:solidFill>
                  <a:srgbClr val="7030A0"/>
                </a:solidFill>
              </a:rPr>
              <a:t> ma </a:t>
            </a:r>
            <a:r>
              <a:rPr lang="en-US" sz="4000" b="1" dirty="0" err="1" smtClean="0">
                <a:solidFill>
                  <a:srgbClr val="7030A0"/>
                </a:solidFill>
              </a:rPr>
              <a:t>túy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bia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tra</a:t>
            </a:r>
            <a:r>
              <a:rPr lang="en-US" sz="4000" b="1" dirty="0" smtClean="0">
                <a:solidFill>
                  <a:srgbClr val="7030A0"/>
                </a:solidFill>
              </a:rPr>
              <a:t>̀ </a:t>
            </a:r>
            <a:r>
              <a:rPr lang="en-US" sz="4000" b="1" dirty="0" err="1" smtClean="0">
                <a:solidFill>
                  <a:srgbClr val="7030A0"/>
                </a:solidFill>
              </a:rPr>
              <a:t>sữa</a:t>
            </a:r>
            <a:endParaRPr lang="en-US" sz="4000" b="1" dirty="0">
              <a:solidFill>
                <a:srgbClr val="7030A0"/>
              </a:solidFill>
            </a:endParaRPr>
          </a:p>
          <a:p>
            <a:pPr algn="ctr"/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359182" y="4622342"/>
            <a:ext cx="6509325" cy="774929"/>
            <a:chOff x="960" y="3216"/>
            <a:chExt cx="4800" cy="683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1104" y="3313"/>
              <a:ext cx="901" cy="55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NI-Times" pitchFamily="2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gray">
            <a:xfrm>
              <a:off x="1119" y="3438"/>
              <a:ext cx="878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Đáp án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187535" y="4622342"/>
            <a:ext cx="261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1D1D"/>
                </a:solidFill>
              </a:rPr>
              <a:t>C</a:t>
            </a:r>
            <a:endParaRPr lang="en-US" sz="3600" b="1" i="1" dirty="0">
              <a:solidFill>
                <a:srgbClr val="FF1D1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0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9233" y="1166822"/>
            <a:ext cx="742074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Tác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hại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của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các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chất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nghiện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là: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hại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sức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khỏe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người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sư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̉ </a:t>
            </a:r>
          </a:p>
          <a:p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̀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những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người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quanh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Làm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tiêu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hao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tiền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của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Làm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mất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trật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̣ an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toàn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̃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hội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 Cả 3 ý A, B, C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đều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đúng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971800" y="4905357"/>
            <a:ext cx="5163671" cy="517977"/>
            <a:chOff x="960" y="3216"/>
            <a:chExt cx="4800" cy="67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gray">
            <a:xfrm>
              <a:off x="1104" y="3313"/>
              <a:ext cx="901" cy="55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NI-Times" pitchFamily="2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gray">
            <a:xfrm>
              <a:off x="1024" y="3277"/>
              <a:ext cx="1030" cy="5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Đáp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án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58528" y="4905357"/>
            <a:ext cx="2073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1D1D"/>
                </a:solidFill>
              </a:rPr>
              <a:t>D</a:t>
            </a:r>
            <a:endParaRPr lang="en-US" sz="3600" b="1" i="1" dirty="0">
              <a:solidFill>
                <a:srgbClr val="FF1D1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72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1004" y="1881552"/>
            <a:ext cx="62856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sẽ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nói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̀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Gà Pi </a:t>
            </a:r>
          </a:p>
          <a:p>
            <a:pPr algn="ctr"/>
            <a:r>
              <a:rPr lang="en-US" sz="54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ời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hút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thuốc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lá?</a:t>
            </a:r>
          </a:p>
        </p:txBody>
      </p:sp>
    </p:spTree>
    <p:extLst>
      <p:ext uri="{BB962C8B-B14F-4D97-AF65-F5344CB8AC3E}">
        <p14:creationId xmlns:p14="http://schemas.microsoft.com/office/powerpoint/2010/main" val="35871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77690" y="626114"/>
            <a:ext cx="10104893" cy="4798181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3036736" y="5026757"/>
            <a:ext cx="6118529" cy="780948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695760" y="1952500"/>
            <a:ext cx="7650141" cy="250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b="1" dirty="0" smtClean="0">
                <a:solidFill>
                  <a:srgbClr val="FF0000"/>
                </a:solidFill>
              </a:rPr>
              <a:t>DÙNG THUỐC AN TOÀN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437201" y="5127469"/>
            <a:ext cx="1255887" cy="1252104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693261" y="5058946"/>
            <a:ext cx="1149031" cy="1141097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628953" y="5052370"/>
            <a:ext cx="369988" cy="337985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904292" y="2618881"/>
            <a:ext cx="436781" cy="647295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10517172" y="793244"/>
            <a:ext cx="968013" cy="967273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10451259" y="591739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11087749" y="1357827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788433" y="632010"/>
            <a:ext cx="361151" cy="535461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1303862" y="687107"/>
            <a:ext cx="361151" cy="535461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819291" y="687107"/>
            <a:ext cx="361151" cy="535461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9954483" y="49276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10157683" y="51308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935</Words>
  <Application>Microsoft Office PowerPoint</Application>
  <PresentationFormat>Custom</PresentationFormat>
  <Paragraphs>148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DÙNG THUỐC AN TOÀN</vt:lpstr>
      <vt:lpstr>PowerPoint Presentation</vt:lpstr>
      <vt:lpstr>Một số loại thuốc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Trải nghiệm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vu dang</cp:lastModifiedBy>
  <cp:revision>25</cp:revision>
  <dcterms:created xsi:type="dcterms:W3CDTF">2020-02-26T02:09:02Z</dcterms:created>
  <dcterms:modified xsi:type="dcterms:W3CDTF">2022-09-29T03:21:26Z</dcterms:modified>
</cp:coreProperties>
</file>