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5" r:id="rId3"/>
    <p:sldMasterId id="2147483717" r:id="rId4"/>
  </p:sldMasterIdLst>
  <p:notesMasterIdLst>
    <p:notesMasterId r:id="rId39"/>
  </p:notesMasterIdLst>
  <p:sldIdLst>
    <p:sldId id="308" r:id="rId5"/>
    <p:sldId id="331" r:id="rId6"/>
    <p:sldId id="259" r:id="rId7"/>
    <p:sldId id="258" r:id="rId8"/>
    <p:sldId id="260" r:id="rId9"/>
    <p:sldId id="261" r:id="rId10"/>
    <p:sldId id="262" r:id="rId11"/>
    <p:sldId id="266" r:id="rId12"/>
    <p:sldId id="301" r:id="rId13"/>
    <p:sldId id="293" r:id="rId14"/>
    <p:sldId id="257" r:id="rId15"/>
    <p:sldId id="325" r:id="rId16"/>
    <p:sldId id="296" r:id="rId17"/>
    <p:sldId id="302" r:id="rId18"/>
    <p:sldId id="327" r:id="rId19"/>
    <p:sldId id="305" r:id="rId20"/>
    <p:sldId id="328" r:id="rId21"/>
    <p:sldId id="333" r:id="rId22"/>
    <p:sldId id="334" r:id="rId23"/>
    <p:sldId id="307" r:id="rId24"/>
    <p:sldId id="321" r:id="rId25"/>
    <p:sldId id="324" r:id="rId26"/>
    <p:sldId id="335" r:id="rId27"/>
    <p:sldId id="336" r:id="rId28"/>
    <p:sldId id="310" r:id="rId29"/>
    <p:sldId id="312" r:id="rId30"/>
    <p:sldId id="329" r:id="rId31"/>
    <p:sldId id="332" r:id="rId32"/>
    <p:sldId id="330" r:id="rId33"/>
    <p:sldId id="323" r:id="rId34"/>
    <p:sldId id="337" r:id="rId35"/>
    <p:sldId id="315" r:id="rId36"/>
    <p:sldId id="318" r:id="rId37"/>
    <p:sldId id="283" r:id="rId38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162" autoAdjust="0"/>
  </p:normalViewPr>
  <p:slideViewPr>
    <p:cSldViewPr snapToGrid="0">
      <p:cViewPr varScale="1">
        <p:scale>
          <a:sx n="36" d="100"/>
          <a:sy n="36" d="100"/>
        </p:scale>
        <p:origin x="966" y="6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1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786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5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86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2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2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7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9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12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16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5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4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3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2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2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66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48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65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88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1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9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8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8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1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76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16256000" cy="767753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sp>
        <p:nvSpPr>
          <p:cNvPr id="7" name="矩形 6"/>
          <p:cNvSpPr/>
          <p:nvPr userDrawn="1"/>
        </p:nvSpPr>
        <p:spPr>
          <a:xfrm>
            <a:off x="0" y="4465504"/>
            <a:ext cx="16256000" cy="3074165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522" y="4901574"/>
            <a:ext cx="1823956" cy="1091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103" y="3877274"/>
            <a:ext cx="3247035" cy="194274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7539669"/>
            <a:ext cx="16256000" cy="1604331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sp>
        <p:nvSpPr>
          <p:cNvPr id="11" name="矩形 10"/>
          <p:cNvSpPr/>
          <p:nvPr userDrawn="1"/>
        </p:nvSpPr>
        <p:spPr>
          <a:xfrm>
            <a:off x="0" y="7162802"/>
            <a:ext cx="16256000" cy="710588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02" y="293784"/>
            <a:ext cx="10301209" cy="8049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00" y="7539674"/>
            <a:ext cx="4970203" cy="9588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815" y="7539673"/>
            <a:ext cx="4970203" cy="9588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94" y="598393"/>
            <a:ext cx="3554573" cy="21267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867" y="7169422"/>
            <a:ext cx="2636119" cy="17701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734" y="6197402"/>
            <a:ext cx="1243733" cy="25546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842" y="6031355"/>
            <a:ext cx="2045097" cy="290032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17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6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jpe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microsoft.com/office/2007/relationships/hdphoto" Target="../media/hdphoto2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65.png"/><Relationship Id="rId9" Type="http://schemas.openxmlformats.org/officeDocument/2006/relationships/image" Target="../media/image63.png"/><Relationship Id="rId1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65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microsoft.com/office/2007/relationships/hdphoto" Target="../media/hdphoto9.wdp"/><Relationship Id="rId26" Type="http://schemas.openxmlformats.org/officeDocument/2006/relationships/image" Target="../media/image28.png"/><Relationship Id="rId21" Type="http://schemas.microsoft.com/office/2007/relationships/hdphoto" Target="../media/hdphoto10.wdp"/><Relationship Id="rId34" Type="http://schemas.openxmlformats.org/officeDocument/2006/relationships/image" Target="../media/image31.GIF"/><Relationship Id="rId7" Type="http://schemas.openxmlformats.org/officeDocument/2006/relationships/slide" Target="slide4.xml"/><Relationship Id="rId12" Type="http://schemas.microsoft.com/office/2007/relationships/hdphoto" Target="../media/hdphoto7.wdp"/><Relationship Id="rId17" Type="http://schemas.openxmlformats.org/officeDocument/2006/relationships/image" Target="../media/image24.png"/><Relationship Id="rId25" Type="http://schemas.microsoft.com/office/2007/relationships/hdphoto" Target="../media/hdphoto12.wdp"/><Relationship Id="rId33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25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24" Type="http://schemas.openxmlformats.org/officeDocument/2006/relationships/image" Target="../media/image27.png"/><Relationship Id="rId32" Type="http://schemas.openxmlformats.org/officeDocument/2006/relationships/image" Target="../media/image30.png"/><Relationship Id="rId37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11.wdp"/><Relationship Id="rId28" Type="http://schemas.openxmlformats.org/officeDocument/2006/relationships/image" Target="../media/image29.png"/><Relationship Id="rId36" Type="http://schemas.microsoft.com/office/2007/relationships/hdphoto" Target="../media/hdphoto16.wdp"/><Relationship Id="rId10" Type="http://schemas.openxmlformats.org/officeDocument/2006/relationships/slide" Target="slide6.xml"/><Relationship Id="rId19" Type="http://schemas.openxmlformats.org/officeDocument/2006/relationships/slide" Target="slide5.xml"/><Relationship Id="rId31" Type="http://schemas.microsoft.com/office/2007/relationships/hdphoto" Target="../media/hdphoto1.wdp"/><Relationship Id="rId4" Type="http://schemas.openxmlformats.org/officeDocument/2006/relationships/slide" Target="slide9.xml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openxmlformats.org/officeDocument/2006/relationships/image" Target="../media/image26.png"/><Relationship Id="rId27" Type="http://schemas.microsoft.com/office/2007/relationships/hdphoto" Target="../media/hdphoto13.wdp"/><Relationship Id="rId30" Type="http://schemas.openxmlformats.org/officeDocument/2006/relationships/image" Target="../media/image12.png"/><Relationship Id="rId35" Type="http://schemas.openxmlformats.org/officeDocument/2006/relationships/image" Target="../media/image32.png"/><Relationship Id="rId8" Type="http://schemas.openxmlformats.org/officeDocument/2006/relationships/image" Target="../media/image21.png"/><Relationship Id="rId3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23.wdp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26.wdp"/><Relationship Id="rId5" Type="http://schemas.openxmlformats.org/officeDocument/2006/relationships/image" Target="../media/image61.png"/><Relationship Id="rId10" Type="http://schemas.openxmlformats.org/officeDocument/2006/relationships/image" Target="../media/image7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7.wdp"/><Relationship Id="rId11" Type="http://schemas.openxmlformats.org/officeDocument/2006/relationships/image" Target="../media/image14.png"/><Relationship Id="rId5" Type="http://schemas.openxmlformats.org/officeDocument/2006/relationships/image" Target="../media/image35.png"/><Relationship Id="rId10" Type="http://schemas.openxmlformats.org/officeDocument/2006/relationships/slide" Target="slide3.xm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3.wav"/><Relationship Id="rId7" Type="http://schemas.microsoft.com/office/2007/relationships/hdphoto" Target="../media/hdphoto2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9.wdp"/><Relationship Id="rId4" Type="http://schemas.openxmlformats.org/officeDocument/2006/relationships/image" Target="../media/image38.png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7294" y="1782958"/>
            <a:ext cx="9841413" cy="1927497"/>
          </a:xfrm>
        </p:spPr>
        <p:txBody>
          <a:bodyPr>
            <a:normAutofit fontScale="90000"/>
          </a:bodyPr>
          <a:lstStyle/>
          <a:p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81" y="3931920"/>
            <a:ext cx="43815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3049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2790"/>
            <a:ext cx="16256000" cy="9811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708833" y="2996553"/>
            <a:ext cx="3556848" cy="759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67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3467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05" y="93407"/>
            <a:ext cx="13542295" cy="94792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4345" y="1742080"/>
            <a:ext cx="2358797" cy="18847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345" y="2134939"/>
            <a:ext cx="325439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733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3733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3733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</a:t>
            </a:r>
            <a:r>
              <a:rPr lang="en-US" sz="3733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Việt</a:t>
            </a:r>
            <a:endParaRPr lang="en-US" sz="3733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6" y="-69993"/>
            <a:ext cx="176953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58959" y="500777"/>
            <a:ext cx="11076597" cy="91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4267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4267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267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 </a:t>
            </a:r>
            <a:r>
              <a:rPr lang="en-US" sz="4267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4267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267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9 </a:t>
            </a:r>
            <a:r>
              <a:rPr lang="en-US" sz="4267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4267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11 </a:t>
            </a:r>
            <a:r>
              <a:rPr lang="en-US" sz="4267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4267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267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4267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6147" y="1333081"/>
            <a:ext cx="3556848" cy="91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</a:t>
            </a:r>
            <a:r>
              <a:rPr lang="en-US" sz="4267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Việt</a:t>
            </a:r>
            <a:endParaRPr lang="en-US" sz="4267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5759" y="581207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9918" y="2206366"/>
            <a:ext cx="5998607" cy="87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Đọc</a:t>
            </a:r>
            <a:r>
              <a:rPr lang="en-US" sz="4267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: </a:t>
            </a:r>
            <a:r>
              <a:rPr lang="en-US" sz="4267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Tớ</a:t>
            </a:r>
            <a:r>
              <a:rPr lang="en-US" sz="4267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nhớ</a:t>
            </a:r>
            <a:r>
              <a:rPr lang="en-US" sz="4267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cậu</a:t>
            </a:r>
            <a:endParaRPr lang="en-US" sz="4267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8" y="4202933"/>
            <a:ext cx="8989247" cy="106693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TỚ NHỚ CẬU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94" y="5542471"/>
            <a:ext cx="14506641" cy="25704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858" y="-154277"/>
            <a:ext cx="5535309" cy="43420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7520" y="1367652"/>
            <a:ext cx="7678673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694" y="3414456"/>
            <a:ext cx="14506641" cy="25704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5981150" y="3976600"/>
            <a:ext cx="1104154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 </a:t>
            </a: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595" y="4162347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3791" y="6101088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981150" y="6315797"/>
            <a:ext cx="97266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69" y="156248"/>
            <a:ext cx="13577377" cy="88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180453" y="7585203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1906809" y="335851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66732" y="6311399"/>
            <a:ext cx="1432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630" y="31293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nắn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nót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2126" y="4606973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cặm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cụi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560693" y="824661"/>
            <a:ext cx="1573223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1578" y="1960047"/>
            <a:ext cx="14269964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453156" y="1839225"/>
            <a:ext cx="896844" cy="90635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0022" y="1769581"/>
            <a:ext cx="14235996" cy="46212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>
              <a:lnSpc>
                <a:spcPct val="120000"/>
              </a:lnSpc>
            </a:pP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0130" y="1742454"/>
            <a:ext cx="863870" cy="80015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9535" y="1505058"/>
            <a:ext cx="14156483" cy="63524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4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264" y="1342377"/>
            <a:ext cx="818542" cy="80015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69B3F6-FC67-43FB-82B2-FF721DC57B79}"/>
              </a:ext>
            </a:extLst>
          </p:cNvPr>
          <p:cNvCxnSpPr>
            <a:cxnSpLocks/>
          </p:cNvCxnSpPr>
          <p:nvPr/>
        </p:nvCxnSpPr>
        <p:spPr>
          <a:xfrm>
            <a:off x="8154504" y="5569277"/>
            <a:ext cx="2036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655" y="2683757"/>
            <a:ext cx="2080684" cy="175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7293" y="5828875"/>
            <a:ext cx="2588788" cy="210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626975"/>
            <a:ext cx="2301937" cy="21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509399" y="6096002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5384800" y="53814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996031" y="3653284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8451153" y="3219680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9878145" y="4520491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8437383" y="718385"/>
            <a:ext cx="510392" cy="60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16" y="7938737"/>
            <a:ext cx="2516821" cy="12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775200" y="1814971"/>
            <a:ext cx="812800" cy="8128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565696" y="1686408"/>
            <a:ext cx="11683192" cy="1756681"/>
          </a:xfrm>
          <a:prstGeom prst="wedgeEllipseCallout">
            <a:avLst>
              <a:gd name="adj1" fmla="val -57200"/>
              <a:gd name="adj2" fmla="val 252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806600" y="1704146"/>
            <a:ext cx="11049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Cặm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cụi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chỉ,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miệt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mài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việc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What Kids Read At Hamilton Grange – The Hamilton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2735262"/>
            <a:ext cx="7967133" cy="52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31209" y="706530"/>
            <a:ext cx="5418667" cy="840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772" y="5842860"/>
            <a:ext cx="4121121" cy="4121121"/>
          </a:xfrm>
          <a:prstGeom prst="rect">
            <a:avLst/>
          </a:prstGeom>
        </p:spPr>
      </p:pic>
      <p:pic>
        <p:nvPicPr>
          <p:cNvPr id="8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337"/>
            <a:ext cx="4176486" cy="41764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7851" y="2044443"/>
            <a:ext cx="14139674" cy="1830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5293" y="4330326"/>
            <a:ext cx="14542407" cy="18301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395288">
              <a:lnSpc>
                <a:spcPct val="12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27873" y="2562314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815671" y="2483123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727953" y="2546438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42344" y="4878095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4310007" y="4785019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186021" y="4778195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9695" y="244228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06858" y="2389759"/>
            <a:ext cx="1111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5" t="66797" r="18633" b="19531"/>
          <a:stretch/>
        </p:blipFill>
        <p:spPr bwMode="auto">
          <a:xfrm>
            <a:off x="3817518" y="3939629"/>
            <a:ext cx="8109398" cy="334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đồng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với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47726" y="1753796"/>
            <a:ext cx="11780548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thường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8" t="52734" r="18911" b="23633"/>
          <a:stretch/>
        </p:blipFill>
        <p:spPr bwMode="auto">
          <a:xfrm>
            <a:off x="2564423" y="2998622"/>
            <a:ext cx="9381693" cy="417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Vì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nhiều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lần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gửi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5345" y="1764231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nhiều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gửi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001" y="5149543"/>
            <a:ext cx="10754054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thường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tình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thiết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32" y="4982785"/>
            <a:ext cx="1509309" cy="14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ave 13"/>
          <p:cNvSpPr/>
          <p:nvPr/>
        </p:nvSpPr>
        <p:spPr>
          <a:xfrm>
            <a:off x="277090" y="831238"/>
            <a:ext cx="15701820" cy="1037557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3511580" y="2460087"/>
            <a:ext cx="5773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Rủ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cùng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3511581" y="4370446"/>
            <a:ext cx="95503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trao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3511580" y="3433307"/>
            <a:ext cx="65903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Cho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mượn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3550296" y="5246570"/>
            <a:ext cx="100865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Tặng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quà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dịp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1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của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0080" y="2593187"/>
            <a:ext cx="117805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của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sẽ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hoặc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giận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lời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hứa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35" y="-20741"/>
            <a:ext cx="3556000" cy="2486464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8040509" y="2848528"/>
            <a:ext cx="1201488" cy="322259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191066" y="3605831"/>
            <a:ext cx="1924481" cy="45463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174650" y="4748055"/>
            <a:ext cx="2196831" cy="636984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5415197" y="5220664"/>
            <a:ext cx="258034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132714" y="3021276"/>
            <a:ext cx="1500157" cy="393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2051792" y="6592839"/>
            <a:ext cx="5564429" cy="2566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0670139" y="2713374"/>
            <a:ext cx="408611" cy="3112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0632814" y="3977756"/>
            <a:ext cx="767279" cy="584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1125717" y="2524328"/>
            <a:ext cx="767279" cy="584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348269" y="2760388"/>
            <a:ext cx="767279" cy="584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1233113" y="2842204"/>
            <a:ext cx="552489" cy="4208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71" y="2478665"/>
            <a:ext cx="2414131" cy="106221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76305" y="6465492"/>
            <a:ext cx="2588788" cy="210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19" y="1194783"/>
            <a:ext cx="1291436" cy="119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92032" y="35973"/>
            <a:ext cx="673568" cy="67356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812" y="6639964"/>
            <a:ext cx="2076792" cy="15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222913" y="3288833"/>
            <a:ext cx="767279" cy="5845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731907" y="6973097"/>
            <a:ext cx="767279" cy="584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257615" y="7040121"/>
            <a:ext cx="767279" cy="5845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964629" y="6680832"/>
            <a:ext cx="767279" cy="584531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001774" y="318461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1311155" y="1790054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9711667" y="1932392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-218523" y="761293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883661" y="3540760"/>
            <a:ext cx="9351433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631763" y="4060364"/>
            <a:ext cx="12494928" cy="4970728"/>
          </a:xfrm>
          <a:prstGeom prst="wedgeRoundRectCallout">
            <a:avLst>
              <a:gd name="adj1" fmla="val -15393"/>
              <a:gd name="adj2" fmla="val -8762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defTabSz="1219170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9695" y="244228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218841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267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đáp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lời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chào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lúc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5" t="58039" r="17277" b="19530"/>
          <a:stretch/>
        </p:blipFill>
        <p:spPr bwMode="auto">
          <a:xfrm>
            <a:off x="3306650" y="2045781"/>
            <a:ext cx="9642699" cy="608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79576" y="1044015"/>
            <a:ext cx="2501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97906" y="1061713"/>
            <a:ext cx="2501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16188" y="1756229"/>
            <a:ext cx="19758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với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0398" y="2984455"/>
            <a:ext cx="9479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chuyển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một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trường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547" y="5229234"/>
            <a:ext cx="9479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còn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mẹ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7547" y="2546828"/>
            <a:ext cx="4084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6" y="203201"/>
            <a:ext cx="12025745" cy="51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203201" y="2682434"/>
            <a:ext cx="16052801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302219" y="-1931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3679713" y="10899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9782" y="1421608"/>
            <a:ext cx="11637817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6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hôm trước các em đã học là bài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7052909"/>
            <a:ext cx="5892800" cy="1710617"/>
          </a:xfrm>
          <a:prstGeom prst="wedgeRectCallout">
            <a:avLst>
              <a:gd name="adj1" fmla="val 78278"/>
              <a:gd name="adj2" fmla="val -9987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020801" y="8012330"/>
            <a:ext cx="2235200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74" y="203201"/>
            <a:ext cx="13017591" cy="51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06400" y="2626339"/>
            <a:ext cx="167640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53060" y="155361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4325601" y="-86587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6037" y="812069"/>
            <a:ext cx="12518828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 </a:t>
            </a:r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về 2 bạn là Bê vàng và....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6433623"/>
            <a:ext cx="5486400" cy="2653227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47315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7" y="1016002"/>
            <a:ext cx="12385964" cy="43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09600" y="2651739"/>
            <a:ext cx="156464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319315" y="0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4122401" y="-353161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5891" y="1149167"/>
            <a:ext cx="11665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bạn bê vàng và dê trắng sống ở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" y="6733635"/>
            <a:ext cx="5985164" cy="2410365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xanh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51911"/>
            <a:ext cx="10160000" cy="49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625600" y="2651739"/>
            <a:ext cx="130048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16115" y="32494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2162973" y="45191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0219" y="1305280"/>
            <a:ext cx="9901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tìm cái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6410036"/>
            <a:ext cx="7518400" cy="2752437"/>
          </a:xfrm>
          <a:prstGeom prst="wedgeRectCallout">
            <a:avLst>
              <a:gd name="adj1" fmla="val 56051"/>
              <a:gd name="adj2" fmla="val -6288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vi-VN" sz="9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tìm cỏ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1016002"/>
            <a:ext cx="12842101" cy="43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625600" y="2651739"/>
            <a:ext cx="130048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70874" y="181183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2162973" y="45191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67710" y="1459347"/>
            <a:ext cx="1008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4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Tình trạng thiếu nước do nắng lâu, không mưa gây ra gọi là gì?</a:t>
            </a:r>
            <a:endParaRPr lang="en-US" altLang="vi-VN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6793824"/>
            <a:ext cx="4876800" cy="2350176"/>
          </a:xfrm>
          <a:prstGeom prst="wedgeRectCallout">
            <a:avLst>
              <a:gd name="adj1" fmla="val 162512"/>
              <a:gd name="adj2" fmla="val -6787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 hán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37157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47315" y="7835029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32" y="3193446"/>
            <a:ext cx="7167643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cùng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https://www.facebook.com/nhat.linh.3557440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ttps://i.pinimg.com/564x/c5/14/68/c5146895b96c281e4da8e559aa42f99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4" y="1264353"/>
            <a:ext cx="8140428" cy="6477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0798" y="5352871"/>
            <a:ext cx="7167643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3484</TotalTime>
  <Words>1970</Words>
  <Application>Microsoft Office PowerPoint</Application>
  <PresentationFormat>Custom</PresentationFormat>
  <Paragraphs>132</Paragraphs>
  <Slides>34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微软雅黑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HP001 5 hàng</vt:lpstr>
      <vt:lpstr>iCiel Cadena</vt:lpstr>
      <vt:lpstr>iCiel Crocante</vt:lpstr>
      <vt:lpstr>iCiel Mijas</vt:lpstr>
      <vt:lpstr>Times New Roman</vt:lpstr>
      <vt:lpstr>方正粗圆_GBK</vt:lpstr>
      <vt:lpstr>Office Theme</vt:lpstr>
      <vt:lpstr>1_Office Theme</vt:lpstr>
      <vt:lpstr>3_Office Theme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 PRO</cp:lastModifiedBy>
  <cp:revision>114</cp:revision>
  <dcterms:created xsi:type="dcterms:W3CDTF">2021-05-31T08:31:14Z</dcterms:created>
  <dcterms:modified xsi:type="dcterms:W3CDTF">2022-11-05T13:02:14Z</dcterms:modified>
</cp:coreProperties>
</file>