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</p:sldMasterIdLst>
  <p:notesMasterIdLst>
    <p:notesMasterId r:id="rId19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EB56D-EB36-474B-898C-5314649D98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4EA86-23D8-4595-9E32-7FD39EAA0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28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8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40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40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3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8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20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9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75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68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5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78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18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4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5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3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61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10" y="-1"/>
            <a:ext cx="3266669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22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58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61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52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75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5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95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21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90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4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54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1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13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19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47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59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41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80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80"/>
            <a:ext cx="40386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43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29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824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1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78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65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23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7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30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11"/>
            <a:ext cx="77724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2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474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13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7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7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90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25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9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7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36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21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6535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7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61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72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6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32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8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671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37397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9949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910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37936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2372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3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78"/>
            <a:ext cx="3008313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9"/>
            <a:ext cx="54864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7"/>
            <a:ext cx="54864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9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8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8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5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5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62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62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62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5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58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595804" y="930593"/>
            <a:ext cx="7952185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72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Calibri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11962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675" y="24765"/>
            <a:ext cx="1891665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2" y="1667515"/>
            <a:ext cx="4090035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24400" y="1417955"/>
            <a:ext cx="4231011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41632" y="4533900"/>
            <a:ext cx="395764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267868" y="4537341"/>
            <a:ext cx="395764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37422" y="4564380"/>
            <a:ext cx="7593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663632" y="5145016"/>
            <a:ext cx="714380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290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290331"/>
            <a:ext cx="8763000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800600" y="3884930"/>
            <a:ext cx="607695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77351" y="3884930"/>
            <a:ext cx="33528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38635" y="3884930"/>
            <a:ext cx="33528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65583" y="3884930"/>
            <a:ext cx="673417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46482" y="4585335"/>
            <a:ext cx="559117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385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152400" y="73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166207"/>
            <a:ext cx="685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31862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08" y="3042368"/>
            <a:ext cx="2143125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152400" y="2743200"/>
            <a:ext cx="2506313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 dirty="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529942" y="381000"/>
            <a:ext cx="2581599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 dirty="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707417" y="2743201"/>
            <a:ext cx="2761289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212433" y="395748"/>
            <a:ext cx="264461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 dirty="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11" y="3054658"/>
            <a:ext cx="198752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30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4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6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  <p:extLst>
      <p:ext uri="{BB962C8B-B14F-4D97-AF65-F5344CB8AC3E}">
        <p14:creationId xmlns:p14="http://schemas.microsoft.com/office/powerpoint/2010/main" val="304959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30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4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6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453515" y="838200"/>
            <a:ext cx="2007236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30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4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6" y="5724092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</p:spTree>
    <p:extLst>
      <p:ext uri="{BB962C8B-B14F-4D97-AF65-F5344CB8AC3E}">
        <p14:creationId xmlns:p14="http://schemas.microsoft.com/office/powerpoint/2010/main" val="40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16508" y="439328"/>
            <a:ext cx="858131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6739179" y="565761"/>
            <a:ext cx="1656155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114" y="4705242"/>
            <a:ext cx="173751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324" y="2132114"/>
            <a:ext cx="1892972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012" y="4268011"/>
            <a:ext cx="2359357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6840" y="1924991"/>
            <a:ext cx="653853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6924" y="1826649"/>
            <a:ext cx="34293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6372" y="2363671"/>
            <a:ext cx="772735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525" y="554436"/>
            <a:ext cx="672143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1059" y="505677"/>
            <a:ext cx="727011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6415" y="632977"/>
            <a:ext cx="576122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3095" y="608203"/>
            <a:ext cx="576122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348547" y="817109"/>
            <a:ext cx="9144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4395863" y="-428139"/>
            <a:ext cx="352299" cy="4351898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12" y="-1"/>
            <a:ext cx="2166757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4448165" y="2252769"/>
            <a:ext cx="352299" cy="4351898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562893" y="2182647"/>
            <a:ext cx="8234933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(tiết 1)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11" y="-1"/>
            <a:ext cx="3266669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55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10" y="1413182"/>
            <a:ext cx="5340928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3800" b="1">
                <a:solidFill>
                  <a:srgbClr val="FF0000"/>
                </a:solidFill>
              </a:rPr>
              <a:t>TIẾT 1</a:t>
            </a:r>
            <a:endParaRPr lang="en-US" sz="13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977" y="906145"/>
            <a:ext cx="7518083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" y="0"/>
            <a:ext cx="1863090" cy="97536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103626" y="2037806"/>
            <a:ext cx="969917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1396" y="2461876"/>
            <a:ext cx="1698598" cy="302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845932" y="2445606"/>
            <a:ext cx="227606" cy="16281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53736" y="2610678"/>
            <a:ext cx="49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5059" y="2461876"/>
            <a:ext cx="49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595763" y="487690"/>
            <a:ext cx="2448851" cy="1393825"/>
            <a:chOff x="8794344" y="487680"/>
            <a:chExt cx="3265134" cy="1393825"/>
          </a:xfrm>
        </p:grpSpPr>
        <p:sp>
          <p:nvSpPr>
            <p:cNvPr id="15" name="Oval 14"/>
            <p:cNvSpPr/>
            <p:nvPr/>
          </p:nvSpPr>
          <p:spPr>
            <a:xfrm>
              <a:off x="10774017" y="487680"/>
              <a:ext cx="1285461" cy="1393825"/>
            </a:xfrm>
            <a:prstGeom prst="ellipse">
              <a:avLst/>
            </a:prstGeom>
            <a:noFill/>
            <a:ln w="107950">
              <a:solidFill>
                <a:srgbClr val="FFB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 cộng</a:t>
              </a:r>
              <a:endPara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794344" y="1057954"/>
              <a:ext cx="1940712" cy="624542"/>
            </a:xfrm>
            <a:custGeom>
              <a:avLst/>
              <a:gdLst>
                <a:gd name="connsiteX0" fmla="*/ 1940712 w 1940712"/>
                <a:gd name="connsiteY0" fmla="*/ 57614 h 624542"/>
                <a:gd name="connsiteX1" fmla="*/ 514248 w 1940712"/>
                <a:gd name="connsiteY1" fmla="*/ 39326 h 624542"/>
                <a:gd name="connsiteX2" fmla="*/ 459384 w 1940712"/>
                <a:gd name="connsiteY2" fmla="*/ 57614 h 624542"/>
                <a:gd name="connsiteX3" fmla="*/ 441096 w 1940712"/>
                <a:gd name="connsiteY3" fmla="*/ 295358 h 624542"/>
                <a:gd name="connsiteX4" fmla="*/ 367944 w 1940712"/>
                <a:gd name="connsiteY4" fmla="*/ 313646 h 624542"/>
                <a:gd name="connsiteX5" fmla="*/ 203352 w 1940712"/>
                <a:gd name="connsiteY5" fmla="*/ 368510 h 624542"/>
                <a:gd name="connsiteX6" fmla="*/ 20472 w 1940712"/>
                <a:gd name="connsiteY6" fmla="*/ 386798 h 624542"/>
                <a:gd name="connsiteX7" fmla="*/ 20472 w 1940712"/>
                <a:gd name="connsiteY7" fmla="*/ 624542 h 62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0712" h="624542">
                  <a:moveTo>
                    <a:pt x="1940712" y="57614"/>
                  </a:moveTo>
                  <a:cubicBezTo>
                    <a:pt x="1330940" y="-36197"/>
                    <a:pt x="1686014" y="4862"/>
                    <a:pt x="514248" y="39326"/>
                  </a:cubicBezTo>
                  <a:cubicBezTo>
                    <a:pt x="494979" y="39893"/>
                    <a:pt x="477672" y="51518"/>
                    <a:pt x="459384" y="57614"/>
                  </a:cubicBezTo>
                  <a:cubicBezTo>
                    <a:pt x="453288" y="136862"/>
                    <a:pt x="467829" y="220506"/>
                    <a:pt x="441096" y="295358"/>
                  </a:cubicBezTo>
                  <a:cubicBezTo>
                    <a:pt x="432642" y="319028"/>
                    <a:pt x="391046" y="303745"/>
                    <a:pt x="367944" y="313646"/>
                  </a:cubicBezTo>
                  <a:cubicBezTo>
                    <a:pt x="225689" y="374612"/>
                    <a:pt x="430143" y="340161"/>
                    <a:pt x="203352" y="368510"/>
                  </a:cubicBezTo>
                  <a:cubicBezTo>
                    <a:pt x="142561" y="376109"/>
                    <a:pt x="56081" y="336945"/>
                    <a:pt x="20472" y="386798"/>
                  </a:cubicBezTo>
                  <a:cubicBezTo>
                    <a:pt x="-25590" y="451285"/>
                    <a:pt x="20472" y="545294"/>
                    <a:pt x="20472" y="624542"/>
                  </a:cubicBezTo>
                </a:path>
              </a:pathLst>
            </a:cu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66800" y="1724025"/>
            <a:ext cx="7543800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00"/>
                </a:solidFill>
              </a:rPr>
              <a:t>Bài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giải</a:t>
            </a:r>
            <a:r>
              <a:rPr lang="en-US" sz="4400" dirty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en-US" sz="4400" dirty="0" err="1">
                <a:solidFill>
                  <a:srgbClr val="000000"/>
                </a:solidFill>
              </a:rPr>
              <a:t>Số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bông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hoa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màu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vàng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là</a:t>
            </a:r>
            <a:r>
              <a:rPr lang="en-US" sz="4400" dirty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en-US" sz="4400" dirty="0">
                <a:solidFill>
                  <a:srgbClr val="000000"/>
                </a:solidFill>
              </a:rPr>
              <a:t>6 + 3 = 9 (</a:t>
            </a:r>
            <a:r>
              <a:rPr lang="en-US" sz="4400" dirty="0" err="1">
                <a:solidFill>
                  <a:srgbClr val="000000"/>
                </a:solidFill>
              </a:rPr>
              <a:t>bông</a:t>
            </a:r>
            <a:r>
              <a:rPr lang="en-US" sz="4400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                     </a:t>
            </a:r>
            <a:r>
              <a:rPr lang="en-US" sz="4400" dirty="0" err="1" smtClean="0">
                <a:solidFill>
                  <a:srgbClr val="000000"/>
                </a:solidFill>
              </a:rPr>
              <a:t>Đáp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số</a:t>
            </a:r>
            <a:r>
              <a:rPr lang="en-US" sz="4400" dirty="0">
                <a:solidFill>
                  <a:srgbClr val="000000"/>
                </a:solidFill>
              </a:rPr>
              <a:t>: 9 </a:t>
            </a:r>
            <a:r>
              <a:rPr lang="en-US" sz="4400" dirty="0" err="1">
                <a:solidFill>
                  <a:srgbClr val="000000"/>
                </a:solidFill>
              </a:rPr>
              <a:t>bông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hoa</a:t>
            </a: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127</Words>
  <Application>Microsoft Office PowerPoint</Application>
  <PresentationFormat>On-screen Show (4:3)</PresentationFormat>
  <Paragraphs>41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1_Office Theme</vt:lpstr>
      <vt:lpstr>2_Office Theme</vt:lpstr>
      <vt:lpstr>5_Office Theme</vt:lpstr>
      <vt:lpstr>4_Office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M0</dc:creator>
  <cp:lastModifiedBy>M0</cp:lastModifiedBy>
  <cp:revision>1</cp:revision>
  <dcterms:created xsi:type="dcterms:W3CDTF">2023-10-25T17:28:50Z</dcterms:created>
  <dcterms:modified xsi:type="dcterms:W3CDTF">2023-10-25T17:34:00Z</dcterms:modified>
</cp:coreProperties>
</file>