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6"/>
  </p:notesMasterIdLst>
  <p:sldIdLst>
    <p:sldId id="347" r:id="rId5"/>
    <p:sldId id="348" r:id="rId6"/>
    <p:sldId id="349" r:id="rId7"/>
    <p:sldId id="311" r:id="rId8"/>
    <p:sldId id="358" r:id="rId9"/>
    <p:sldId id="351" r:id="rId10"/>
    <p:sldId id="361" r:id="rId11"/>
    <p:sldId id="309" r:id="rId12"/>
    <p:sldId id="314" r:id="rId13"/>
    <p:sldId id="362" r:id="rId14"/>
    <p:sldId id="3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72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3" y="316231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119292" y="2746512"/>
            <a:ext cx="11803228" cy="2881507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7677" y="968148"/>
            <a:ext cx="711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273419" y="2622367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17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8566" y="1753509"/>
            <a:ext cx="4204177" cy="8291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13D4B5-FF35-4D00-8771-90C3AAEDE625}"/>
              </a:ext>
            </a:extLst>
          </p:cNvPr>
          <p:cNvSpPr/>
          <p:nvPr/>
        </p:nvSpPr>
        <p:spPr>
          <a:xfrm>
            <a:off x="1261917" y="3429000"/>
            <a:ext cx="9534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ÔN TẬP VỀ CHỦ ĐỀ THỰC VẬT VÀ ĐỘNG VẬT</a:t>
            </a:r>
          </a:p>
        </p:txBody>
      </p:sp>
      <p:pic>
        <p:nvPicPr>
          <p:cNvPr id="23" name="图片 5">
            <a:extLst>
              <a:ext uri="{FF2B5EF4-FFF2-40B4-BE49-F238E27FC236}">
                <a16:creationId xmlns:a16="http://schemas.microsoft.com/office/drawing/2014/main" id="{45AC9760-B23F-4D2F-B1F6-4D998B2E7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57601-0D48-4868-8DDE-0131BB2F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5560"/>
            <a:ext cx="10119360" cy="554573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1550D86-DF0C-4175-88B9-FE3F91EC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7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FEB31AEC-EC53-4C87-9D11-BE210AFEDF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ED23E03-71D8-4F66-9F4F-9257F13DB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s</a:t>
            </a:r>
            <a:r>
              <a:rPr lang="vi-VN" sz="3200" b="1" dirty="0"/>
              <a:t>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96B5B4E-52D3-4297-8AA4-57F281F9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76" y="1278382"/>
            <a:ext cx="7279832" cy="5111049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5D8F51D-DCA9-4A4C-B383-639E9768D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EDE2D-870B-4366-80A2-A8E12966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939767"/>
            <a:ext cx="6544793" cy="45949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1E0F030-15A7-4D9A-97EF-416D8666C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9149CB9-4CFA-47DB-B28B-47DBDFBE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E</a:t>
            </a:r>
            <a:r>
              <a:rPr lang="vi-VN" sz="3200" b="1" dirty="0"/>
              <a:t>m ứng xử như thế nào</a:t>
            </a:r>
            <a:r>
              <a:rPr lang="en-US" sz="3200" b="1" dirty="0"/>
              <a:t> </a:t>
            </a:r>
            <a:r>
              <a:rPr lang="en-US" sz="3200" b="1" dirty="0" err="1">
                <a:latin typeface="Arial (Body)"/>
              </a:rPr>
              <a:t>trong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tình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huống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sau</a:t>
            </a:r>
            <a:r>
              <a:rPr lang="en-US" sz="3200" b="1" dirty="0">
                <a:latin typeface="Arial (Body)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8B843-DB6F-498D-8821-3E346D40E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75" y="1320572"/>
            <a:ext cx="9429511" cy="4823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45C459-99F9-490B-AA3E-304EC6391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E682EFDB-1481-4ADC-8784-D35D5CAD3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F3D44A53-5486-4F83-8E15-F879D123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51E2FF2-0E16-48D1-8DF6-42812F34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138</Words>
  <Application>Microsoft Office PowerPoint</Application>
  <PresentationFormat>Widescreen</PresentationFormat>
  <Paragraphs>21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Arial (Body)</vt:lpstr>
      <vt:lpstr>Coiny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Admin</cp:lastModifiedBy>
  <cp:revision>120</cp:revision>
  <dcterms:created xsi:type="dcterms:W3CDTF">2017-09-15T02:25:26Z</dcterms:created>
  <dcterms:modified xsi:type="dcterms:W3CDTF">2023-01-12T16:43:08Z</dcterms:modified>
</cp:coreProperties>
</file>