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397" r:id="rId2"/>
    <p:sldId id="372" r:id="rId3"/>
    <p:sldId id="373" r:id="rId4"/>
    <p:sldId id="374" r:id="rId5"/>
    <p:sldId id="403" r:id="rId6"/>
    <p:sldId id="375" r:id="rId7"/>
    <p:sldId id="39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80" y="-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7DDF4-2698-4451-B3F1-7E97CC34E262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12D87-4DE5-4C8B-88EC-CE6463FDE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99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426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212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23988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09218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09645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53117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68776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80404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9535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9072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09545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6338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09918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A204A85-8503-4F8D-BF31-C348181E34C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150" y="375592"/>
            <a:ext cx="1304627" cy="13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3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pic>
        <p:nvPicPr>
          <p:cNvPr id="12" name="Masetti - Our Own Heaven">
            <a:hlinkClick r:id="" action="ppaction://media"/>
            <a:extLst>
              <a:ext uri="{FF2B5EF4-FFF2-40B4-BE49-F238E27FC236}">
                <a16:creationId xmlns:a16="http://schemas.microsoft.com/office/drawing/2014/main" id="{BCBDBF1F-5A08-4BC1-A338-A852288EE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175" y="139828"/>
            <a:ext cx="406400" cy="40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3700" y="2166788"/>
            <a:ext cx="7562850" cy="1802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Bài</a:t>
            </a:r>
            <a:r>
              <a:rPr kumimoji="0" lang="en-US" sz="4400" b="0" i="0" u="none" strike="noStrike" kern="1200" cap="none" spc="0" normalizeH="0" noProof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49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5B9BD5">
                    <a:lumMod val="50000"/>
                  </a:srgbClr>
                </a:solidFill>
              </a:ln>
              <a:solidFill>
                <a:srgbClr val="4472C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+mj-ea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Luyện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tập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chung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(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Tiết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2)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+mj-ea"/>
            </a:endParaRPr>
          </a:p>
        </p:txBody>
      </p:sp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404315" y="43952"/>
            <a:ext cx="5383369" cy="100455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E7B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D8BCC4-6811-42A7-8FDF-9C3F87113F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527" y="-57575"/>
            <a:ext cx="2413189" cy="241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13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6" y="-377035"/>
            <a:ext cx="3456941" cy="3317219"/>
            <a:chOff x="4656006" y="-377035"/>
            <a:chExt cx="3456941" cy="331721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6" y="-377035"/>
              <a:ext cx="3317219" cy="331721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04899" y="1249918"/>
              <a:ext cx="3408048" cy="680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Luyện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tập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chung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38648" y="1931831"/>
            <a:ext cx="3940935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710073" y="2588654"/>
            <a:ext cx="4494727" cy="4494727"/>
            <a:chOff x="8710073" y="2588654"/>
            <a:chExt cx="4494727" cy="44947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073" y="2588654"/>
              <a:ext cx="4494727" cy="449472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9955370" y="2942355"/>
              <a:ext cx="1967982" cy="721217"/>
            </a:xfrm>
            <a:prstGeom prst="rect">
              <a:avLst/>
            </a:prstGeom>
            <a:solidFill>
              <a:srgbClr val="53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02BA33D9-5366-48FC-9ED5-E863F4F9DD44}"/>
              </a:ext>
            </a:extLst>
          </p:cNvPr>
          <p:cNvSpPr/>
          <p:nvPr/>
        </p:nvSpPr>
        <p:spPr>
          <a:xfrm>
            <a:off x="678133" y="1834362"/>
            <a:ext cx="1110324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07041E6-CC3C-4F50-AE9B-384E34836B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364" y="2929484"/>
            <a:ext cx="9100006" cy="228436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12C1EEF-E1AE-4934-B76C-02224049689F}"/>
              </a:ext>
            </a:extLst>
          </p:cNvPr>
          <p:cNvSpPr txBox="1"/>
          <p:nvPr/>
        </p:nvSpPr>
        <p:spPr>
          <a:xfrm>
            <a:off x="678132" y="5092791"/>
            <a:ext cx="9277237" cy="1321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b)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tròn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4128, 5062, 6704, 7053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tră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UTM Cookies" panose="02040603050506020204" pitchFamily="18" charset="0"/>
                <a:ea typeface="+mj-ea"/>
              </a:rPr>
              <a:t>m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UTM Cookies" panose="02040603050506020204" pitchFamily="18" charset="0"/>
                <a:ea typeface="+mj-ea"/>
              </a:rPr>
              <a:t>lần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UTM Cookies" panose="02040603050506020204" pitchFamily="18" charset="0"/>
                <a:ea typeface="+mj-ea"/>
              </a:rPr>
              <a:t> l</a:t>
            </a:r>
            <a:r>
              <a:rPr lang="vi-VN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UTM Cookies" panose="02040603050506020204" pitchFamily="18" charset="0"/>
                <a:ea typeface="+mj-ea"/>
              </a:rPr>
              <a:t>ư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UTM Cookies" panose="02040603050506020204" pitchFamily="18" charset="0"/>
                <a:ea typeface="+mj-ea"/>
              </a:rPr>
              <a:t>ợt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UTM Cookies" panose="02040603050506020204" pitchFamily="18" charset="0"/>
                <a:ea typeface="+mj-ea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UTM Cookies" panose="02040603050506020204" pitchFamily="18" charset="0"/>
                <a:ea typeface="+mj-ea"/>
              </a:rPr>
              <a:t>là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UTM Cookies" panose="02040603050506020204" pitchFamily="18" charset="0"/>
                <a:ea typeface="+mj-ea"/>
              </a:rPr>
              <a:t>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Cookies" panose="02040603050506020204" pitchFamily="18" charset="0"/>
              <a:ea typeface="+mj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E1FC64-2851-4E65-B1B0-A824E9DA89BC}"/>
              </a:ext>
            </a:extLst>
          </p:cNvPr>
          <p:cNvSpPr txBox="1"/>
          <p:nvPr/>
        </p:nvSpPr>
        <p:spPr>
          <a:xfrm>
            <a:off x="3229577" y="5695208"/>
            <a:ext cx="4743648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4100, 5100, 6700, 7100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F205B6-F928-4C08-846B-62AD308045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527" y="-57575"/>
            <a:ext cx="2413189" cy="241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78432" y="230162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636105" y="1010560"/>
            <a:ext cx="1110324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19DFE45-F4E6-4072-82A4-99101DBA21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087" y="3619502"/>
            <a:ext cx="4548585" cy="45485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FDDC31-E355-48CE-A2D4-BA394A9CF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1137" y="1149020"/>
            <a:ext cx="9908635" cy="7373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16EDBC-BE4B-41F8-8AA0-A2984AEBAB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7227" y="2087644"/>
            <a:ext cx="8117615" cy="40611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39DC17-8241-4420-B3C7-254456D8FF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527" y="-57575"/>
            <a:ext cx="2413189" cy="241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772732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43" name="Oval 42"/>
          <p:cNvSpPr/>
          <p:nvPr/>
        </p:nvSpPr>
        <p:spPr>
          <a:xfrm>
            <a:off x="656822" y="1204968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30489E-DC64-4361-86B8-F3D3440BD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704" y="2741145"/>
            <a:ext cx="8918444" cy="229607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B391D8A-A1EB-46D0-A2E5-0C91C9BCEF31}"/>
              </a:ext>
            </a:extLst>
          </p:cNvPr>
          <p:cNvSpPr/>
          <p:nvPr/>
        </p:nvSpPr>
        <p:spPr>
          <a:xfrm>
            <a:off x="6352674" y="3277762"/>
            <a:ext cx="673768" cy="633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2E72226-477F-49E4-9EFB-38B954E11782}"/>
              </a:ext>
            </a:extLst>
          </p:cNvPr>
          <p:cNvSpPr/>
          <p:nvPr/>
        </p:nvSpPr>
        <p:spPr>
          <a:xfrm>
            <a:off x="4066674" y="4404086"/>
            <a:ext cx="673768" cy="633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1F11ED-30C4-4B51-B5C7-C5C0742381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527" y="-57575"/>
            <a:ext cx="2413189" cy="241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3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56761" y="883152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CFA589-598C-41D1-8193-A7A653285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718" y="1685863"/>
            <a:ext cx="9086564" cy="1743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A581B8-C831-4517-A02C-DF6178EBE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5377" y="3400330"/>
            <a:ext cx="5467689" cy="23432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505D90-9F3B-479E-8A75-1413C56B2441}"/>
              </a:ext>
            </a:extLst>
          </p:cNvPr>
          <p:cNvSpPr txBox="1"/>
          <p:nvPr/>
        </p:nvSpPr>
        <p:spPr>
          <a:xfrm>
            <a:off x="6096000" y="3547509"/>
            <a:ext cx="1558089" cy="7543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6125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4C009D-0199-4F28-B629-80590359E4D8}"/>
              </a:ext>
            </a:extLst>
          </p:cNvPr>
          <p:cNvSpPr txBox="1"/>
          <p:nvPr/>
        </p:nvSpPr>
        <p:spPr>
          <a:xfrm>
            <a:off x="6096000" y="4277194"/>
            <a:ext cx="1558089" cy="7543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2287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6212AC-6519-4EEE-98A1-AE50CD88415A}"/>
              </a:ext>
            </a:extLst>
          </p:cNvPr>
          <p:cNvSpPr txBox="1"/>
          <p:nvPr/>
        </p:nvSpPr>
        <p:spPr>
          <a:xfrm>
            <a:off x="6096000" y="4976908"/>
            <a:ext cx="1558089" cy="7543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1687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E306EA-3667-4FFF-B96C-725E7F9C7F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527" y="-57575"/>
            <a:ext cx="2413189" cy="241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6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2614" y="2640169"/>
            <a:ext cx="4700789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CỦNG CỐ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17BBD8-DF2B-4DB9-BC4B-CDB7FDB3AC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527" y="-57575"/>
            <a:ext cx="2413189" cy="241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54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Calibri" panose="020F050202020403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6221" y="857518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E11828-7563-43D2-8973-F0B7C699B3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527" y="-57575"/>
            <a:ext cx="2413189" cy="241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87</Words>
  <Application>Microsoft Office PowerPoint</Application>
  <PresentationFormat>Widescreen</PresentationFormat>
  <Paragraphs>26</Paragraphs>
  <Slides>7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等线</vt:lpstr>
      <vt:lpstr>Arial</vt:lpstr>
      <vt:lpstr>Calibri</vt:lpstr>
      <vt:lpstr>Coiny</vt:lpstr>
      <vt:lpstr>Source Han Sans Light</vt:lpstr>
      <vt:lpstr>Source Han Sans Regular</vt:lpstr>
      <vt:lpstr>UTM Cookies</vt:lpstr>
      <vt:lpstr>千图网海量PPT模板www.58pic.com​​​​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28</cp:revision>
  <dcterms:created xsi:type="dcterms:W3CDTF">2022-06-24T08:00:03Z</dcterms:created>
  <dcterms:modified xsi:type="dcterms:W3CDTF">2023-01-12T16:36:40Z</dcterms:modified>
</cp:coreProperties>
</file>