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97" r:id="rId2"/>
    <p:sldId id="372" r:id="rId3"/>
    <p:sldId id="373" r:id="rId4"/>
    <p:sldId id="374" r:id="rId5"/>
    <p:sldId id="403" r:id="rId6"/>
    <p:sldId id="404" r:id="rId7"/>
    <p:sldId id="375" r:id="rId8"/>
    <p:sldId id="39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49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1)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E7E73-E2B9-4798-89B7-79EEC0DB64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384611" cy="68082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594DD-47C1-4BF8-88F2-D18EF6DCD2E9}"/>
              </a:ext>
            </a:extLst>
          </p:cNvPr>
          <p:cNvSpPr txBox="1"/>
          <p:nvPr/>
        </p:nvSpPr>
        <p:spPr>
          <a:xfrm>
            <a:off x="8394695" y="5069862"/>
            <a:ext cx="1384611" cy="68082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AF966-9F8C-42FA-8FA1-90A6115E252D}"/>
              </a:ext>
            </a:extLst>
          </p:cNvPr>
          <p:cNvSpPr txBox="1"/>
          <p:nvPr/>
        </p:nvSpPr>
        <p:spPr>
          <a:xfrm>
            <a:off x="9690689" y="2940184"/>
            <a:ext cx="237081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BDB7D5-47CA-4F1A-BCB3-651C01BF3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3E074-80E7-41BD-B478-8CC0D452464B}"/>
              </a:ext>
            </a:extLst>
          </p:cNvPr>
          <p:cNvSpPr txBox="1"/>
          <p:nvPr/>
        </p:nvSpPr>
        <p:spPr>
          <a:xfrm>
            <a:off x="3934215" y="2840709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3667-8ECD-440F-BB62-28D88311C4FC}"/>
              </a:ext>
            </a:extLst>
          </p:cNvPr>
          <p:cNvSpPr txBox="1"/>
          <p:nvPr/>
        </p:nvSpPr>
        <p:spPr>
          <a:xfrm>
            <a:off x="5654593" y="2843594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2E4-8433-4041-B224-9558675ED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55F1D-CA64-4BFD-A36F-592049D1FB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C0070-AD70-4A0B-B2D8-65738C8A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DA4EC-AFE5-4534-AE96-2AAB67A53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4C0DA-DBCB-424B-865A-570EF8C4D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D2AE0-3C1E-49A3-8C79-44C97E21AF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100</Words>
  <Application>Microsoft Office PowerPoint</Application>
  <PresentationFormat>Widescreen</PresentationFormat>
  <Paragraphs>38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2022-06-24T08:00:03Z</dcterms:created>
  <dcterms:modified xsi:type="dcterms:W3CDTF">2023-01-12T16:36:16Z</dcterms:modified>
</cp:coreProperties>
</file>