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90" r:id="rId2"/>
    <p:sldId id="259" r:id="rId3"/>
    <p:sldId id="291" r:id="rId4"/>
    <p:sldId id="302" r:id="rId5"/>
    <p:sldId id="303" r:id="rId6"/>
    <p:sldId id="307" r:id="rId7"/>
    <p:sldId id="296" r:id="rId8"/>
    <p:sldId id="376" r:id="rId9"/>
    <p:sldId id="375" r:id="rId10"/>
    <p:sldId id="377" r:id="rId11"/>
    <p:sldId id="378" r:id="rId12"/>
    <p:sldId id="380" r:id="rId13"/>
    <p:sldId id="37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3230D-8E57-44B9-A650-48BB490486C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C0A3B-C86F-43E6-ACC0-0A75F9F28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55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31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9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76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27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1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5" y="-1019175"/>
            <a:ext cx="1361122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2023/1/12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332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38896" y="801550"/>
            <a:ext cx="776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 ... ngày ... tháng ... năm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4604" y="1494550"/>
            <a:ext cx="2475191" cy="177409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995B8B5D-F83C-E28D-22EC-98CDF0BC90EB}"/>
              </a:ext>
            </a:extLst>
          </p:cNvPr>
          <p:cNvSpPr txBox="1"/>
          <p:nvPr/>
        </p:nvSpPr>
        <p:spPr>
          <a:xfrm>
            <a:off x="1252330" y="2786565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4400">
                <a:solidFill>
                  <a:srgbClr val="FF2727"/>
                </a:solidFill>
                <a:latin typeface="SVN-Cookies" panose="02040603050506020204" pitchFamily="18" charset="0"/>
              </a:rPr>
              <a:t> 48: </a:t>
            </a:r>
            <a:endParaRPr lang="en-US" sz="4400" dirty="0">
              <a:solidFill>
                <a:srgbClr val="FF2727"/>
              </a:solidFill>
              <a:latin typeface="SVN-Cookies" panose="02040603050506020204" pitchFamily="18" charset="0"/>
            </a:endParaRPr>
          </a:p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44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"/>
            <a:ext cx="3886200" cy="6136105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7173A817-3F99-45F7-800B-825C453E7439}"/>
              </a:ext>
            </a:extLst>
          </p:cNvPr>
          <p:cNvSpPr txBox="1"/>
          <p:nvPr/>
        </p:nvSpPr>
        <p:spPr>
          <a:xfrm>
            <a:off x="5482390" y="2921168"/>
            <a:ext cx="439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Luyện</a:t>
            </a:r>
            <a:r>
              <a:rPr lang="en-US" sz="6000" b="1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tập</a:t>
            </a:r>
            <a:endParaRPr lang="en-US" sz="6000" b="1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6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90FE9-13EB-4D5A-8503-65AB2139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63" y="416163"/>
            <a:ext cx="7820253" cy="60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1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5A2BB-229C-4B85-B875-D788C424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62" y="2671656"/>
            <a:ext cx="8941796" cy="1868259"/>
          </a:xfrm>
          <a:prstGeom prst="rect">
            <a:avLst/>
          </a:prstGeom>
        </p:spPr>
      </p:pic>
      <p:sp>
        <p:nvSpPr>
          <p:cNvPr id="5" name="TextBox 26">
            <a:extLst>
              <a:ext uri="{FF2B5EF4-FFF2-40B4-BE49-F238E27FC236}">
                <a16:creationId xmlns:a16="http://schemas.microsoft.com/office/drawing/2014/main" id="{CAB09F68-A9FC-4D63-A465-702D31207D8E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? Quan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sát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rồi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tìm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.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7526F058-0071-4950-83C8-B870CCA676E1}"/>
              </a:ext>
            </a:extLst>
          </p:cNvPr>
          <p:cNvSpPr txBox="1"/>
          <p:nvPr/>
        </p:nvSpPr>
        <p:spPr>
          <a:xfrm>
            <a:off x="1066800" y="4844929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4500</a:t>
            </a:r>
          </a:p>
        </p:txBody>
      </p:sp>
    </p:spTree>
    <p:extLst>
      <p:ext uri="{BB962C8B-B14F-4D97-AF65-F5344CB8AC3E}">
        <p14:creationId xmlns:p14="http://schemas.microsoft.com/office/powerpoint/2010/main" val="39622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62" name="Picture 6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332B9CD8-DC85-414D-A0D3-D7F4F7A1A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03" y="-375965"/>
            <a:ext cx="8834400" cy="723396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000C273-B0D5-4236-AFAB-6456A6C36E7D}"/>
              </a:ext>
            </a:extLst>
          </p:cNvPr>
          <p:cNvSpPr txBox="1"/>
          <p:nvPr/>
        </p:nvSpPr>
        <p:spPr>
          <a:xfrm>
            <a:off x="3341674" y="638244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tranthao121004@gmail.com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CD41A4-C06D-4280-A2A7-23BC0A8A60E0}"/>
              </a:ext>
            </a:extLst>
          </p:cNvPr>
          <p:cNvSpPr txBox="1"/>
          <p:nvPr/>
        </p:nvSpPr>
        <p:spPr>
          <a:xfrm>
            <a:off x="3690938" y="3013501"/>
            <a:ext cx="4810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Dặn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dò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800" y="-622300"/>
            <a:ext cx="4826000" cy="7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89" y="2974724"/>
            <a:ext cx="7163421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04" y="2846721"/>
            <a:ext cx="7584081" cy="2566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794" y="1685432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1033670" y="277906"/>
            <a:ext cx="10277060" cy="630386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8086724" y="5474586"/>
            <a:ext cx="4072324" cy="1383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596AB7-78B3-469C-BFB2-3A523D2355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4675" y="4418793"/>
            <a:ext cx="1429497" cy="2454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AD4A14-6022-4F6D-A309-58A6EAA78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5308" y="1082180"/>
            <a:ext cx="7381383" cy="43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26" name="Picture 2" descr="Compound adjectives | Baamboozle">
            <a:extLst>
              <a:ext uri="{FF2B5EF4-FFF2-40B4-BE49-F238E27FC236}">
                <a16:creationId xmlns:a16="http://schemas.microsoft.com/office/drawing/2014/main" id="{9C639DA3-0504-406E-8717-0399244337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DB6AF5-8590-4AFC-8F54-B26251B63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524" y="807508"/>
            <a:ext cx="7644501" cy="3221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291A92-8226-4D98-9171-69BB57660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241" y="4306205"/>
            <a:ext cx="10061938" cy="146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6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圆角矩形 10">
            <a:extLst>
              <a:ext uri="{FF2B5EF4-FFF2-40B4-BE49-F238E27FC236}">
                <a16:creationId xmlns:a16="http://schemas.microsoft.com/office/drawing/2014/main" id="{48947D00-6BFE-35AA-A787-02DF781C5B0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69818-669E-4B8A-8F61-8EA346C5D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910" y="1122947"/>
            <a:ext cx="8346345" cy="2951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62D6B7-80BF-4402-9B46-A5356CF9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521" y="4608906"/>
            <a:ext cx="10181596" cy="8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3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ACF9A-C6A8-4B2E-8EA5-72BC877B0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360" y="2559542"/>
            <a:ext cx="737679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4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E62730A4-4D70-5968-F0C1-7F1C2C0E1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34" y="1623756"/>
            <a:ext cx="9390131" cy="36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7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FDDD9A39-C0BE-4994-9C0A-E5D580B97DFD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1: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36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275BC8-29C7-48BC-B816-98B9C700E86D}"/>
              </a:ext>
            </a:extLst>
          </p:cNvPr>
          <p:cNvSpPr/>
          <p:nvPr/>
        </p:nvSpPr>
        <p:spPr>
          <a:xfrm>
            <a:off x="1395867" y="2947216"/>
            <a:ext cx="9560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2 860, 3060, 4320 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A72F0-43BC-48FA-9B0D-B1665B5203DD}"/>
              </a:ext>
            </a:extLst>
          </p:cNvPr>
          <p:cNvSpPr/>
          <p:nvPr/>
        </p:nvSpPr>
        <p:spPr>
          <a:xfrm>
            <a:off x="1395866" y="4344123"/>
            <a:ext cx="9729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trăm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2 900, 3100, 4300 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E71EAE4-A7ED-9DA3-2224-7A884A0A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05" y="1179871"/>
            <a:ext cx="10130772" cy="4277032"/>
          </a:xfrm>
          <a:prstGeom prst="rect">
            <a:avLst/>
          </a:prstGeom>
        </p:spPr>
      </p:pic>
      <p:sp>
        <p:nvSpPr>
          <p:cNvPr id="3" name="TextBox 26">
            <a:extLst>
              <a:ext uri="{FF2B5EF4-FFF2-40B4-BE49-F238E27FC236}">
                <a16:creationId xmlns:a16="http://schemas.microsoft.com/office/drawing/2014/main" id="{A81709F0-46F9-470C-B180-E8D2D0190FC2}"/>
              </a:ext>
            </a:extLst>
          </p:cNvPr>
          <p:cNvSpPr txBox="1"/>
          <p:nvPr/>
        </p:nvSpPr>
        <p:spPr>
          <a:xfrm>
            <a:off x="1836822" y="4628924"/>
            <a:ext cx="97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2727"/>
                </a:solidFill>
                <a:latin typeface="SVN-Cookies" panose="02040603050506020204" pitchFamily="18" charset="0"/>
              </a:rPr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9860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146</Words>
  <Application>Microsoft Office PowerPoint</Application>
  <PresentationFormat>Widescreen</PresentationFormat>
  <Paragraphs>22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SVN-Cookies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18</cp:revision>
  <dcterms:created xsi:type="dcterms:W3CDTF">2022-06-22T08:31:33Z</dcterms:created>
  <dcterms:modified xsi:type="dcterms:W3CDTF">2023-01-12T16:39:36Z</dcterms:modified>
</cp:coreProperties>
</file>