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72" r:id="rId5"/>
    <p:sldId id="268" r:id="rId6"/>
    <p:sldId id="261" r:id="rId7"/>
    <p:sldId id="275" r:id="rId8"/>
    <p:sldId id="274" r:id="rId9"/>
    <p:sldId id="276" r:id="rId10"/>
    <p:sldId id="273" r:id="rId11"/>
    <p:sldId id="277" r:id="rId12"/>
    <p:sldId id="264" r:id="rId13"/>
    <p:sldId id="265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C5E0-AACF-4E64-8123-1F57D34628B6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4361-E075-4C11-9F19-537DD017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4361-E075-4C11-9F19-537DD01738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409" y="2461845"/>
            <a:ext cx="8399585" cy="7033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CHỨC NĂNG MỘT SỐ BỘ PHẬN CỦA THỰC VẬT (T2) 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4C307-C3E6-CBF8-36F8-DCC9F3CBD9E2}"/>
              </a:ext>
            </a:extLst>
          </p:cNvPr>
          <p:cNvSpPr txBox="1"/>
          <p:nvPr/>
        </p:nvSpPr>
        <p:spPr>
          <a:xfrm>
            <a:off x="2393415" y="1104685"/>
            <a:ext cx="678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ZaloPC\1500881758607722803\ZaloDownloads\picture\8954518442194710947\z3644251243589_68aca1fa9e5cdbfc4f2f4f1b36d93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5" y="801024"/>
            <a:ext cx="8833681" cy="591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8317" y="88528"/>
            <a:ext cx="10333137" cy="712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 “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bộ phận nào của cây?”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3233998" y="1074852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</a:rPr>
              <a:t>Vận dụng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668"/>
          </a:xfrm>
        </p:spPr>
      </p:pic>
      <p:sp>
        <p:nvSpPr>
          <p:cNvPr id="5" name="Rounded Rectangle 4"/>
          <p:cNvSpPr/>
          <p:nvPr/>
        </p:nvSpPr>
        <p:spPr>
          <a:xfrm>
            <a:off x="1336432" y="3306941"/>
            <a:ext cx="9242474" cy="22312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 Chiếc hộp cần có đặc điểm gì để cây không bị hỏng sau một ngày vận chuyển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để làm chiếc hộp có chiều cao, chiều rộng phù hợp với kích thước của cây.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1178" y="1806317"/>
            <a:ext cx="8932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Trong một chuyến về quê thăm ông. Minh muốn đóng một chiếc hộp bằng giấy bìa cứng để đựng một cây nhỏ tặng ông. Hãy giúp Minh:</a:t>
            </a:r>
          </a:p>
        </p:txBody>
      </p:sp>
    </p:spTree>
    <p:extLst>
      <p:ext uri="{BB962C8B-B14F-4D97-AF65-F5344CB8AC3E}">
        <p14:creationId xmlns:p14="http://schemas.microsoft.com/office/powerpoint/2010/main" val="2521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9"/>
            <a:ext cx="12192000" cy="6844941"/>
          </a:xfrm>
        </p:spPr>
      </p:pic>
      <p:sp>
        <p:nvSpPr>
          <p:cNvPr id="6" name="Rectangle 5"/>
          <p:cNvSpPr/>
          <p:nvPr/>
        </p:nvSpPr>
        <p:spPr>
          <a:xfrm>
            <a:off x="562124" y="550852"/>
            <a:ext cx="5515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2. Thực hiện làm hộp: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893" t="31311" r="24574" b="51804"/>
          <a:stretch/>
        </p:blipFill>
        <p:spPr>
          <a:xfrm>
            <a:off x="1069145" y="1386079"/>
            <a:ext cx="7787552" cy="51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55" y="39989"/>
            <a:ext cx="10958732" cy="562708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Chia sẻ kết quả em đã làm trước lớp:</a:t>
            </a:r>
          </a:p>
        </p:txBody>
      </p:sp>
      <p:pic>
        <p:nvPicPr>
          <p:cNvPr id="2050" name="Picture 2" descr="100+ hình ảnh hoạt hình học sinh - hinhanhsieudep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t="55587" r="37507" b="6224"/>
          <a:stretch/>
        </p:blipFill>
        <p:spPr bwMode="auto">
          <a:xfrm flipH="1">
            <a:off x="7315199" y="1325563"/>
            <a:ext cx="2180491" cy="34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00+ hình ảnh hoạt hình học sinh - hinhanhsieudep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9" t="17433" r="8989" b="44589"/>
          <a:stretch/>
        </p:blipFill>
        <p:spPr bwMode="auto">
          <a:xfrm>
            <a:off x="2507778" y="1425328"/>
            <a:ext cx="2029210" cy="32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3989"/>
          <a:stretch/>
        </p:blipFill>
        <p:spPr>
          <a:xfrm>
            <a:off x="2968284" y="3460653"/>
            <a:ext cx="5944092" cy="302455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086823" y="560165"/>
            <a:ext cx="3228376" cy="1730325"/>
          </a:xfrm>
          <a:prstGeom prst="cloudCallout">
            <a:avLst>
              <a:gd name="adj1" fmla="val -50227"/>
              <a:gd name="adj2" fmla="val 37822"/>
            </a:avLst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mình đã biết cách làm chiếc hộp để vận chuyển cây đi xa.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24903" r="8769" b="11866"/>
          <a:stretch/>
        </p:blipFill>
        <p:spPr>
          <a:xfrm>
            <a:off x="4828645" y="2738113"/>
            <a:ext cx="2194897" cy="16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26610"/>
            <a:ext cx="29260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1797" y="1100875"/>
            <a:ext cx="81592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cây hút nước và muối khoáng hòa tan có trong đất. Ngoài ra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còn giúp cây bá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chặt vào đất. 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cây vận chuyển nước, muối khoáng, chất dinh dưỡng đi khắp các bộ phận và nâng đỡ cây. Lá cây 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hợp, hô hấp và thoát 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nước. 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giúp cây tạo quả. Quả chứa hạt. Khi gặp điều kiện thích hợp, h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mọc thành cây mới.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88591"/>
          </a:xfrm>
        </p:spPr>
      </p:pic>
      <p:sp>
        <p:nvSpPr>
          <p:cNvPr id="5" name="TextBox 4"/>
          <p:cNvSpPr txBox="1"/>
          <p:nvPr/>
        </p:nvSpPr>
        <p:spPr>
          <a:xfrm>
            <a:off x="4351606" y="203906"/>
            <a:ext cx="41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6677" y="51713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8986" y="5123373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6677" y="2276200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986" y="2229582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4953" y="1044357"/>
            <a:ext cx="6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5627" y="4040325"/>
            <a:ext cx="6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7973" y="4073820"/>
            <a:ext cx="67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69900" y="1088699"/>
            <a:ext cx="7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305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08" y="815292"/>
            <a:ext cx="4465320" cy="1325563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12" y="2022573"/>
            <a:ext cx="8010379" cy="636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Chơi trò chơi “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nhặt hạt dẻ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26" y="3348136"/>
            <a:ext cx="3110290" cy="2745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16206" r="22171" b="14461"/>
          <a:stretch/>
        </p:blipFill>
        <p:spPr>
          <a:xfrm>
            <a:off x="1702191" y="2778394"/>
            <a:ext cx="886639" cy="113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16206" r="22171" b="14461"/>
          <a:stretch/>
        </p:blipFill>
        <p:spPr>
          <a:xfrm>
            <a:off x="1681276" y="4464173"/>
            <a:ext cx="886639" cy="1139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8960" y="30245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chức năng của rễ, thân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961" y="48029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chức năng của lá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0070C0"/>
                </a:solidFill>
                <a:latin typeface="Script MT Bold" panose="03040602040607080904" pitchFamily="66" charset="0"/>
              </a:rPr>
              <a:t>Khám</a:t>
            </a:r>
            <a:r>
              <a:rPr lang="en-US" sz="11500" dirty="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r>
              <a:rPr lang="en-US" sz="11500" err="1">
                <a:solidFill>
                  <a:srgbClr val="0070C0"/>
                </a:solidFill>
                <a:latin typeface="Script MT Bold" panose="03040602040607080904" pitchFamily="66" charset="0"/>
              </a:rPr>
              <a:t>phá</a:t>
            </a:r>
            <a:r>
              <a:rPr lang="en-US" sz="1150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endParaRPr lang="en-US" sz="11500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416466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1. Quan sát từ hình 5 đến hình 9 và nêu quá trình phát triển của cây đu đủ.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407" b="18248"/>
          <a:stretch/>
        </p:blipFill>
        <p:spPr>
          <a:xfrm>
            <a:off x="1575685" y="324141"/>
            <a:ext cx="8966907" cy="3559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" y="3726588"/>
            <a:ext cx="4020223" cy="3131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8891" y="4567398"/>
            <a:ext cx="2250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26548" y="3726587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ý kiến trước lớp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693557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2. Quan sát hình 9 và trả lời câu hỏi: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019" t="8407" b="18248"/>
          <a:stretch/>
        </p:blipFill>
        <p:spPr>
          <a:xfrm>
            <a:off x="4124354" y="575722"/>
            <a:ext cx="3950722" cy="54107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0880" y="1729564"/>
            <a:ext cx="3504034" cy="2729345"/>
            <a:chOff x="210057" y="2085975"/>
            <a:chExt cx="3504034" cy="27293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057" y="2085975"/>
              <a:ext cx="3504034" cy="27293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24176" y="2758149"/>
              <a:ext cx="22509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trong quả đu đủ có chứa gì?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65288" y="3534408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đu đủ có chức năng gì ?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61681" y="217004"/>
            <a:ext cx="4541763" cy="2786260"/>
            <a:chOff x="7461681" y="217004"/>
            <a:chExt cx="4541763" cy="27862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74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9354" y="997786"/>
              <a:ext cx="2034090" cy="2005478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7461681" y="217004"/>
              <a:ext cx="2507673" cy="1874441"/>
            </a:xfrm>
            <a:prstGeom prst="cloudCallout">
              <a:avLst>
                <a:gd name="adj1" fmla="val 46268"/>
                <a:gd name="adj2" fmla="val 54002"/>
              </a:avLst>
            </a:prstGeom>
            <a:solidFill>
              <a:schemeClr val="bg1"/>
            </a:solidFill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đu đủ có chức năng gì 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0880" y="1729562"/>
            <a:ext cx="3504034" cy="2729345"/>
            <a:chOff x="318634" y="4355865"/>
            <a:chExt cx="3504034" cy="27293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634" y="4355865"/>
              <a:ext cx="3504034" cy="272934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363992" y="5028041"/>
              <a:ext cx="22509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trong quả đu đủ chứa hạt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65288" y="3526462"/>
            <a:ext cx="3474906" cy="3131413"/>
            <a:chOff x="9122488" y="1623615"/>
            <a:chExt cx="2974733" cy="29747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2488" y="1623615"/>
              <a:ext cx="2974733" cy="297473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446833" y="2389781"/>
              <a:ext cx="1779923" cy="906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</a:t>
              </a:r>
              <a:r>
                <a:rPr lang="nl-NL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cây tạo quả</a:t>
              </a:r>
              <a:endPara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66981" y="237707"/>
            <a:ext cx="4541763" cy="2786260"/>
            <a:chOff x="7461681" y="217004"/>
            <a:chExt cx="4541763" cy="27862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74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9354" y="997786"/>
              <a:ext cx="2034090" cy="2005478"/>
            </a:xfrm>
            <a:prstGeom prst="rect">
              <a:avLst/>
            </a:prstGeom>
          </p:spPr>
        </p:pic>
        <p:sp>
          <p:nvSpPr>
            <p:cNvPr id="21" name="Cloud Callout 20"/>
            <p:cNvSpPr/>
            <p:nvPr/>
          </p:nvSpPr>
          <p:spPr>
            <a:xfrm>
              <a:off x="7461681" y="217004"/>
              <a:ext cx="2507673" cy="1874441"/>
            </a:xfrm>
            <a:prstGeom prst="cloudCallout">
              <a:avLst>
                <a:gd name="adj1" fmla="val 46268"/>
                <a:gd name="adj2" fmla="val 54002"/>
              </a:avLst>
            </a:prstGeom>
            <a:solidFill>
              <a:schemeClr val="bg1"/>
            </a:solidFill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</a:t>
              </a:r>
              <a:r>
                <a:rPr lang="nl-NL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 hạt, hạt mọc thành cây mới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7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latin typeface="Script MT Bold" panose="03040602040607080904" pitchFamily="66" charset="0"/>
              </a:rPr>
              <a:t>Luyện tập</a:t>
            </a:r>
            <a:endParaRPr lang="en-US" sz="11500" dirty="0">
              <a:solidFill>
                <a:srgbClr val="00B05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369</Words>
  <Application>Microsoft Office PowerPoint</Application>
  <PresentationFormat>Widescreen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Script MT Bold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Chia sẻ kết quả em đã làm trước lớp: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Hoài Tú</cp:lastModifiedBy>
  <cp:revision>20</cp:revision>
  <dcterms:created xsi:type="dcterms:W3CDTF">2022-08-12T01:23:09Z</dcterms:created>
  <dcterms:modified xsi:type="dcterms:W3CDTF">2023-01-15T01:58:40Z</dcterms:modified>
</cp:coreProperties>
</file>