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1" r:id="rId4"/>
    <p:sldMasterId id="2147483709" r:id="rId5"/>
    <p:sldMasterId id="2147483721" r:id="rId6"/>
  </p:sldMasterIdLst>
  <p:notesMasterIdLst>
    <p:notesMasterId r:id="rId24"/>
  </p:notesMasterIdLst>
  <p:sldIdLst>
    <p:sldId id="337" r:id="rId7"/>
    <p:sldId id="264" r:id="rId8"/>
    <p:sldId id="291" r:id="rId9"/>
    <p:sldId id="2636" r:id="rId10"/>
    <p:sldId id="292" r:id="rId11"/>
    <p:sldId id="304" r:id="rId12"/>
    <p:sldId id="2637" r:id="rId13"/>
    <p:sldId id="2638" r:id="rId14"/>
    <p:sldId id="2639" r:id="rId15"/>
    <p:sldId id="2640" r:id="rId16"/>
    <p:sldId id="2641" r:id="rId17"/>
    <p:sldId id="2642" r:id="rId18"/>
    <p:sldId id="2643" r:id="rId19"/>
    <p:sldId id="260" r:id="rId20"/>
    <p:sldId id="2644" r:id="rId21"/>
    <p:sldId id="2646" r:id="rId22"/>
    <p:sldId id="3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50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A402A-A9E0-4C40-9259-6FA35E6E0BF1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9F74A-B1A1-4B84-96DF-A33CBF3F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7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8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24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944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9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476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50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219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8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856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5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37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27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48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06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2912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3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9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5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65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9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3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2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5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78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5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2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9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908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4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585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1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3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72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4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964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66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66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85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35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46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43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12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8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02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43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135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31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35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325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78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2022/12/15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7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2022/12/15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534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2022/12/15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36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2022/12/15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5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2022/12/15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7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2022/12/15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42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2022/12/15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3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84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08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4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6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8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3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58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2022/12/15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008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5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2022/12/15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246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NULL" TargetMode="Externa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0.gif"/><Relationship Id="rId4" Type="http://schemas.microsoft.com/office/2007/relationships/media" Target="../media/media2.mp3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20">
            <a:extLst>
              <a:ext uri="{FF2B5EF4-FFF2-40B4-BE49-F238E27FC236}">
                <a16:creationId xmlns:a16="http://schemas.microsoft.com/office/drawing/2014/main" id="{009DF9B9-648C-4E62-88C0-500582601CEA}"/>
              </a:ext>
            </a:extLst>
          </p:cNvPr>
          <p:cNvSpPr txBox="1">
            <a:spLocks/>
          </p:cNvSpPr>
          <p:nvPr/>
        </p:nvSpPr>
        <p:spPr>
          <a:xfrm>
            <a:off x="2917388" y="118156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3E708-D440-4C96-8A53-28A225846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429" y="2679127"/>
            <a:ext cx="891922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89EE4A-B72F-4DD3-AB22-BC12245F3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838289"/>
              </p:ext>
            </p:extLst>
          </p:nvPr>
        </p:nvGraphicFramePr>
        <p:xfrm>
          <a:off x="2367280" y="2189055"/>
          <a:ext cx="9824720" cy="3185160"/>
        </p:xfrm>
        <a:graphic>
          <a:graphicData uri="http://schemas.openxmlformats.org/drawingml/2006/table">
            <a:tbl>
              <a:tblPr/>
              <a:tblGrid>
                <a:gridCol w="4912360">
                  <a:extLst>
                    <a:ext uri="{9D8B030D-6E8A-4147-A177-3AD203B41FA5}">
                      <a16:colId xmlns:a16="http://schemas.microsoft.com/office/drawing/2014/main" val="2418892603"/>
                    </a:ext>
                  </a:extLst>
                </a:gridCol>
                <a:gridCol w="4912360">
                  <a:extLst>
                    <a:ext uri="{9D8B030D-6E8A-4147-A177-3AD203B41FA5}">
                      <a16:colId xmlns:a16="http://schemas.microsoft.com/office/drawing/2014/main" val="1679552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rơi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tí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tách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Hạt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trước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hạt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xô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đẩy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Xếp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lần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lượt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vẽ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trên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sân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dàn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trên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lá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rơi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trắng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xóa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Bong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phập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phồng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724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vi-VN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  <a:p>
                      <a:pPr fontAlgn="t"/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997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856065" y="560667"/>
            <a:ext cx="6907695" cy="1055608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b.</a:t>
            </a:r>
            <a:endParaRPr lang="en-US" sz="2800" b="0" i="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FFC4A-D786-4568-AD71-BD077A9AA574}"/>
              </a:ext>
            </a:extLst>
          </p:cNvPr>
          <p:cNvSpPr/>
          <p:nvPr/>
        </p:nvSpPr>
        <p:spPr>
          <a:xfrm>
            <a:off x="4810256" y="2892779"/>
            <a:ext cx="198624" cy="33996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C12057-0F2F-4C63-B18A-51E1D8F27F65}"/>
              </a:ext>
            </a:extLst>
          </p:cNvPr>
          <p:cNvSpPr/>
          <p:nvPr/>
        </p:nvSpPr>
        <p:spPr>
          <a:xfrm>
            <a:off x="3602844" y="3364504"/>
            <a:ext cx="275490" cy="33996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42AD8-62EE-4323-9CE2-A3C0E0351146}"/>
              </a:ext>
            </a:extLst>
          </p:cNvPr>
          <p:cNvSpPr/>
          <p:nvPr/>
        </p:nvSpPr>
        <p:spPr>
          <a:xfrm>
            <a:off x="2367280" y="3881736"/>
            <a:ext cx="297454" cy="40946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7C2B8-A458-49EF-A5FE-1BEC9BC05133}"/>
              </a:ext>
            </a:extLst>
          </p:cNvPr>
          <p:cNvSpPr/>
          <p:nvPr/>
        </p:nvSpPr>
        <p:spPr>
          <a:xfrm>
            <a:off x="9513865" y="2360932"/>
            <a:ext cx="249895" cy="3753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6" y="-230749"/>
            <a:ext cx="3002281" cy="30022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70F5236-FB63-48D7-B433-FF57B7FFF0AD}"/>
              </a:ext>
            </a:extLst>
          </p:cNvPr>
          <p:cNvSpPr/>
          <p:nvPr/>
        </p:nvSpPr>
        <p:spPr>
          <a:xfrm>
            <a:off x="9824720" y="3405404"/>
            <a:ext cx="249895" cy="3753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8FE9BA-D39C-4B47-BAA1-99F5E29AED08}"/>
              </a:ext>
            </a:extLst>
          </p:cNvPr>
          <p:cNvGrpSpPr/>
          <p:nvPr/>
        </p:nvGrpSpPr>
        <p:grpSpPr>
          <a:xfrm>
            <a:off x="4170686" y="4591559"/>
            <a:ext cx="4278451" cy="2175001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F55B4F1F-2546-4CC3-AC49-0A2688F78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57CADDC-B526-48F5-8B96-A32C37DABB2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1953534" y="575851"/>
            <a:ext cx="8868575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FDC18-60E0-4BEC-B811-2D8FCA66863C}"/>
              </a:ext>
            </a:extLst>
          </p:cNvPr>
          <p:cNvSpPr txBox="1"/>
          <p:nvPr/>
        </p:nvSpPr>
        <p:spPr>
          <a:xfrm>
            <a:off x="1097280" y="1808480"/>
            <a:ext cx="9519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dừa xanh tỏa nhiều □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Dang tay đón gió, gật đầu gọi trăng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 dừa bạc phếch tháng năm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dừa – đàn lợn con nằm trên □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hè hoa nở cùng □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□ dừa – chiếc lược chải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□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xanh.</a:t>
            </a:r>
          </a:p>
          <a:p>
            <a:pPr algn="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Trần Đăng Khoa)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3BE55-935B-4FC6-8417-D2EDEB2EA861}"/>
              </a:ext>
            </a:extLst>
          </p:cNvPr>
          <p:cNvSpPr txBox="1"/>
          <p:nvPr/>
        </p:nvSpPr>
        <p:spPr>
          <a:xfrm>
            <a:off x="8849360" y="1714422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B35251-DACC-4835-8B3D-EDD3B205378B}"/>
              </a:ext>
            </a:extLst>
          </p:cNvPr>
          <p:cNvSpPr txBox="1"/>
          <p:nvPr/>
        </p:nvSpPr>
        <p:spPr>
          <a:xfrm>
            <a:off x="8849360" y="3098250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7FF31-6289-4AAF-8F0F-687F9C571A2E}"/>
              </a:ext>
            </a:extLst>
          </p:cNvPr>
          <p:cNvSpPr txBox="1"/>
          <p:nvPr/>
        </p:nvSpPr>
        <p:spPr>
          <a:xfrm>
            <a:off x="8849360" y="3698267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3398C1-F02C-4659-8E1E-161A27C2F66F}"/>
              </a:ext>
            </a:extLst>
          </p:cNvPr>
          <p:cNvSpPr txBox="1"/>
          <p:nvPr/>
        </p:nvSpPr>
        <p:spPr>
          <a:xfrm>
            <a:off x="8524240" y="4334458"/>
            <a:ext cx="418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(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B0FDBF-D34B-4AA3-9A4E-F31CAAA76643}"/>
              </a:ext>
            </a:extLst>
          </p:cNvPr>
          <p:cNvSpPr/>
          <p:nvPr/>
        </p:nvSpPr>
        <p:spPr>
          <a:xfrm>
            <a:off x="5577840" y="1808480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87ACDA-DEB3-4D18-B255-494C02EFE090}"/>
              </a:ext>
            </a:extLst>
          </p:cNvPr>
          <p:cNvSpPr/>
          <p:nvPr/>
        </p:nvSpPr>
        <p:spPr>
          <a:xfrm>
            <a:off x="6756400" y="3332836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087BBF6-173A-4A9E-B006-703AE8860281}"/>
              </a:ext>
            </a:extLst>
          </p:cNvPr>
          <p:cNvSpPr/>
          <p:nvPr/>
        </p:nvSpPr>
        <p:spPr>
          <a:xfrm>
            <a:off x="5067021" y="3802632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EF0D79A-1646-46B9-B38F-924201181A24}"/>
              </a:ext>
            </a:extLst>
          </p:cNvPr>
          <p:cNvSpPr/>
          <p:nvPr/>
        </p:nvSpPr>
        <p:spPr>
          <a:xfrm>
            <a:off x="467360" y="4277728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698EB7-99BD-4AB9-8F95-3CA4AECAE562}"/>
              </a:ext>
            </a:extLst>
          </p:cNvPr>
          <p:cNvSpPr/>
          <p:nvPr/>
        </p:nvSpPr>
        <p:spPr>
          <a:xfrm>
            <a:off x="5067021" y="4293349"/>
            <a:ext cx="846099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15" grpId="0"/>
      <p:bldP spid="16" grpId="0"/>
      <p:bldP spid="22" grpId="0"/>
      <p:bldP spid="6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1148080" y="560667"/>
            <a:ext cx="10302241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656080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6664961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5E2A94-6A2E-4ED2-B36B-59332B72E598}"/>
              </a:ext>
            </a:extLst>
          </p:cNvPr>
          <p:cNvGrpSpPr/>
          <p:nvPr/>
        </p:nvGrpSpPr>
        <p:grpSpPr>
          <a:xfrm>
            <a:off x="3778430" y="3656839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635821D-062C-4301-A3D5-37D1B6238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7C6CAE-F537-4021-850F-DE10FF1CDD77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442720" y="79248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1564640" y="230632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3BCD1-C36A-44EA-9382-C48530010F55}"/>
              </a:ext>
            </a:extLst>
          </p:cNvPr>
          <p:cNvSpPr txBox="1"/>
          <p:nvPr/>
        </p:nvSpPr>
        <p:spPr>
          <a:xfrm>
            <a:off x="4348480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D3C03-E686-408C-BBE0-9C9FB29F748A}"/>
              </a:ext>
            </a:extLst>
          </p:cNvPr>
          <p:cNvSpPr txBox="1"/>
          <p:nvPr/>
        </p:nvSpPr>
        <p:spPr>
          <a:xfrm>
            <a:off x="6268722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595E6-B9AC-49A6-BA98-2E2A2CDF923B}"/>
              </a:ext>
            </a:extLst>
          </p:cNvPr>
          <p:cNvSpPr txBox="1"/>
          <p:nvPr/>
        </p:nvSpPr>
        <p:spPr>
          <a:xfrm>
            <a:off x="7721602" y="93472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82030-10FB-493A-80F0-0FE1B3D96770}"/>
              </a:ext>
            </a:extLst>
          </p:cNvPr>
          <p:cNvSpPr txBox="1"/>
          <p:nvPr/>
        </p:nvSpPr>
        <p:spPr>
          <a:xfrm>
            <a:off x="9794242" y="94488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269B4-7466-4D33-87B0-D27112231227}"/>
              </a:ext>
            </a:extLst>
          </p:cNvPr>
          <p:cNvSpPr txBox="1"/>
          <p:nvPr/>
        </p:nvSpPr>
        <p:spPr>
          <a:xfrm>
            <a:off x="4399283" y="14624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chép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8E39A-D552-4B5A-9FC0-15B12C16342A}"/>
              </a:ext>
            </a:extLst>
          </p:cNvPr>
          <p:cNvSpPr txBox="1"/>
          <p:nvPr/>
        </p:nvSpPr>
        <p:spPr>
          <a:xfrm>
            <a:off x="6461757" y="145738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386167-DE08-496B-A1C4-A11CB0B3F81E}"/>
              </a:ext>
            </a:extLst>
          </p:cNvPr>
          <p:cNvSpPr txBox="1"/>
          <p:nvPr/>
        </p:nvSpPr>
        <p:spPr>
          <a:xfrm>
            <a:off x="4511040" y="244290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E181BD-D3AF-41D5-B8A4-B3AFF09803C8}"/>
              </a:ext>
            </a:extLst>
          </p:cNvPr>
          <p:cNvSpPr txBox="1"/>
          <p:nvPr/>
        </p:nvSpPr>
        <p:spPr>
          <a:xfrm>
            <a:off x="6461757" y="24677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xuyến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E18B01-9383-4452-AC87-0811FF35CE33}"/>
              </a:ext>
            </a:extLst>
          </p:cNvPr>
          <p:cNvSpPr txBox="1"/>
          <p:nvPr/>
        </p:nvSpPr>
        <p:spPr>
          <a:xfrm>
            <a:off x="8889996" y="24530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387628-01AD-4BE6-A0AB-F98D3DA3A5BF}"/>
              </a:ext>
            </a:extLst>
          </p:cNvPr>
          <p:cNvSpPr txBox="1"/>
          <p:nvPr/>
        </p:nvSpPr>
        <p:spPr>
          <a:xfrm>
            <a:off x="4511040" y="30773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48E322-31E1-47A7-B3E5-3E2ED051F5A9}"/>
              </a:ext>
            </a:extLst>
          </p:cNvPr>
          <p:cNvSpPr/>
          <p:nvPr/>
        </p:nvSpPr>
        <p:spPr>
          <a:xfrm>
            <a:off x="1564640" y="392176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4399283" y="421582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6268722" y="422090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8229602" y="4225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4191C7C-D006-4298-ABB7-799C0FA233AA}"/>
              </a:ext>
            </a:extLst>
          </p:cNvPr>
          <p:cNvSpPr/>
          <p:nvPr/>
        </p:nvSpPr>
        <p:spPr>
          <a:xfrm>
            <a:off x="1574805" y="541528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2048DB-46B3-41BD-9CBB-DD920C11A45C}"/>
              </a:ext>
            </a:extLst>
          </p:cNvPr>
          <p:cNvSpPr txBox="1"/>
          <p:nvPr/>
        </p:nvSpPr>
        <p:spPr>
          <a:xfrm>
            <a:off x="4511042" y="569635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6886C2-E71B-4143-A352-F39B239E15ED}"/>
              </a:ext>
            </a:extLst>
          </p:cNvPr>
          <p:cNvSpPr txBox="1"/>
          <p:nvPr/>
        </p:nvSpPr>
        <p:spPr>
          <a:xfrm>
            <a:off x="6522723" y="5676614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5FED2D-0EC0-4E8A-8AA1-5C84C67CEEC5}"/>
              </a:ext>
            </a:extLst>
          </p:cNvPr>
          <p:cNvSpPr txBox="1"/>
          <p:nvPr/>
        </p:nvSpPr>
        <p:spPr>
          <a:xfrm>
            <a:off x="8361683" y="565686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4" grpId="0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3" grpId="0" animBg="1"/>
      <p:bldP spid="24" grpId="0"/>
      <p:bldP spid="25" grpId="0"/>
      <p:bldP spid="26" grpId="0"/>
      <p:bldP spid="27" grpId="0" animBg="1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F022C9-7311-4B25-8EE6-DDACA8A0A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79" y="1845566"/>
            <a:ext cx="10718165" cy="168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1. Nghe – </a:t>
            </a:r>
            <a:r>
              <a:rPr lang="en-US" sz="6600" b="1" spc="-133" dirty="0" err="1">
                <a:solidFill>
                  <a:srgbClr val="F92D67"/>
                </a:solidFill>
                <a:latin typeface="Sriracha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4925633"/>
            <a:ext cx="3644712" cy="19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847436" y="1544320"/>
            <a:ext cx="38751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phong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68F95-C673-4DC3-AC49-E438A90C2E4A}"/>
              </a:ext>
            </a:extLst>
          </p:cNvPr>
          <p:cNvSpPr txBox="1"/>
          <p:nvPr/>
        </p:nvSpPr>
        <p:spPr>
          <a:xfrm>
            <a:off x="4724400" y="1544320"/>
            <a:ext cx="36447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sẵn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97C90C-0419-4744-94B8-9FF4314CA280}"/>
              </a:ext>
            </a:extLst>
          </p:cNvPr>
          <p:cNvSpPr txBox="1"/>
          <p:nvPr/>
        </p:nvSpPr>
        <p:spPr>
          <a:xfrm>
            <a:off x="8290688" y="1564639"/>
            <a:ext cx="3644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 qua khó nhọc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học thành công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vào cây thông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reo vi vút.</a:t>
            </a:r>
          </a:p>
          <a:p>
            <a:pPr algn="r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5448380" y="661629"/>
            <a:ext cx="4495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203837" y="404630"/>
            <a:ext cx="745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bạn trúc xinh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 bụng hiền lành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s-E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gió chiếc sáo</a:t>
            </a:r>
            <a:endParaRPr lang="es-E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24882" y="312463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đi hát dạo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5" y="418768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chiếc phong cầm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5" y="47031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lá mầm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933445" y="582715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nhiều bạn khác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674990" y="994138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ηΗϛ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lĲi đàn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674990" y="154396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sẵn sàng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674990" y="205595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 cho gió học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5674989" y="313892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VưĜ Ǖ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ǌ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1284F3-59E8-4F91-BA36-1FB0057EB898}"/>
              </a:ext>
            </a:extLst>
          </p:cNvPr>
          <p:cNvSpPr txBox="1"/>
          <p:nvPr/>
        </p:nvSpPr>
        <p:spPr>
          <a:xfrm>
            <a:off x="933445" y="524524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nhiều bài hát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A72A0A-D1CB-4955-8623-7DBAF9CBE92B}"/>
              </a:ext>
            </a:extLst>
          </p:cNvPr>
          <p:cNvSpPr txBox="1"/>
          <p:nvPr/>
        </p:nvSpPr>
        <p:spPr>
          <a:xfrm>
            <a:off x="5674989" y="366619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hǌ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cŪg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91A653-5A86-4B74-9B29-514D262241E2}"/>
              </a:ext>
            </a:extLst>
          </p:cNvPr>
          <p:cNvSpPr txBox="1"/>
          <p:nvPr/>
        </p:nvSpPr>
        <p:spPr>
          <a:xfrm>
            <a:off x="5674989" y="422732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ThĔ vào cây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CD85E-5CE9-42DE-8B5B-76BBED35752F}"/>
              </a:ext>
            </a:extLst>
          </p:cNvPr>
          <p:cNvSpPr txBox="1"/>
          <p:nvPr/>
        </p:nvSpPr>
        <p:spPr>
          <a:xfrm>
            <a:off x="5674989" y="47255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 vi vút.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A161A5-E4D5-4E2D-BC9B-BB0BBEFF1E17}"/>
              </a:ext>
            </a:extLst>
          </p:cNvPr>
          <p:cNvSpPr txBox="1"/>
          <p:nvPr/>
        </p:nvSpPr>
        <p:spPr>
          <a:xfrm>
            <a:off x="5546216" y="528168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r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21" grpId="0"/>
      <p:bldP spid="20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3937115" y="3716943"/>
            <a:ext cx="4317785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804"/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endParaRPr lang="en-US" sz="4798" dirty="0">
              <a:solidFill>
                <a:srgbClr val="EA471C"/>
              </a:solidFill>
              <a:latin typeface="微软雅黑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37EE5E-8A01-4503-9C2A-9937B710FDCE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1" name="îṥḷíďê">
              <a:extLst>
                <a:ext uri="{FF2B5EF4-FFF2-40B4-BE49-F238E27FC236}">
                  <a16:creationId xmlns:a16="http://schemas.microsoft.com/office/drawing/2014/main" id="{68AABFA7-1EEE-468F-92D2-0DB19713E1FC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2" name="Google Shape;5317;p41">
              <a:extLst>
                <a:ext uri="{FF2B5EF4-FFF2-40B4-BE49-F238E27FC236}">
                  <a16:creationId xmlns:a16="http://schemas.microsoft.com/office/drawing/2014/main" id="{A89DAD0C-532E-40B6-9834-57AA22202669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804"/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sàng</a:t>
            </a:r>
            <a:endParaRPr lang="en-US" sz="4798" dirty="0">
              <a:solidFill>
                <a:srgbClr val="EA471C"/>
              </a:solidFill>
              <a:latin typeface="微软雅黑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sẵn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sàng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E628B2-3638-42EE-A510-9A6F827ED646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có nhiều bạn</a:t>
            </a:r>
            <a:endParaRPr lang="en-US" sz="30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2.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531</Words>
  <Application>Microsoft Office PowerPoint</Application>
  <PresentationFormat>Widescreen</PresentationFormat>
  <Paragraphs>119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微软雅黑</vt:lpstr>
      <vt:lpstr>宋体</vt:lpstr>
      <vt:lpstr>Alibaba PuHuiTi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Gloria Hallelujah</vt:lpstr>
      <vt:lpstr>HP001 4 hàng</vt:lpstr>
      <vt:lpstr>KaiTi</vt:lpstr>
      <vt:lpstr>Odibee Sans</vt:lpstr>
      <vt:lpstr>Sriracha</vt:lpstr>
      <vt:lpstr>义启小魏楷</vt:lpstr>
      <vt:lpstr>字魂59号-创粗黑</vt:lpstr>
      <vt:lpstr>字魂70号-灵悦黑体</vt:lpstr>
      <vt:lpstr>1_Office Theme</vt:lpstr>
      <vt:lpstr>Theme1</vt:lpstr>
      <vt:lpstr>Office 主题​​</vt:lpstr>
      <vt:lpstr>千图网海量PPT模板www.58pic.com​​</vt:lpstr>
      <vt:lpstr>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Tuan Anh</cp:lastModifiedBy>
  <cp:revision>20</cp:revision>
  <dcterms:created xsi:type="dcterms:W3CDTF">2022-08-21T04:00:31Z</dcterms:created>
  <dcterms:modified xsi:type="dcterms:W3CDTF">2022-12-15T13:58:19Z</dcterms:modified>
</cp:coreProperties>
</file>