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84" r:id="rId3"/>
    <p:sldId id="285" r:id="rId4"/>
    <p:sldId id="270" r:id="rId5"/>
    <p:sldId id="304" r:id="rId6"/>
    <p:sldId id="302" r:id="rId7"/>
    <p:sldId id="305" r:id="rId8"/>
    <p:sldId id="299" r:id="rId9"/>
    <p:sldId id="306" r:id="rId10"/>
    <p:sldId id="307" r:id="rId11"/>
    <p:sldId id="308" r:id="rId12"/>
    <p:sldId id="330" r:id="rId13"/>
    <p:sldId id="331" r:id="rId14"/>
    <p:sldId id="33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280" autoAdjust="0"/>
  </p:normalViewPr>
  <p:slideViewPr>
    <p:cSldViewPr snapToGrid="0">
      <p:cViewPr varScale="1">
        <p:scale>
          <a:sx n="58" d="100"/>
          <a:sy n="58" d="100"/>
        </p:scale>
        <p:origin x="7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E61219-723F-4C39-A71F-B2FA9102E330}" type="datetimeFigureOut">
              <a:rPr lang="en-US" smtClean="0"/>
              <a:t>12/17/2022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DD9D18-594E-4931-BADF-584538C1E5EE}" type="slidenum">
              <a:rPr lang="en-US" smtClean="0"/>
              <a:t>‹#›</a:t>
            </a:fld>
            <a:endParaRPr lang="en-US"/>
          </a:p>
        </p:txBody>
      </p:sp>
    </p:spTree>
    <p:extLst>
      <p:ext uri="{BB962C8B-B14F-4D97-AF65-F5344CB8AC3E}">
        <p14:creationId xmlns:p14="http://schemas.microsoft.com/office/powerpoint/2010/main" val="768867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27E6127-5E05-44BB-A699-F63884802850}" type="slidenum">
              <a:rPr lang="zh-CN" altLang="en-US" smtClean="0"/>
              <a:t>3</a:t>
            </a:fld>
            <a:endParaRPr lang="zh-CN" altLang="en-US"/>
          </a:p>
        </p:txBody>
      </p:sp>
    </p:spTree>
    <p:extLst>
      <p:ext uri="{BB962C8B-B14F-4D97-AF65-F5344CB8AC3E}">
        <p14:creationId xmlns:p14="http://schemas.microsoft.com/office/powerpoint/2010/main" val="4063710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1.xml"/><Relationship Id="rId5" Type="http://schemas.openxmlformats.org/officeDocument/2006/relationships/tags" Target="../tags/tag6.xml"/><Relationship Id="rId4" Type="http://schemas.openxmlformats.org/officeDocument/2006/relationships/tags" Target="../tags/tag5.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2.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Master" Target="../slideMasters/slideMaster2.xml"/><Relationship Id="rId5" Type="http://schemas.openxmlformats.org/officeDocument/2006/relationships/tags" Target="../tags/tag59.xml"/><Relationship Id="rId4" Type="http://schemas.openxmlformats.org/officeDocument/2006/relationships/tags" Target="../tags/tag58.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slideMaster" Target="../slideMasters/slideMaster2.xml"/><Relationship Id="rId5" Type="http://schemas.openxmlformats.org/officeDocument/2006/relationships/tags" Target="../tags/tag64.xml"/><Relationship Id="rId4" Type="http://schemas.openxmlformats.org/officeDocument/2006/relationships/tags" Target="../tags/tag63.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Master" Target="../slideMasters/slideMaster2.xml"/><Relationship Id="rId5" Type="http://schemas.openxmlformats.org/officeDocument/2006/relationships/tags" Target="../tags/tag69.xml"/><Relationship Id="rId4" Type="http://schemas.openxmlformats.org/officeDocument/2006/relationships/tags" Target="../tags/tag68.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2.xml"/><Relationship Id="rId7"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83.xml"/><Relationship Id="rId3" Type="http://schemas.openxmlformats.org/officeDocument/2006/relationships/tags" Target="../tags/tag78.xml"/><Relationship Id="rId7" Type="http://schemas.openxmlformats.org/officeDocument/2006/relationships/tags" Target="../tags/tag8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 Id="rId9"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slideMaster" Target="../slideMasters/slideMaster2.xml"/><Relationship Id="rId4" Type="http://schemas.openxmlformats.org/officeDocument/2006/relationships/tags" Target="../tags/tag87.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slideMaster" Target="../slideMasters/slideMaster2.xml"/><Relationship Id="rId5" Type="http://schemas.openxmlformats.org/officeDocument/2006/relationships/tags" Target="../tags/tag101.xml"/><Relationship Id="rId4" Type="http://schemas.openxmlformats.org/officeDocument/2006/relationships/tags" Target="../tags/tag100.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slideMaster" Target="../slideMasters/slideMaster2.xml"/><Relationship Id="rId4" Type="http://schemas.openxmlformats.org/officeDocument/2006/relationships/tags" Target="../tags/tag105.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Master" Target="../slideMasters/slideMaster2.xml"/><Relationship Id="rId5" Type="http://schemas.openxmlformats.org/officeDocument/2006/relationships/tags" Target="../tags/tag110.xml"/><Relationship Id="rId4" Type="http://schemas.openxmlformats.org/officeDocument/2006/relationships/tags" Target="../tags/tag109.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0.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slideMaster" Target="../slideMasters/slideMaster1.xml"/><Relationship Id="rId5" Type="http://schemas.openxmlformats.org/officeDocument/2006/relationships/tags" Target="../tags/tag44.xml"/><Relationship Id="rId4" Type="http://schemas.openxmlformats.org/officeDocument/2006/relationships/tags" Target="../tags/tag4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slideMaster" Target="../slideMasters/slideMaster1.xml"/><Relationship Id="rId4" Type="http://schemas.openxmlformats.org/officeDocument/2006/relationships/tags" Target="../tags/tag4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1122055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4216515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17" name="页脚占位符 16"/>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18" name="灯片编号占位符 17"/>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dirty="0"/>
          </a:p>
        </p:txBody>
      </p:sp>
      <p:pic>
        <p:nvPicPr>
          <p:cNvPr id="7" name="Picture 6" descr="Logo&#10;&#10;Description automatically generated">
            <a:extLst>
              <a:ext uri="{FF2B5EF4-FFF2-40B4-BE49-F238E27FC236}">
                <a16:creationId xmlns:a16="http://schemas.microsoft.com/office/drawing/2014/main" id="{16E25873-2CDC-41D5-976D-F09C8250674B}"/>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2286000" y="0"/>
            <a:ext cx="2286000" cy="2286000"/>
          </a:xfrm>
          <a:prstGeom prst="rect">
            <a:avLst/>
          </a:prstGeom>
        </p:spPr>
      </p:pic>
    </p:spTree>
    <p:extLst>
      <p:ext uri="{BB962C8B-B14F-4D97-AF65-F5344CB8AC3E}">
        <p14:creationId xmlns:p14="http://schemas.microsoft.com/office/powerpoint/2010/main" val="2499780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66497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262414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51717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682429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8220568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929305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2022/12/17</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865302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0446173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66767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979608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1478514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510686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6" name="页脚占位符 5"/>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438798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8" name="页脚占位符 7"/>
          <p:cNvSpPr>
            <a:spLocks noGrp="1"/>
          </p:cNvSpPr>
          <p:nvPr>
            <p:ph type="ftr" sz="quarter" idx="11"/>
            <p:custDataLst>
              <p:tags r:id="rId7"/>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8"/>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017239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3" name="页脚占位符 2"/>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155088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a:xfrm>
            <a:off x="612000" y="6314400"/>
            <a:ext cx="2700000" cy="316800"/>
          </a:xfrm>
        </p:spPr>
        <p:txBody>
          <a:bodyPr/>
          <a:lstStyle/>
          <a:p>
            <a:fld id="{9EFD9D74-47D9-4702-A33C-335B63B48DBF}" type="datetimeFigureOut">
              <a:rPr lang="zh-CN" altLang="en-US" smtClean="0"/>
              <a:t>2022/12/17</a:t>
            </a:fld>
            <a:endParaRPr lang="zh-CN" altLang="en-US" dirty="0"/>
          </a:p>
        </p:txBody>
      </p:sp>
      <p:sp>
        <p:nvSpPr>
          <p:cNvPr id="6" name="页脚占位符 5"/>
          <p:cNvSpPr>
            <a:spLocks noGrp="1"/>
          </p:cNvSpPr>
          <p:nvPr>
            <p:ph type="ftr" sz="quarter" idx="11"/>
            <p:custDataLst>
              <p:tags r:id="rId4"/>
            </p:custDataLst>
          </p:nvPr>
        </p:nvSpPr>
        <p:spPr>
          <a:xfrm>
            <a:off x="4116000" y="6314400"/>
            <a:ext cx="3960000" cy="316800"/>
          </a:xfrm>
        </p:spPr>
        <p:txBody>
          <a:bodyPr/>
          <a:lstStyle/>
          <a:p>
            <a:endParaRPr lang="zh-CN" altLang="en-US" dirty="0"/>
          </a:p>
        </p:txBody>
      </p:sp>
      <p:sp>
        <p:nvSpPr>
          <p:cNvPr id="7" name="灯片编号占位符 6"/>
          <p:cNvSpPr>
            <a:spLocks noGrp="1"/>
          </p:cNvSpPr>
          <p:nvPr>
            <p:ph type="sldNum" sz="quarter" idx="12"/>
            <p:custDataLst>
              <p:tags r:id="rId5"/>
            </p:custDataLst>
          </p:nvPr>
        </p:nvSpPr>
        <p:spPr>
          <a:xfrm>
            <a:off x="8877600" y="6314400"/>
            <a:ext cx="2700000" cy="316800"/>
          </a:xfrm>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p>
        </p:txBody>
      </p:sp>
    </p:spTree>
    <p:extLst>
      <p:ext uri="{BB962C8B-B14F-4D97-AF65-F5344CB8AC3E}">
        <p14:creationId xmlns:p14="http://schemas.microsoft.com/office/powerpoint/2010/main" val="14173887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5" name="页脚占位符 4"/>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768619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12000" y="6314400"/>
            <a:ext cx="2700000" cy="316800"/>
          </a:xfrm>
        </p:spPr>
        <p:txBody>
          <a:bodyPr/>
          <a:lstStyle/>
          <a:p>
            <a:fld id="{760FBDFE-C587-4B4C-A407-44438C67B59E}" type="datetimeFigureOut">
              <a:rPr lang="zh-CN" altLang="en-US" smtClean="0"/>
              <a:t>2022/12/17</a:t>
            </a:fld>
            <a:endParaRPr lang="zh-CN" altLang="en-US"/>
          </a:p>
        </p:txBody>
      </p:sp>
      <p:sp>
        <p:nvSpPr>
          <p:cNvPr id="4" name="页脚占位符 3"/>
          <p:cNvSpPr>
            <a:spLocks noGrp="1"/>
          </p:cNvSpPr>
          <p:nvPr>
            <p:ph type="ftr" sz="quarter" idx="11"/>
            <p:custDataLst>
              <p:tags r:id="rId2"/>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3"/>
            </p:custDataLst>
          </p:nvPr>
        </p:nvSpPr>
        <p:spPr>
          <a:xfrm>
            <a:off x="8877600" y="6314400"/>
            <a:ext cx="2700000" cy="316800"/>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6567744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ags" Target="../tags/tag54.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5000" r="-5000"/>
          </a:stretch>
        </a:blipFill>
        <a:effectLst/>
      </p:bgPr>
    </p:bg>
    <p:spTree>
      <p:nvGrpSpPr>
        <p:cNvPr id="1" name=""/>
        <p:cNvGrpSpPr/>
        <p:nvPr/>
      </p:nvGrpSpPr>
      <p:grpSpPr>
        <a:xfrm>
          <a:off x="0" y="0"/>
          <a:ext cx="0" cy="0"/>
          <a:chOff x="0" y="0"/>
          <a:chExt cx="0" cy="0"/>
        </a:xfrm>
      </p:grpSpPr>
    </p:spTree>
    <p:custDataLst>
      <p:tags r:id="rId12"/>
    </p:custDataLst>
    <p:extLst>
      <p:ext uri="{BB962C8B-B14F-4D97-AF65-F5344CB8AC3E}">
        <p14:creationId xmlns:p14="http://schemas.microsoft.com/office/powerpoint/2010/main" val="25914259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l="-5000" r="-5000"/>
          </a:stretch>
        </a:blipFill>
        <a:effectLst/>
      </p:bgPr>
    </p:bg>
    <p:spTree>
      <p:nvGrpSpPr>
        <p:cNvPr id="1" name=""/>
        <p:cNvGrpSpPr/>
        <p:nvPr/>
      </p:nvGrpSpPr>
      <p:grpSpPr>
        <a:xfrm>
          <a:off x="0" y="0"/>
          <a:ext cx="0" cy="0"/>
          <a:chOff x="0" y="0"/>
          <a:chExt cx="0" cy="0"/>
        </a:xfrm>
      </p:grpSpPr>
    </p:spTree>
    <p:custDataLst>
      <p:tags r:id="rId13"/>
    </p:custDataLst>
    <p:extLst>
      <p:ext uri="{BB962C8B-B14F-4D97-AF65-F5344CB8AC3E}">
        <p14:creationId xmlns:p14="http://schemas.microsoft.com/office/powerpoint/2010/main" val="31791492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eg"/><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9C6FF74-A3CD-43E9-B936-B3D00B198B50}"/>
              </a:ext>
            </a:extLst>
          </p:cNvPr>
          <p:cNvSpPr txBox="1"/>
          <p:nvPr/>
        </p:nvSpPr>
        <p:spPr>
          <a:xfrm>
            <a:off x="3764527" y="1657535"/>
            <a:ext cx="466294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150" normalizeH="0" baseline="0" noProof="0" dirty="0">
                <a:ln>
                  <a:noFill/>
                </a:ln>
                <a:solidFill>
                  <a:srgbClr val="135E98"/>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rPr>
              <a:t>TIẾNG </a:t>
            </a:r>
            <a:r>
              <a:rPr kumimoji="0" lang="vi-VN" sz="5400" b="0" i="0" u="none" strike="noStrike" kern="1200" cap="none" spc="-150" normalizeH="0" baseline="0" noProof="0" dirty="0">
                <a:ln>
                  <a:noFill/>
                </a:ln>
                <a:solidFill>
                  <a:srgbClr val="135E98"/>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rPr>
              <a:t>VIỆ</a:t>
            </a:r>
            <a:r>
              <a:rPr kumimoji="0" lang="en-US" sz="5400" b="0" i="0" u="none" strike="noStrike" kern="1200" cap="none" spc="-150" normalizeH="0" baseline="0" noProof="0" dirty="0">
                <a:ln>
                  <a:noFill/>
                </a:ln>
                <a:solidFill>
                  <a:srgbClr val="135E98"/>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rPr>
              <a:t>T</a:t>
            </a:r>
          </a:p>
        </p:txBody>
      </p:sp>
      <p:sp>
        <p:nvSpPr>
          <p:cNvPr id="3" name="TextBox 2">
            <a:extLst>
              <a:ext uri="{FF2B5EF4-FFF2-40B4-BE49-F238E27FC236}">
                <a16:creationId xmlns:a16="http://schemas.microsoft.com/office/drawing/2014/main" id="{2AE45330-B738-09A5-7079-37FBB0C95BCB}"/>
              </a:ext>
            </a:extLst>
          </p:cNvPr>
          <p:cNvSpPr txBox="1"/>
          <p:nvPr/>
        </p:nvSpPr>
        <p:spPr>
          <a:xfrm>
            <a:off x="2939868" y="2953697"/>
            <a:ext cx="6312262"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150" normalizeH="0" baseline="0" noProof="0" dirty="0" err="1">
                <a:ln>
                  <a:noFill/>
                </a:ln>
                <a:solidFill>
                  <a:srgbClr val="C00000"/>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rPr>
              <a:t>Tôi</a:t>
            </a:r>
            <a:r>
              <a:rPr kumimoji="0" lang="en-US" sz="4400" b="0" i="0" u="none" strike="noStrike" kern="1200" cap="none" spc="-150" normalizeH="0" baseline="0" noProof="0" dirty="0">
                <a:ln>
                  <a:noFill/>
                </a:ln>
                <a:solidFill>
                  <a:srgbClr val="C00000"/>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4400" b="0" i="0" u="none" strike="noStrike" kern="1200" cap="none" spc="-150" normalizeH="0" baseline="0" noProof="0" dirty="0" err="1">
                <a:ln>
                  <a:noFill/>
                </a:ln>
                <a:solidFill>
                  <a:srgbClr val="C00000"/>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rPr>
              <a:t>yêu</a:t>
            </a:r>
            <a:r>
              <a:rPr kumimoji="0" lang="en-US" sz="4400" b="0" i="0" u="none" strike="noStrike" kern="1200" cap="none" spc="-150" normalizeH="0" baseline="0" noProof="0" dirty="0">
                <a:ln>
                  <a:noFill/>
                </a:ln>
                <a:solidFill>
                  <a:srgbClr val="C00000"/>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4400" b="0" i="0" u="none" strike="noStrike" kern="1200" cap="none" spc="-150" normalizeH="0" baseline="0" noProof="0" dirty="0" err="1">
                <a:ln>
                  <a:noFill/>
                </a:ln>
                <a:solidFill>
                  <a:srgbClr val="C00000"/>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rPr>
              <a:t>em</a:t>
            </a:r>
            <a:r>
              <a:rPr kumimoji="0" lang="en-US" sz="4400" b="0" i="0" u="none" strike="noStrike" kern="1200" cap="none" spc="-150" normalizeH="0" baseline="0" noProof="0" dirty="0">
                <a:ln>
                  <a:noFill/>
                </a:ln>
                <a:solidFill>
                  <a:srgbClr val="C00000"/>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rPr>
              <a:t> </a:t>
            </a:r>
            <a:r>
              <a:rPr kumimoji="0" lang="en-US" sz="4400" b="0" i="0" u="none" strike="noStrike" kern="1200" cap="none" spc="-150" normalizeH="0" baseline="0" noProof="0" dirty="0" err="1">
                <a:ln>
                  <a:noFill/>
                </a:ln>
                <a:solidFill>
                  <a:srgbClr val="C00000"/>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rPr>
              <a:t>tôi</a:t>
            </a:r>
            <a:endParaRPr kumimoji="0" lang="en-US" sz="4400" b="0" i="0" u="none" strike="noStrike" kern="1200" cap="none" spc="-150" normalizeH="0" baseline="0" noProof="0" dirty="0">
              <a:ln>
                <a:noFill/>
              </a:ln>
              <a:solidFill>
                <a:srgbClr val="C00000"/>
              </a:solidFill>
              <a:effectLst>
                <a:outerShdw blurRad="50800" dist="38100" dir="5400000" algn="t" rotWithShape="0">
                  <a:prstClr val="black">
                    <a:alpha val="40000"/>
                  </a:prstClr>
                </a:outerShdw>
              </a:effectLst>
              <a:uLnTx/>
              <a:uFillTx/>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98201" y="742304"/>
            <a:ext cx="10132551" cy="749141"/>
          </a:xfrm>
          <a:prstGeom prst="round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70C0"/>
                </a:solidFill>
                <a:effectLst/>
                <a:latin typeface="Nunito Black" pitchFamily="2" charset="0"/>
              </a:rPr>
              <a:t>Câu</a:t>
            </a:r>
            <a:r>
              <a:rPr kumimoji="0" lang="en-US" altLang="en-US" sz="2200" b="1" i="0" u="none" strike="noStrike" cap="none" normalizeH="0" baseline="0" dirty="0">
                <a:ln>
                  <a:noFill/>
                </a:ln>
                <a:solidFill>
                  <a:srgbClr val="0070C0"/>
                </a:solidFill>
                <a:effectLst/>
                <a:latin typeface="Nunito Black" pitchFamily="2" charset="0"/>
              </a:rPr>
              <a:t> 2</a:t>
            </a:r>
            <a:r>
              <a:rPr lang="en-US" altLang="en-US" sz="2200" dirty="0">
                <a:solidFill>
                  <a:srgbClr val="0070C0"/>
                </a:solidFill>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Kể</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về</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những</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việc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thường</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làm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cùng</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với</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anh</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chị</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hoặc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của</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200" b="1" i="0" u="none" strike="noStrike" cap="none" normalizeH="0" baseline="0" dirty="0" err="1">
                <a:ln>
                  <a:noFill/>
                </a:ln>
                <a:solidFill>
                  <a:srgbClr val="0070C0"/>
                </a:solidFill>
                <a:effectLst/>
                <a:latin typeface="Nunito Black" pitchFamily="2" charset="0"/>
              </a:rPr>
              <a:t>Nêu</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cảm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nghĩ</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của</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khi</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có</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anh</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chị</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hoặc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em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làm</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việc</a:t>
            </a:r>
            <a:r>
              <a:rPr kumimoji="0" lang="en-US" altLang="en-US" sz="2200" b="1" i="0" u="none" strike="noStrike" cap="none" normalizeH="0" baseline="0" dirty="0">
                <a:ln>
                  <a:noFill/>
                </a:ln>
                <a:solidFill>
                  <a:srgbClr val="0070C0"/>
                </a:solidFill>
                <a:effectLst/>
                <a:latin typeface="Nunito Black" pitchFamily="2" charset="0"/>
              </a:rPr>
              <a:t> </a:t>
            </a:r>
            <a:r>
              <a:rPr kumimoji="0" lang="en-US" altLang="en-US" sz="2200" b="1" i="0" u="none" strike="noStrike" cap="none" normalizeH="0" baseline="0" dirty="0" err="1">
                <a:ln>
                  <a:noFill/>
                </a:ln>
                <a:solidFill>
                  <a:srgbClr val="0070C0"/>
                </a:solidFill>
                <a:effectLst/>
                <a:latin typeface="Nunito Black" pitchFamily="2" charset="0"/>
              </a:rPr>
              <a:t>cùng</a:t>
            </a:r>
            <a:r>
              <a:rPr kumimoji="0" lang="en-US" altLang="en-US" sz="2200" b="1" i="0" u="none" strike="noStrike" cap="none" normalizeH="0" baseline="0" dirty="0">
                <a:ln>
                  <a:noFill/>
                </a:ln>
                <a:solidFill>
                  <a:srgbClr val="0070C0"/>
                </a:solidFill>
                <a:effectLst/>
                <a:latin typeface="Nunito Black" pitchFamily="2" charset="0"/>
              </a:rPr>
              <a:t>.</a:t>
            </a:r>
            <a:endParaRPr kumimoji="0" lang="en-US" altLang="en-US" sz="2200" b="0" i="0" u="none" strike="noStrike" cap="none" normalizeH="0" baseline="0" dirty="0">
              <a:ln>
                <a:noFill/>
              </a:ln>
              <a:solidFill>
                <a:srgbClr val="0070C0"/>
              </a:solidFill>
              <a:effectLst/>
              <a:latin typeface="Nunito Black" pitchFamily="2" charset="0"/>
            </a:endParaRPr>
          </a:p>
        </p:txBody>
      </p:sp>
      <p:pic>
        <p:nvPicPr>
          <p:cNvPr id="4098" name="Picture 2" descr="https://img.loigiaihay.com/picture/2022/0314/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1280" y="1766560"/>
            <a:ext cx="7327497" cy="29802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1667435" y="5011730"/>
            <a:ext cx="9453283" cy="1464231"/>
          </a:xfrm>
          <a:prstGeom prst="roundRect">
            <a:avLst/>
          </a:prstGeom>
          <a:noFill/>
          <a:ln w="57150">
            <a:solidFill>
              <a:srgbClr val="00B050"/>
            </a:solidFill>
            <a:prstDash val="dash"/>
          </a:ln>
        </p:spPr>
        <p:txBody>
          <a:bodyPr wrap="square">
            <a:spAutoFit/>
          </a:bodyPr>
          <a:lstStyle/>
          <a:p>
            <a:pPr algn="just"/>
            <a:r>
              <a:rPr lang="vi-VN" sz="2000" dirty="0">
                <a:solidFill>
                  <a:srgbClr val="7030A0"/>
                </a:solidFill>
                <a:latin typeface="Nunito Black" pitchFamily="2" charset="0"/>
              </a:rPr>
              <a:t>Em dựa vào gợi ý sau để hoàn thành bài tập:</a:t>
            </a:r>
          </a:p>
          <a:p>
            <a:pPr algn="just"/>
            <a:r>
              <a:rPr lang="vi-VN" sz="2000" dirty="0">
                <a:solidFill>
                  <a:srgbClr val="7030A0"/>
                </a:solidFill>
                <a:latin typeface="Nunito Black" pitchFamily="2" charset="0"/>
              </a:rPr>
              <a:t>- Em thường làm việc gì cùng với anh, chị, em của mình?</a:t>
            </a:r>
          </a:p>
          <a:p>
            <a:pPr algn="just"/>
            <a:r>
              <a:rPr lang="vi-VN" sz="2000" dirty="0">
                <a:solidFill>
                  <a:srgbClr val="7030A0"/>
                </a:solidFill>
                <a:latin typeface="Nunito Black" pitchFamily="2" charset="0"/>
              </a:rPr>
              <a:t>- Em và anh, chị, em của mình làm việc đó như thế nào?</a:t>
            </a:r>
          </a:p>
          <a:p>
            <a:pPr algn="just"/>
            <a:r>
              <a:rPr lang="vi-VN" sz="2000" dirty="0">
                <a:solidFill>
                  <a:srgbClr val="7030A0"/>
                </a:solidFill>
                <a:latin typeface="Nunito Black" pitchFamily="2" charset="0"/>
              </a:rPr>
              <a:t>- Em cảm thấy như thế nào khi làm việc đó cùng với anh, chị, em của mình?</a:t>
            </a:r>
          </a:p>
        </p:txBody>
      </p:sp>
    </p:spTree>
    <p:extLst>
      <p:ext uri="{BB962C8B-B14F-4D97-AF65-F5344CB8AC3E}">
        <p14:creationId xmlns:p14="http://schemas.microsoft.com/office/powerpoint/2010/main" val="126065164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1000"/>
                                        <p:tgtEl>
                                          <p:spTgt spid="4098"/>
                                        </p:tgtEl>
                                      </p:cBhvr>
                                    </p:animEffect>
                                    <p:anim calcmode="lin" valueType="num">
                                      <p:cBhvr>
                                        <p:cTn id="13" dur="1000" fill="hold"/>
                                        <p:tgtEl>
                                          <p:spTgt spid="4098"/>
                                        </p:tgtEl>
                                        <p:attrNameLst>
                                          <p:attrName>ppt_x</p:attrName>
                                        </p:attrNameLst>
                                      </p:cBhvr>
                                      <p:tavLst>
                                        <p:tav tm="0">
                                          <p:val>
                                            <p:strVal val="#ppt_x"/>
                                          </p:val>
                                        </p:tav>
                                        <p:tav tm="100000">
                                          <p:val>
                                            <p:strVal val="#ppt_x"/>
                                          </p:val>
                                        </p:tav>
                                      </p:tavLst>
                                    </p:anim>
                                    <p:anim calcmode="lin" valueType="num">
                                      <p:cBhvr>
                                        <p:cTn id="1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98201" y="742304"/>
            <a:ext cx="10132551" cy="749141"/>
          </a:xfrm>
          <a:prstGeom prst="round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Kể</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về</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những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thường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với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Nêu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cảm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nghĩ</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khi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có</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a:t>
            </a:r>
            <a:endPar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5" name="Rounded Rectangle 4"/>
          <p:cNvSpPr/>
          <p:nvPr/>
        </p:nvSpPr>
        <p:spPr>
          <a:xfrm>
            <a:off x="598201" y="1918128"/>
            <a:ext cx="11147612" cy="2962513"/>
          </a:xfrm>
          <a:prstGeom prst="roundRect">
            <a:avLst/>
          </a:prstGeom>
          <a:solidFill>
            <a:schemeClr val="accent2">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1:</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kumimoji="0" lang="vi-VN"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Mỗi buổi chiều đi học về, em thường cùng anh trai của em đi đá bóng ở sân bóng gần nhà. Hai anh em em được bố mua cho một quả bóng nên hôm nào cũng rủ nhau chơi. Anh em bắt gôn rất giỏi. Anh thường nhờ em sút bóng để anh tập bắt gôn. Anh cũng dạy em cách sút bóng sao cho đúng. Nhờ có anh mà em đá bóng ngày càng giỏi hơn. Em cảm thấy rất vui khi được chơi đá bóng cùng anh.</a:t>
            </a:r>
          </a:p>
        </p:txBody>
      </p:sp>
    </p:spTree>
    <p:extLst>
      <p:ext uri="{BB962C8B-B14F-4D97-AF65-F5344CB8AC3E}">
        <p14:creationId xmlns:p14="http://schemas.microsoft.com/office/powerpoint/2010/main" val="4962516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a:spLocks noChangeArrowheads="1"/>
          </p:cNvSpPr>
          <p:nvPr/>
        </p:nvSpPr>
        <p:spPr bwMode="auto">
          <a:xfrm>
            <a:off x="598201" y="742304"/>
            <a:ext cx="10132551" cy="749141"/>
          </a:xfrm>
          <a:prstGeom prst="roundRect">
            <a:avLst/>
          </a:prstGeom>
          <a:noFill/>
          <a:ln w="57150">
            <a:solidFill>
              <a:srgbClr val="00B05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Câu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2</a:t>
            </a:r>
            <a:r>
              <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Kể</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về</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những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thường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với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Nêu</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cảm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nghĩ</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của</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khi</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có</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anh</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chị</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hoặc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em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làm</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việc</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 </a:t>
            </a:r>
            <a:r>
              <a:rPr kumimoji="0" lang="en-US" altLang="en-US" sz="2200" b="1" i="0" u="none" strike="noStrike" kern="1200" cap="none" spc="0" normalizeH="0" baseline="0" noProof="0" dirty="0" err="1">
                <a:ln>
                  <a:noFill/>
                </a:ln>
                <a:solidFill>
                  <a:srgbClr val="0070C0"/>
                </a:solidFill>
                <a:effectLst/>
                <a:uLnTx/>
                <a:uFillTx/>
                <a:latin typeface="Nunito Black" pitchFamily="2" charset="0"/>
                <a:ea typeface="+mn-ea"/>
                <a:cs typeface="+mn-cs"/>
              </a:rPr>
              <a:t>cùng</a:t>
            </a:r>
            <a:r>
              <a:rPr kumimoji="0" lang="en-US" altLang="en-US" sz="2200" b="1" i="0" u="none" strike="noStrike" kern="1200" cap="none" spc="0" normalizeH="0" baseline="0" noProof="0" dirty="0">
                <a:ln>
                  <a:noFill/>
                </a:ln>
                <a:solidFill>
                  <a:srgbClr val="0070C0"/>
                </a:solidFill>
                <a:effectLst/>
                <a:uLnTx/>
                <a:uFillTx/>
                <a:latin typeface="Nunito Black" pitchFamily="2" charset="0"/>
                <a:ea typeface="+mn-ea"/>
                <a:cs typeface="+mn-cs"/>
              </a:rPr>
              <a:t>.</a:t>
            </a:r>
            <a:endParaRPr kumimoji="0" lang="en-US" altLang="en-US" sz="2200" b="0" i="0" u="none" strike="noStrike" kern="1200" cap="none" spc="0" normalizeH="0" baseline="0" noProof="0" dirty="0">
              <a:ln>
                <a:noFill/>
              </a:ln>
              <a:solidFill>
                <a:srgbClr val="0070C0"/>
              </a:solidFill>
              <a:effectLst/>
              <a:uLnTx/>
              <a:uFillTx/>
              <a:latin typeface="Nunito Black" pitchFamily="2" charset="0"/>
              <a:ea typeface="+mn-ea"/>
              <a:cs typeface="+mn-cs"/>
            </a:endParaRPr>
          </a:p>
        </p:txBody>
      </p:sp>
      <p:sp>
        <p:nvSpPr>
          <p:cNvPr id="4" name="Rounded Rectangle 3"/>
          <p:cNvSpPr/>
          <p:nvPr/>
        </p:nvSpPr>
        <p:spPr>
          <a:xfrm>
            <a:off x="532886" y="1903529"/>
            <a:ext cx="11147612" cy="2962513"/>
          </a:xfrm>
          <a:prstGeom prst="roundRect">
            <a:avLst/>
          </a:prstGeom>
          <a:solidFill>
            <a:schemeClr val="accent4">
              <a:lumMod val="20000"/>
              <a:lumOff val="8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Bài tham khảo </a:t>
            </a:r>
            <a:r>
              <a:rPr kumimoji="0" lang="en-US" sz="2400" b="1" i="0" u="none" strike="noStrike" kern="1200" cap="none" spc="0" normalizeH="0" baseline="0" noProof="0" dirty="0">
                <a:ln>
                  <a:noFill/>
                </a:ln>
                <a:solidFill>
                  <a:srgbClr val="FF0000"/>
                </a:solidFill>
                <a:effectLst/>
                <a:uLnTx/>
                <a:uFillTx/>
                <a:latin typeface="Nunito Black" pitchFamily="2" charset="0"/>
                <a:ea typeface="+mn-ea"/>
                <a:cs typeface="+mn-cs"/>
              </a:rPr>
              <a:t>2</a:t>
            </a:r>
            <a:r>
              <a:rPr kumimoji="0" lang="vi-VN" sz="2400" b="1" i="0" u="none" strike="noStrike" kern="1200" cap="none" spc="0" normalizeH="0" baseline="0" noProof="0" dirty="0">
                <a:ln>
                  <a:noFill/>
                </a:ln>
                <a:solidFill>
                  <a:srgbClr val="FF0000"/>
                </a:solidFill>
                <a:effectLst/>
                <a:uLnTx/>
                <a:uFillTx/>
                <a:latin typeface="Nunito Black" pitchFamily="2" charset="0"/>
                <a:ea typeface="+mn-ea"/>
                <a:cs typeface="+mn-cs"/>
              </a:rPr>
              <a:t>:</a:t>
            </a:r>
            <a:endParaRPr kumimoji="0" lang="vi-VN" sz="2400" b="0" i="0" u="none" strike="noStrike" kern="1200" cap="none" spc="0" normalizeH="0" baseline="0" noProof="0" dirty="0">
              <a:ln>
                <a:noFill/>
              </a:ln>
              <a:solidFill>
                <a:srgbClr val="FF0000"/>
              </a:solidFill>
              <a:effectLst/>
              <a:uLnTx/>
              <a:uFillTx/>
              <a:latin typeface="Nunito Black" pitchFamily="2" charset="0"/>
              <a:ea typeface="+mn-ea"/>
              <a:cs typeface="+mn-cs"/>
            </a:endParaRPr>
          </a:p>
          <a:p>
            <a:pPr lvl="0"/>
            <a:r>
              <a:rPr kumimoji="0" lang="en-US" sz="2400" b="0" i="0" u="none" strike="noStrike" kern="1200" cap="none" spc="0" normalizeH="0" baseline="0" noProof="0" dirty="0">
                <a:ln>
                  <a:noFill/>
                </a:ln>
                <a:solidFill>
                  <a:srgbClr val="ED7D31">
                    <a:lumMod val="50000"/>
                  </a:srgbClr>
                </a:solidFill>
                <a:effectLst/>
                <a:uLnTx/>
                <a:uFillTx/>
                <a:latin typeface="Nunito Black" pitchFamily="2" charset="0"/>
                <a:ea typeface="+mn-ea"/>
                <a:cs typeface="+mn-cs"/>
              </a:rPr>
              <a:t>	</a:t>
            </a:r>
            <a:r>
              <a:rPr lang="vi-VN" sz="2400" dirty="0">
                <a:solidFill>
                  <a:schemeClr val="accent4">
                    <a:lumMod val="50000"/>
                  </a:schemeClr>
                </a:solidFill>
                <a:latin typeface="Nunito Black" pitchFamily="2" charset="0"/>
              </a:rPr>
              <a:t>Em có một người chị em sinh đôi tên là Hà Vy. Chị em em từ bé đã làm rất nhiều việc cùng nhau nhưng việc mà em thích nhất là học cùng chị. Cứ đúng tám giờ tối là hai chị em em lại lên phòng học. Chị Hà Vy học rất giỏi nên có chỗ nào em không hiểu chị đều giảng cho em. Nhờ có chị Hà Vy mà em học tốt hơn. Em rất thích được cùng chị học. Em mong hai chị em mãi yêu thương nhau.</a:t>
            </a:r>
            <a:endParaRPr kumimoji="0" lang="vi-VN" sz="2400" b="0" i="0" u="none" strike="noStrike" kern="1200" cap="none" spc="0" normalizeH="0" baseline="0" noProof="0" dirty="0">
              <a:ln>
                <a:noFill/>
              </a:ln>
              <a:solidFill>
                <a:schemeClr val="accent4">
                  <a:lumMod val="50000"/>
                </a:schemeClr>
              </a:solidFill>
              <a:effectLst/>
              <a:uLnTx/>
              <a:uFillTx/>
              <a:latin typeface="Nunito Black" pitchFamily="2" charset="0"/>
            </a:endParaRPr>
          </a:p>
        </p:txBody>
      </p:sp>
    </p:spTree>
    <p:extLst>
      <p:ext uri="{BB962C8B-B14F-4D97-AF65-F5344CB8AC3E}">
        <p14:creationId xmlns:p14="http://schemas.microsoft.com/office/powerpoint/2010/main" val="2134790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fc2f4fe46df9cf447e9cc95affed16d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2342460" y="0"/>
            <a:ext cx="487363" cy="487363"/>
          </a:xfrm>
          <a:prstGeom prst="rect">
            <a:avLst/>
          </a:prstGeom>
        </p:spPr>
      </p:pic>
      <p:pic>
        <p:nvPicPr>
          <p:cNvPr id="2" name="Picture 1">
            <a:extLst>
              <a:ext uri="{FF2B5EF4-FFF2-40B4-BE49-F238E27FC236}">
                <a16:creationId xmlns:a16="http://schemas.microsoft.com/office/drawing/2014/main" id="{9D58739A-66D5-4E18-96B4-E03ADD03FE55}"/>
              </a:ext>
            </a:extLst>
          </p:cNvPr>
          <p:cNvPicPr>
            <a:picLocks noChangeAspect="1"/>
          </p:cNvPicPr>
          <p:nvPr/>
        </p:nvPicPr>
        <p:blipFill>
          <a:blip r:embed="rId5"/>
          <a:stretch>
            <a:fillRect/>
          </a:stretch>
        </p:blipFill>
        <p:spPr>
          <a:xfrm>
            <a:off x="2621346" y="1939139"/>
            <a:ext cx="7273158" cy="3475021"/>
          </a:xfrm>
          <a:prstGeom prst="rect">
            <a:avLst/>
          </a:prstGeom>
        </p:spPr>
      </p:pic>
    </p:spTree>
    <p:extLst>
      <p:ext uri="{BB962C8B-B14F-4D97-AF65-F5344CB8AC3E}">
        <p14:creationId xmlns:p14="http://schemas.microsoft.com/office/powerpoint/2010/main" val="251951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0"/>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999">
                <p:cTn id="14"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1172210" y="1005840"/>
            <a:ext cx="7221220" cy="3797935"/>
          </a:xfrm>
          <a:prstGeom prst="roundRect">
            <a:avLst/>
          </a:prstGeom>
          <a:solidFill>
            <a:schemeClr val="accent4">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2" name="圆角矩形 1"/>
          <p:cNvSpPr/>
          <p:nvPr/>
        </p:nvSpPr>
        <p:spPr>
          <a:xfrm>
            <a:off x="1472799" y="1316209"/>
            <a:ext cx="7221220" cy="3797935"/>
          </a:xfrm>
          <a:prstGeom prst="roundRect">
            <a:avLst/>
          </a:prstGeom>
          <a:solidFill>
            <a:schemeClr val="bg2"/>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微软雅黑"/>
              <a:cs typeface="+mn-cs"/>
            </a:endParaRPr>
          </a:p>
        </p:txBody>
      </p:sp>
      <p:sp>
        <p:nvSpPr>
          <p:cNvPr id="6" name="TextBox 5">
            <a:extLst>
              <a:ext uri="{FF2B5EF4-FFF2-40B4-BE49-F238E27FC236}">
                <a16:creationId xmlns:a16="http://schemas.microsoft.com/office/drawing/2014/main" id="{C3EF4E01-C4B9-4F69-8CD1-587AB7A68723}"/>
              </a:ext>
            </a:extLst>
          </p:cNvPr>
          <p:cNvSpPr txBox="1"/>
          <p:nvPr/>
        </p:nvSpPr>
        <p:spPr>
          <a:xfrm>
            <a:off x="1966260" y="2661178"/>
            <a:ext cx="6234297" cy="1107996"/>
          </a:xfrm>
          <a:prstGeom prst="rect">
            <a:avLst/>
          </a:prstGeom>
          <a:noFill/>
        </p:spPr>
        <p:txBody>
          <a:bodyPr wrap="square" rtlCol="0">
            <a:prstTxWarp prst="textWave1">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300" normalizeH="0" baseline="0" noProof="0" dirty="0" err="1">
                <a:ln>
                  <a:noFill/>
                </a:ln>
                <a:solidFill>
                  <a:srgbClr val="FF0C56"/>
                </a:solidFill>
                <a:effectLst>
                  <a:glow rad="152400">
                    <a:srgbClr val="FFFF3F"/>
                  </a:glow>
                  <a:outerShdw blurRad="50800" dist="38100" dir="5400000" algn="t" rotWithShape="0">
                    <a:prstClr val="black">
                      <a:alpha val="40000"/>
                    </a:prstClr>
                  </a:outerShdw>
                </a:effectLst>
                <a:uLnTx/>
                <a:uFillTx/>
                <a:latin typeface="LNTH-No Virus" pitchFamily="2" charset="0"/>
                <a:ea typeface="微软雅黑"/>
                <a:cs typeface="+mn-cs"/>
              </a:rPr>
              <a:t>Khởi</a:t>
            </a:r>
            <a:r>
              <a:rPr kumimoji="0" lang="en-US" sz="6600" b="0" i="0" u="none" strike="noStrike" kern="1200" cap="none" spc="300" normalizeH="0" noProof="0" dirty="0">
                <a:ln>
                  <a:noFill/>
                </a:ln>
                <a:solidFill>
                  <a:srgbClr val="FF0C56"/>
                </a:solidFill>
                <a:effectLst>
                  <a:glow rad="152400">
                    <a:srgbClr val="FFFF3F"/>
                  </a:glow>
                  <a:outerShdw blurRad="50800" dist="38100" dir="5400000" algn="t" rotWithShape="0">
                    <a:prstClr val="black">
                      <a:alpha val="40000"/>
                    </a:prstClr>
                  </a:outerShdw>
                </a:effectLst>
                <a:uLnTx/>
                <a:uFillTx/>
                <a:latin typeface="LNTH-No Virus" pitchFamily="2" charset="0"/>
                <a:ea typeface="微软雅黑"/>
                <a:cs typeface="+mn-cs"/>
              </a:rPr>
              <a:t> </a:t>
            </a:r>
            <a:r>
              <a:rPr kumimoji="0" lang="en-US" sz="6600" b="0" i="0" u="none" strike="noStrike" kern="1200" cap="none" spc="300" normalizeH="0" noProof="0" dirty="0" err="1">
                <a:ln>
                  <a:noFill/>
                </a:ln>
                <a:solidFill>
                  <a:srgbClr val="FF0C56"/>
                </a:solidFill>
                <a:effectLst>
                  <a:glow rad="152400">
                    <a:srgbClr val="FFFF3F"/>
                  </a:glow>
                  <a:outerShdw blurRad="50800" dist="38100" dir="5400000" algn="t" rotWithShape="0">
                    <a:prstClr val="black">
                      <a:alpha val="40000"/>
                    </a:prstClr>
                  </a:outerShdw>
                </a:effectLst>
                <a:uLnTx/>
                <a:uFillTx/>
                <a:latin typeface="LNTH-No Virus" pitchFamily="2" charset="0"/>
                <a:ea typeface="微软雅黑"/>
                <a:cs typeface="+mn-cs"/>
              </a:rPr>
              <a:t>động</a:t>
            </a:r>
            <a:endParaRPr kumimoji="0" lang="en-US" sz="6600" b="0" i="0" u="none" strike="noStrike" kern="1200" cap="none" spc="300" normalizeH="0" baseline="0" noProof="0" dirty="0">
              <a:ln>
                <a:noFill/>
              </a:ln>
              <a:solidFill>
                <a:srgbClr val="FF0C56"/>
              </a:solidFill>
              <a:effectLst>
                <a:glow rad="152400">
                  <a:srgbClr val="FFFF3F"/>
                </a:glow>
                <a:outerShdw blurRad="50800" dist="38100" dir="5400000" algn="t" rotWithShape="0">
                  <a:prstClr val="black">
                    <a:alpha val="40000"/>
                  </a:prstClr>
                </a:outerShdw>
              </a:effectLst>
              <a:uLnTx/>
              <a:uFillTx/>
              <a:latin typeface="LNTH-No Virus" pitchFamily="2" charset="0"/>
              <a:ea typeface="微软雅黑"/>
              <a:cs typeface="+mn-cs"/>
            </a:endParaRPr>
          </a:p>
        </p:txBody>
      </p:sp>
      <p:pic>
        <p:nvPicPr>
          <p:cNvPr id="9" name="图片 3">
            <a:extLst>
              <a:ext uri="{FF2B5EF4-FFF2-40B4-BE49-F238E27FC236}">
                <a16:creationId xmlns:a16="http://schemas.microsoft.com/office/drawing/2014/main" id="{BEEB9A76-64AD-430D-9E74-7210DC2AAB36}"/>
              </a:ext>
            </a:extLst>
          </p:cNvPr>
          <p:cNvPicPr>
            <a:picLocks noChangeAspect="1"/>
          </p:cNvPicPr>
          <p:nvPr/>
        </p:nvPicPr>
        <p:blipFill>
          <a:blip r:embed="rId3" cstate="hq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7722904" y="3742544"/>
            <a:ext cx="1942230" cy="1371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strVal val="#ppt_w*0.7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animEffect transition="in" filter="fade">
                                      <p:cBhvr>
                                        <p:cTn id="14" dur="500"/>
                                        <p:tgtEl>
                                          <p:spTgt spid="2"/>
                                        </p:tgtEl>
                                      </p:cBhvr>
                                    </p:animEffect>
                                  </p:childTnLst>
                                </p:cTn>
                              </p:par>
                            </p:childTnLst>
                          </p:cTn>
                        </p:par>
                        <p:par>
                          <p:cTn id="15" fill="hold">
                            <p:stCondLst>
                              <p:cond delay="500"/>
                            </p:stCondLst>
                            <p:childTnLst>
                              <p:par>
                                <p:cTn id="16" presetID="16" presetClass="entr" presetSubtype="37" fill="hold" grpId="0" nodeType="afterEffect">
                                  <p:stCondLst>
                                    <p:cond delay="0"/>
                                  </p:stCondLst>
                                  <p:iterate type="lt">
                                    <p:tmPct val="10000"/>
                                  </p:iterate>
                                  <p:childTnLst>
                                    <p:set>
                                      <p:cBhvr>
                                        <p:cTn id="17" dur="1" fill="hold">
                                          <p:stCondLst>
                                            <p:cond delay="0"/>
                                          </p:stCondLst>
                                        </p:cTn>
                                        <p:tgtEl>
                                          <p:spTgt spid="6"/>
                                        </p:tgtEl>
                                        <p:attrNameLst>
                                          <p:attrName>style.visibility</p:attrName>
                                        </p:attrNameLst>
                                      </p:cBhvr>
                                      <p:to>
                                        <p:strVal val="visible"/>
                                      </p:to>
                                    </p:set>
                                    <p:animEffect transition="in" filter="barn(outVertical)">
                                      <p:cBhvr>
                                        <p:cTn id="18" dur="500"/>
                                        <p:tgtEl>
                                          <p:spTgt spid="6"/>
                                        </p:tgtEl>
                                      </p:cBhvr>
                                    </p:animEffect>
                                  </p:childTnLst>
                                </p:cTn>
                              </p:par>
                              <p:par>
                                <p:cTn id="19" presetID="42" presetClass="entr" presetSubtype="0" fill="hold" nodeType="with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88688" cy="6858000"/>
          </a:xfrm>
          <a:prstGeom prst="rect">
            <a:avLst/>
          </a:prstGeom>
        </p:spPr>
      </p:pic>
      <p:pic>
        <p:nvPicPr>
          <p:cNvPr id="25" name="图片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 y="-88"/>
            <a:ext cx="12027087" cy="6096806"/>
          </a:xfrm>
          <a:prstGeom prst="rect">
            <a:avLst/>
          </a:prstGeom>
        </p:spPr>
      </p:pic>
      <p:sp>
        <p:nvSpPr>
          <p:cNvPr id="26" name="KSO_Shape"/>
          <p:cNvSpPr/>
          <p:nvPr/>
        </p:nvSpPr>
        <p:spPr bwMode="auto">
          <a:xfrm>
            <a:off x="1703512" y="953724"/>
            <a:ext cx="9001000" cy="4950551"/>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rgbClr val="E3F6FA"/>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rgbClr val="FFFFFF"/>
              </a:solidFill>
            </a:endParaRPr>
          </a:p>
        </p:txBody>
      </p:sp>
      <p:pic>
        <p:nvPicPr>
          <p:cNvPr id="11" name="图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790663">
            <a:off x="8752640" y="3626127"/>
            <a:ext cx="1552381" cy="1400000"/>
          </a:xfrm>
          <a:prstGeom prst="rect">
            <a:avLst/>
          </a:prstGeom>
        </p:spPr>
      </p:pic>
      <p:pic>
        <p:nvPicPr>
          <p:cNvPr id="12"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6644" y="1539903"/>
            <a:ext cx="1952381" cy="1666667"/>
          </a:xfrm>
          <a:prstGeom prst="rect">
            <a:avLst/>
          </a:prstGeom>
        </p:spPr>
      </p:pic>
      <p:pic>
        <p:nvPicPr>
          <p:cNvPr id="13" name="图片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8494" y="3616977"/>
            <a:ext cx="1323810" cy="1419048"/>
          </a:xfrm>
          <a:prstGeom prst="rect">
            <a:avLst/>
          </a:prstGeom>
        </p:spPr>
      </p:pic>
      <p:pic>
        <p:nvPicPr>
          <p:cNvPr id="16" name="图片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48585" y="1691033"/>
            <a:ext cx="1315736" cy="1628570"/>
          </a:xfrm>
          <a:prstGeom prst="rect">
            <a:avLst/>
          </a:prstGeom>
        </p:spPr>
      </p:pic>
      <p:sp>
        <p:nvSpPr>
          <p:cNvPr id="4" name="矩形 11">
            <a:extLst>
              <a:ext uri="{FF2B5EF4-FFF2-40B4-BE49-F238E27FC236}">
                <a16:creationId xmlns:a16="http://schemas.microsoft.com/office/drawing/2014/main" id="{32FF2410-529A-D00E-5978-18ED205F17AF}"/>
              </a:ext>
            </a:extLst>
          </p:cNvPr>
          <p:cNvSpPr/>
          <p:nvPr/>
        </p:nvSpPr>
        <p:spPr>
          <a:xfrm>
            <a:off x="2545959" y="1961690"/>
            <a:ext cx="4138133" cy="641446"/>
          </a:xfrm>
          <a:prstGeom prst="rect">
            <a:avLst/>
          </a:prstGeom>
          <a:solidFill>
            <a:srgbClr val="48A0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Luyện</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đọc</a:t>
            </a: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baseline="0" noProof="0" dirty="0" err="1">
                <a:ln>
                  <a:noFill/>
                </a:ln>
                <a:solidFill>
                  <a:prstClr val="white"/>
                </a:solidFill>
                <a:effectLst/>
                <a:uLnTx/>
                <a:uFillTx/>
                <a:latin typeface="Calibri" panose="020F0502020204030204" pitchFamily="34" charset="0"/>
                <a:cs typeface="Calibri" panose="020F0502020204030204" pitchFamily="34" charset="0"/>
              </a:rPr>
              <a:t>toàn</a:t>
            </a:r>
            <a:r>
              <a:rPr kumimoji="0" lang="en-US" altLang="zh-CN" sz="3600" b="1" i="0" u="none" strike="noStrike" kern="1200" cap="none" spc="0" normalizeH="0" noProof="0" dirty="0">
                <a:ln>
                  <a:noFill/>
                </a:ln>
                <a:solidFill>
                  <a:prstClr val="white"/>
                </a:solidFill>
                <a:effectLst/>
                <a:uLnTx/>
                <a:uFillTx/>
                <a:latin typeface="Calibri" panose="020F0502020204030204" pitchFamily="34" charset="0"/>
                <a:cs typeface="Calibri" panose="020F0502020204030204" pitchFamily="34" charset="0"/>
              </a:rPr>
              <a:t> </a:t>
            </a:r>
            <a:r>
              <a:rPr kumimoji="0" lang="en-US" altLang="zh-CN" sz="3600" b="1" i="0" u="none" strike="noStrike" kern="1200" cap="none" spc="0" normalizeH="0" noProof="0" dirty="0" err="1">
                <a:ln>
                  <a:noFill/>
                </a:ln>
                <a:solidFill>
                  <a:prstClr val="white"/>
                </a:solidFill>
                <a:effectLst/>
                <a:uLnTx/>
                <a:uFillTx/>
                <a:latin typeface="Calibri" panose="020F0502020204030204" pitchFamily="34" charset="0"/>
                <a:cs typeface="Calibri" panose="020F0502020204030204" pitchFamily="34" charset="0"/>
              </a:rPr>
              <a:t>bài</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C9049872-88D6-CDF9-121C-6289317EEA16}"/>
              </a:ext>
            </a:extLst>
          </p:cNvPr>
          <p:cNvGrpSpPr/>
          <p:nvPr/>
        </p:nvGrpSpPr>
        <p:grpSpPr>
          <a:xfrm>
            <a:off x="1866869" y="2900998"/>
            <a:ext cx="5976620" cy="2297941"/>
            <a:chOff x="4038" y="1734"/>
            <a:chExt cx="10427" cy="4282"/>
          </a:xfrm>
        </p:grpSpPr>
        <p:sp>
          <p:nvSpPr>
            <p:cNvPr id="6" name="Rounded Rectangle 25">
              <a:extLst>
                <a:ext uri="{FF2B5EF4-FFF2-40B4-BE49-F238E27FC236}">
                  <a16:creationId xmlns:a16="http://schemas.microsoft.com/office/drawing/2014/main" id="{0C8432DA-495A-A5D0-E91E-1BD115CD3DEB}"/>
                </a:ext>
              </a:extLst>
            </p:cNvPr>
            <p:cNvSpPr/>
            <p:nvPr/>
          </p:nvSpPr>
          <p:spPr>
            <a:xfrm>
              <a:off x="4038" y="2862"/>
              <a:ext cx="5741" cy="82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7" name="Rectangle 6">
              <a:extLst>
                <a:ext uri="{FF2B5EF4-FFF2-40B4-BE49-F238E27FC236}">
                  <a16:creationId xmlns:a16="http://schemas.microsoft.com/office/drawing/2014/main" id="{A8C0D654-151C-492E-2F79-AFC2B3CC6BC5}"/>
                </a:ext>
              </a:extLst>
            </p:cNvPr>
            <p:cNvSpPr/>
            <p:nvPr/>
          </p:nvSpPr>
          <p:spPr>
            <a:xfrm>
              <a:off x="7091" y="1734"/>
              <a:ext cx="4257" cy="905"/>
            </a:xfrm>
            <a:prstGeom prst="rect">
              <a:avLst/>
            </a:prstGeom>
          </p:spPr>
          <p:txBody>
            <a:bodyPr wrap="none">
              <a:spAutoFit/>
            </a:bodyPr>
            <a:lstStyle/>
            <a:p>
              <a:pPr marL="0" marR="0" lvl="0" indent="0" algn="ctr"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Tiêu</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chí</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đánh</a:t>
              </a:r>
              <a:r>
                <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2800" b="1" i="0" u="none" strike="noStrike" kern="1200" cap="none" spc="0" normalizeH="0" baseline="0" noProof="0" dirty="0" err="1">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rPr>
                <a:t>giá</a:t>
              </a:r>
              <a:endParaRPr kumimoji="0" lang="en-US" altLang="zh-CN" sz="2800" b="1" i="0" u="none" strike="noStrike" kern="1200" cap="none" spc="0" normalizeH="0" baseline="0" noProof="0" dirty="0">
                <a:ln>
                  <a:noFill/>
                </a:ln>
                <a:solidFill>
                  <a:srgbClr val="FF1531"/>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8" name="Rectangle 7">
              <a:extLst>
                <a:ext uri="{FF2B5EF4-FFF2-40B4-BE49-F238E27FC236}">
                  <a16:creationId xmlns:a16="http://schemas.microsoft.com/office/drawing/2014/main" id="{CAAB9CF8-D0AC-00DF-2A70-A8148A327C7D}"/>
                </a:ext>
              </a:extLst>
            </p:cNvPr>
            <p:cNvSpPr/>
            <p:nvPr/>
          </p:nvSpPr>
          <p:spPr>
            <a:xfrm>
              <a:off x="5223" y="2754"/>
              <a:ext cx="2798" cy="968"/>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120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endParaRPr kumimoji="0" lang="en-US" altLang="zh-CN" sz="3200" b="0" i="0" u="none" strike="noStrike" kern="120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9" name="Oval 8">
              <a:extLst>
                <a:ext uri="{FF2B5EF4-FFF2-40B4-BE49-F238E27FC236}">
                  <a16:creationId xmlns:a16="http://schemas.microsoft.com/office/drawing/2014/main" id="{2627462C-A79D-B984-0E54-67EF12BFBB6F}"/>
                </a:ext>
              </a:extLst>
            </p:cNvPr>
            <p:cNvSpPr/>
            <p:nvPr/>
          </p:nvSpPr>
          <p:spPr>
            <a:xfrm>
              <a:off x="4183" y="2934"/>
              <a:ext cx="680" cy="68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charset="0"/>
                  <a:ea typeface="inpin heiti" charset="-122"/>
                  <a:cs typeface="Calibri" panose="020F0502020204030204" charset="0"/>
                  <a:sym typeface="Arial" panose="020B0604020202020204"/>
                </a:rPr>
                <a:t>1</a:t>
              </a:r>
              <a:endParaRPr kumimoji="0" lang="en-US" sz="2800" b="0" i="0" u="none" strike="noStrike" kern="0" cap="none" spc="0" normalizeH="0" baseline="0" noProof="0" dirty="0">
                <a:ln>
                  <a:noFill/>
                </a:ln>
                <a:solidFill>
                  <a:prstClr val="white"/>
                </a:solidFill>
                <a:effectLst/>
                <a:uLnTx/>
                <a:uFillTx/>
                <a:latin typeface="Calibri" panose="020F0502020204030204" charset="0"/>
                <a:cs typeface="Calibri" panose="020F0502020204030204" charset="0"/>
                <a:sym typeface="Arial" panose="020B0604020202020204"/>
              </a:endParaRPr>
            </a:p>
          </p:txBody>
        </p:sp>
        <p:grpSp>
          <p:nvGrpSpPr>
            <p:cNvPr id="10" name="Group 9">
              <a:extLst>
                <a:ext uri="{FF2B5EF4-FFF2-40B4-BE49-F238E27FC236}">
                  <a16:creationId xmlns:a16="http://schemas.microsoft.com/office/drawing/2014/main" id="{178C14E7-3BD0-3ECD-B2CE-F6FC066312B0}"/>
                </a:ext>
              </a:extLst>
            </p:cNvPr>
            <p:cNvGrpSpPr/>
            <p:nvPr/>
          </p:nvGrpSpPr>
          <p:grpSpPr>
            <a:xfrm>
              <a:off x="4038" y="3839"/>
              <a:ext cx="5741" cy="1014"/>
              <a:chOff x="1717199" y="4363552"/>
              <a:chExt cx="3645680" cy="643894"/>
            </a:xfrm>
          </p:grpSpPr>
          <p:sp>
            <p:nvSpPr>
              <p:cNvPr id="29" name="Rounded Rectangle 30">
                <a:extLst>
                  <a:ext uri="{FF2B5EF4-FFF2-40B4-BE49-F238E27FC236}">
                    <a16:creationId xmlns:a16="http://schemas.microsoft.com/office/drawing/2014/main" id="{3B08AC11-CF82-A3AA-FB1C-B0EF9FE88037}"/>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30" name="Rectangle 29">
                <a:extLst>
                  <a:ext uri="{FF2B5EF4-FFF2-40B4-BE49-F238E27FC236}">
                    <a16:creationId xmlns:a16="http://schemas.microsoft.com/office/drawing/2014/main" id="{CD0D8029-8F38-36BB-D525-CD2B1E6370A7}"/>
                  </a:ext>
                </a:extLst>
              </p:cNvPr>
              <p:cNvSpPr/>
              <p:nvPr/>
            </p:nvSpPr>
            <p:spPr>
              <a:xfrm>
                <a:off x="2469553"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Đọc</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to,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rõ</a:t>
                </a:r>
                <a:endPar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31" name="Oval 30">
                <a:extLst>
                  <a:ext uri="{FF2B5EF4-FFF2-40B4-BE49-F238E27FC236}">
                    <a16:creationId xmlns:a16="http://schemas.microsoft.com/office/drawing/2014/main" id="{C712E7E6-D339-00C6-7664-FBA0D6EACAB3}"/>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2</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grpSp>
          <p:nvGrpSpPr>
            <p:cNvPr id="14" name="Group 13">
              <a:extLst>
                <a:ext uri="{FF2B5EF4-FFF2-40B4-BE49-F238E27FC236}">
                  <a16:creationId xmlns:a16="http://schemas.microsoft.com/office/drawing/2014/main" id="{1A6A6D69-4F4F-BF71-F784-4779BD015EFF}"/>
                </a:ext>
              </a:extLst>
            </p:cNvPr>
            <p:cNvGrpSpPr/>
            <p:nvPr/>
          </p:nvGrpSpPr>
          <p:grpSpPr>
            <a:xfrm>
              <a:off x="4038" y="5002"/>
              <a:ext cx="7045" cy="1014"/>
              <a:chOff x="1717199" y="5199333"/>
              <a:chExt cx="4473575" cy="643894"/>
            </a:xfrm>
          </p:grpSpPr>
          <p:sp>
            <p:nvSpPr>
              <p:cNvPr id="23" name="Rounded Rectangle 34">
                <a:extLst>
                  <a:ext uri="{FF2B5EF4-FFF2-40B4-BE49-F238E27FC236}">
                    <a16:creationId xmlns:a16="http://schemas.microsoft.com/office/drawing/2014/main" id="{30963243-3D15-AC45-36A4-AD64AE745D35}"/>
                  </a:ext>
                </a:extLst>
              </p:cNvPr>
              <p:cNvSpPr/>
              <p:nvPr/>
            </p:nvSpPr>
            <p:spPr>
              <a:xfrm>
                <a:off x="1717199" y="5206318"/>
                <a:ext cx="4473575" cy="584835"/>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865" b="0" i="0" u="none" strike="noStrike" kern="0" cap="none" spc="0" normalizeH="0" baseline="0" noProof="0">
                  <a:ln>
                    <a:noFill/>
                  </a:ln>
                  <a:solidFill>
                    <a:prstClr val="white"/>
                  </a:solidFill>
                  <a:effectLst/>
                  <a:uLnTx/>
                  <a:uFillTx/>
                  <a:latin typeface="Calibri" panose="020F0502020204030204" charset="0"/>
                  <a:cs typeface="Calibri" panose="020F0502020204030204" charset="0"/>
                  <a:sym typeface="Arial" panose="020B0604020202020204"/>
                </a:endParaRPr>
              </a:p>
            </p:txBody>
          </p:sp>
          <p:sp>
            <p:nvSpPr>
              <p:cNvPr id="27" name="Rectangle 26">
                <a:extLst>
                  <a:ext uri="{FF2B5EF4-FFF2-40B4-BE49-F238E27FC236}">
                    <a16:creationId xmlns:a16="http://schemas.microsoft.com/office/drawing/2014/main" id="{4CDE2A9A-6E03-0510-7742-6D90AED73516}"/>
                  </a:ext>
                </a:extLst>
              </p:cNvPr>
              <p:cNvSpPr/>
              <p:nvPr/>
            </p:nvSpPr>
            <p:spPr>
              <a:xfrm>
                <a:off x="2469553"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panose="020B0604020202020204"/>
                  <a:buNone/>
                  <a:tabLst/>
                  <a:defRPr/>
                </a:pP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Ngắt</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nghỉ</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đúng</a:t>
                </a:r>
                <a:r>
                  <a:rPr kumimoji="0" lang="en-US" altLang="zh-CN"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 </a:t>
                </a:r>
                <a:r>
                  <a:rPr kumimoji="0" lang="en-US" altLang="zh-CN" sz="3200" b="0" i="0" u="none" strike="noStrike" kern="0" cap="none" spc="0" normalizeH="0" baseline="0" noProof="0" dirty="0" err="1">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chỗ</a:t>
                </a:r>
                <a:endParaRPr kumimoji="0" lang="zh-CN" alt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endParaRPr>
              </a:p>
            </p:txBody>
          </p:sp>
          <p:sp>
            <p:nvSpPr>
              <p:cNvPr id="28" name="Oval 27">
                <a:extLst>
                  <a:ext uri="{FF2B5EF4-FFF2-40B4-BE49-F238E27FC236}">
                    <a16:creationId xmlns:a16="http://schemas.microsoft.com/office/drawing/2014/main" id="{8C6C95D0-9850-797B-532F-83AD1A0C171E}"/>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charset="0"/>
                    <a:ea typeface="inpin heiti" charset="-122"/>
                    <a:cs typeface="Calibri" panose="020F0502020204030204" charset="0"/>
                    <a:sym typeface="Arial" panose="020B0604020202020204"/>
                  </a:rPr>
                  <a:t>3</a:t>
                </a:r>
                <a:endParaRPr kumimoji="0" lang="en-US" sz="2800" b="0" i="0" u="none" strike="noStrike" kern="0" cap="none" spc="0" normalizeH="0" baseline="0" noProof="0" dirty="0">
                  <a:ln>
                    <a:noFill/>
                  </a:ln>
                  <a:solidFill>
                    <a:prstClr val="black"/>
                  </a:solidFill>
                  <a:effectLst/>
                  <a:uLnTx/>
                  <a:uFillTx/>
                  <a:latin typeface="Calibri" panose="020F0502020204030204" charset="0"/>
                  <a:cs typeface="Calibri" panose="020F0502020204030204" charset="0"/>
                  <a:sym typeface="Arial" panose="020B0604020202020204"/>
                </a:endParaRPr>
              </a:p>
            </p:txBody>
          </p:sp>
        </p:grpSp>
        <p:pic>
          <p:nvPicPr>
            <p:cNvPr id="15" name="Picture 2" descr="Star Cartoon Images, Stock Photos &amp;amp; Vectors | Shutterstock">
              <a:extLst>
                <a:ext uri="{FF2B5EF4-FFF2-40B4-BE49-F238E27FC236}">
                  <a16:creationId xmlns:a16="http://schemas.microsoft.com/office/drawing/2014/main" id="{EA4BC702-B186-93CE-2688-B16468ABA538}"/>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9925" y="2862"/>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Star Cartoon Images, Stock Photos &amp;amp; Vectors | Shutterstock">
              <a:extLst>
                <a:ext uri="{FF2B5EF4-FFF2-40B4-BE49-F238E27FC236}">
                  <a16:creationId xmlns:a16="http://schemas.microsoft.com/office/drawing/2014/main" id="{4B6821A0-4C2F-FAD1-DE5E-A3DA7B212B58}"/>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0008" y="3884"/>
              <a:ext cx="2899" cy="82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Star Cartoon Images, Stock Photos &amp;amp; Vectors | Shutterstock">
              <a:extLst>
                <a:ext uri="{FF2B5EF4-FFF2-40B4-BE49-F238E27FC236}">
                  <a16:creationId xmlns:a16="http://schemas.microsoft.com/office/drawing/2014/main" id="{A7AB2ED1-5E22-43B8-47BA-8CAEE75AE70F}"/>
                </a:ext>
              </a:extLst>
            </p:cNvPr>
            <p:cNvPicPr>
              <a:picLocks noChangeAspect="1" noChangeArrowheads="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a:fillRect/>
            </a:stretch>
          </p:blipFill>
          <p:spPr bwMode="auto">
            <a:xfrm>
              <a:off x="11567" y="5013"/>
              <a:ext cx="2899" cy="827"/>
            </a:xfrm>
            <a:prstGeom prst="rect">
              <a:avLst/>
            </a:prstGeom>
            <a:noFill/>
            <a:extLst>
              <a:ext uri="{909E8E84-426E-40DD-AFC4-6F175D3DCCD1}">
                <a14:hiddenFill xmlns:a14="http://schemas.microsoft.com/office/drawing/2010/main">
                  <a:solidFill>
                    <a:srgbClr val="FFFFFF"/>
                  </a:solidFill>
                </a14:hiddenFill>
              </a:ext>
            </a:extLst>
          </p:spPr>
        </p:pic>
      </p:grpSp>
      <p:pic>
        <p:nvPicPr>
          <p:cNvPr id="32" name="Picture 31">
            <a:extLst>
              <a:ext uri="{FF2B5EF4-FFF2-40B4-BE49-F238E27FC236}">
                <a16:creationId xmlns:a16="http://schemas.microsoft.com/office/drawing/2014/main" id="{B80030B7-6B58-31A3-6FD5-88190135C3AB}"/>
              </a:ext>
            </a:extLst>
          </p:cNvPr>
          <p:cNvPicPr>
            <a:picLocks noChangeAspect="1"/>
          </p:cNvPicPr>
          <p:nvPr/>
        </p:nvPicPr>
        <p:blipFill>
          <a:blip r:embed="rId10"/>
          <a:stretch>
            <a:fillRect/>
          </a:stretch>
        </p:blipFill>
        <p:spPr>
          <a:xfrm>
            <a:off x="8165498" y="3799701"/>
            <a:ext cx="1761897" cy="2194750"/>
          </a:xfrm>
          <a:prstGeom prst="rect">
            <a:avLst/>
          </a:prstGeom>
        </p:spPr>
      </p:pic>
      <p:grpSp>
        <p:nvGrpSpPr>
          <p:cNvPr id="33" name="Group 32">
            <a:extLst>
              <a:ext uri="{FF2B5EF4-FFF2-40B4-BE49-F238E27FC236}">
                <a16:creationId xmlns:a16="http://schemas.microsoft.com/office/drawing/2014/main" id="{17C9B5E1-52E4-8D0E-C95A-C1B177E6A164}"/>
              </a:ext>
            </a:extLst>
          </p:cNvPr>
          <p:cNvGrpSpPr/>
          <p:nvPr/>
        </p:nvGrpSpPr>
        <p:grpSpPr>
          <a:xfrm>
            <a:off x="6905302" y="0"/>
            <a:ext cx="4449813" cy="4449813"/>
            <a:chOff x="7610152" y="-439471"/>
            <a:chExt cx="4449813" cy="4449813"/>
          </a:xfrm>
        </p:grpSpPr>
        <p:pic>
          <p:nvPicPr>
            <p:cNvPr id="34" name="Picture 33" descr="A picture containing shape&#10;&#10;Description automatically generated">
              <a:extLst>
                <a:ext uri="{FF2B5EF4-FFF2-40B4-BE49-F238E27FC236}">
                  <a16:creationId xmlns:a16="http://schemas.microsoft.com/office/drawing/2014/main" id="{9F499959-7E18-C9D8-43AF-C4460A7BD959}"/>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10000" b="90000" l="6719" r="92969">
                          <a14:foregroundMark x1="8438" y1="36563" x2="8438" y2="36563"/>
                          <a14:foregroundMark x1="6719" y1="48594" x2="71406" y2="59062"/>
                          <a14:foregroundMark x1="71406" y1="59062" x2="72656" y2="59844"/>
                          <a14:foregroundMark x1="64375" y1="20000" x2="64375" y2="20000"/>
                          <a14:foregroundMark x1="75938" y1="19375" x2="75938" y2="19375"/>
                          <a14:foregroundMark x1="83438" y1="23594" x2="83438" y2="23594"/>
                          <a14:foregroundMark x1="89219" y1="47813" x2="89219" y2="47813"/>
                          <a14:foregroundMark x1="92969" y1="61875" x2="92969" y2="61875"/>
                          <a14:foregroundMark x1="22969" y1="32656" x2="81250" y2="68125"/>
                          <a14:foregroundMark x1="81719" y1="37188" x2="9688" y2="71250"/>
                          <a14:foregroundMark x1="9688" y1="71250" x2="12344" y2="70781"/>
                          <a14:foregroundMark x1="24844" y1="60625" x2="82813" y2="74219"/>
                          <a14:foregroundMark x1="72031" y1="41563" x2="90625" y2="68438"/>
                        </a14:backgroundRemoval>
                      </a14:imgEffect>
                    </a14:imgLayer>
                  </a14:imgProps>
                </a:ext>
                <a:ext uri="{28A0092B-C50C-407E-A947-70E740481C1C}">
                  <a14:useLocalDpi xmlns:a14="http://schemas.microsoft.com/office/drawing/2010/main" val="0"/>
                </a:ext>
              </a:extLst>
            </a:blip>
            <a:stretch>
              <a:fillRect/>
            </a:stretch>
          </p:blipFill>
          <p:spPr>
            <a:xfrm>
              <a:off x="7610152" y="-439471"/>
              <a:ext cx="4449813" cy="4449813"/>
            </a:xfrm>
            <a:prstGeom prst="rect">
              <a:avLst/>
            </a:prstGeom>
          </p:spPr>
        </p:pic>
        <p:sp>
          <p:nvSpPr>
            <p:cNvPr id="35" name="TextBox 34">
              <a:extLst>
                <a:ext uri="{FF2B5EF4-FFF2-40B4-BE49-F238E27FC236}">
                  <a16:creationId xmlns:a16="http://schemas.microsoft.com/office/drawing/2014/main" id="{E47EAAEF-3F72-4F7C-2FF4-F1E37AEED68E}"/>
                </a:ext>
              </a:extLst>
            </p:cNvPr>
            <p:cNvSpPr txBox="1"/>
            <p:nvPr/>
          </p:nvSpPr>
          <p:spPr>
            <a:xfrm>
              <a:off x="8434174" y="1396478"/>
              <a:ext cx="3305542" cy="144655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Tất</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cả</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thành</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viên</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đều</a:t>
              </a:r>
              <a:r>
                <a:rPr kumimoji="0" lang="zh-CN" altLang="en-US" sz="44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mn-ea"/>
                </a:rPr>
                <a:t> </a:t>
              </a:r>
              <a:r>
                <a:rPr kumimoji="0" lang="en-US" altLang="zh-CN" sz="4400" b="1" i="0" u="none" strike="noStrike" kern="1200" cap="none" spc="0" normalizeH="0" baseline="0" noProof="0" dirty="0" err="1">
                  <a:ln>
                    <a:noFill/>
                  </a:ln>
                  <a:solidFill>
                    <a:srgbClr val="FF0000"/>
                  </a:solidFill>
                  <a:effectLst/>
                  <a:uLnTx/>
                  <a:uFillTx/>
                  <a:latin typeface="Calibri" panose="020F0502020204030204" pitchFamily="34" charset="0"/>
                  <a:cs typeface="Calibri" panose="020F0502020204030204" pitchFamily="34" charset="0"/>
                  <a:sym typeface="+mn-ea"/>
                </a:rPr>
                <a:t>đọc</a:t>
              </a:r>
              <a:endParaRPr kumimoji="0" lang="en-US" sz="18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435">
                                          <p:stCondLst>
                                            <p:cond delay="0"/>
                                          </p:stCondLst>
                                        </p:cTn>
                                        <p:tgtEl>
                                          <p:spTgt spid="12"/>
                                        </p:tgtEl>
                                      </p:cBhvr>
                                    </p:animEffect>
                                    <p:anim calcmode="lin" valueType="num">
                                      <p:cBhvr>
                                        <p:cTn id="8"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11"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12"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13" dur="20">
                                          <p:stCondLst>
                                            <p:cond delay="487"/>
                                          </p:stCondLst>
                                        </p:cTn>
                                        <p:tgtEl>
                                          <p:spTgt spid="12"/>
                                        </p:tgtEl>
                                      </p:cBhvr>
                                      <p:to x="100000" y="60000"/>
                                    </p:animScale>
                                    <p:animScale>
                                      <p:cBhvr>
                                        <p:cTn id="14" dur="124" decel="50000">
                                          <p:stCondLst>
                                            <p:cond delay="507"/>
                                          </p:stCondLst>
                                        </p:cTn>
                                        <p:tgtEl>
                                          <p:spTgt spid="12"/>
                                        </p:tgtEl>
                                      </p:cBhvr>
                                      <p:to x="100000" y="100000"/>
                                    </p:animScale>
                                    <p:animScale>
                                      <p:cBhvr>
                                        <p:cTn id="15" dur="20">
                                          <p:stCondLst>
                                            <p:cond delay="984"/>
                                          </p:stCondLst>
                                        </p:cTn>
                                        <p:tgtEl>
                                          <p:spTgt spid="12"/>
                                        </p:tgtEl>
                                      </p:cBhvr>
                                      <p:to x="100000" y="80000"/>
                                    </p:animScale>
                                    <p:animScale>
                                      <p:cBhvr>
                                        <p:cTn id="16" dur="124" decel="50000">
                                          <p:stCondLst>
                                            <p:cond delay="1004"/>
                                          </p:stCondLst>
                                        </p:cTn>
                                        <p:tgtEl>
                                          <p:spTgt spid="12"/>
                                        </p:tgtEl>
                                      </p:cBhvr>
                                      <p:to x="100000" y="100000"/>
                                    </p:animScale>
                                    <p:animScale>
                                      <p:cBhvr>
                                        <p:cTn id="17" dur="20">
                                          <p:stCondLst>
                                            <p:cond delay="1231"/>
                                          </p:stCondLst>
                                        </p:cTn>
                                        <p:tgtEl>
                                          <p:spTgt spid="12"/>
                                        </p:tgtEl>
                                      </p:cBhvr>
                                      <p:to x="100000" y="90000"/>
                                    </p:animScale>
                                    <p:animScale>
                                      <p:cBhvr>
                                        <p:cTn id="18" dur="124" decel="50000">
                                          <p:stCondLst>
                                            <p:cond delay="1251"/>
                                          </p:stCondLst>
                                        </p:cTn>
                                        <p:tgtEl>
                                          <p:spTgt spid="12"/>
                                        </p:tgtEl>
                                      </p:cBhvr>
                                      <p:to x="100000" y="100000"/>
                                    </p:animScale>
                                    <p:animScale>
                                      <p:cBhvr>
                                        <p:cTn id="19" dur="20">
                                          <p:stCondLst>
                                            <p:cond delay="1356"/>
                                          </p:stCondLst>
                                        </p:cTn>
                                        <p:tgtEl>
                                          <p:spTgt spid="12"/>
                                        </p:tgtEl>
                                      </p:cBhvr>
                                      <p:to x="100000" y="95000"/>
                                    </p:animScale>
                                    <p:animScale>
                                      <p:cBhvr>
                                        <p:cTn id="20" dur="124" decel="50000">
                                          <p:stCondLst>
                                            <p:cond delay="1376"/>
                                          </p:stCondLst>
                                        </p:cTn>
                                        <p:tgtEl>
                                          <p:spTgt spid="12"/>
                                        </p:tgtEl>
                                      </p:cBhvr>
                                      <p:to x="100000" y="100000"/>
                                    </p:animScale>
                                  </p:childTnLst>
                                </p:cTn>
                              </p:par>
                              <p:par>
                                <p:cTn id="21" presetID="26" presetClass="entr" presetSubtype="0" fill="hold"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435">
                                          <p:stCondLst>
                                            <p:cond delay="0"/>
                                          </p:stCondLst>
                                        </p:cTn>
                                        <p:tgtEl>
                                          <p:spTgt spid="13"/>
                                        </p:tgtEl>
                                      </p:cBhvr>
                                    </p:animEffect>
                                    <p:anim calcmode="lin" valueType="num">
                                      <p:cBhvr>
                                        <p:cTn id="24" dur="1367"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13"/>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13"/>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13"/>
                                        </p:tgtEl>
                                        <p:attrNameLst>
                                          <p:attrName>ppt_y</p:attrName>
                                        </p:attrNameLst>
                                      </p:cBhvr>
                                      <p:tavLst>
                                        <p:tav tm="0" fmla="#ppt_y-sin(pi*$)/81">
                                          <p:val>
                                            <p:fltVal val="0"/>
                                          </p:val>
                                        </p:tav>
                                        <p:tav tm="100000">
                                          <p:val>
                                            <p:fltVal val="1"/>
                                          </p:val>
                                        </p:tav>
                                      </p:tavLst>
                                    </p:anim>
                                    <p:animScale>
                                      <p:cBhvr>
                                        <p:cTn id="29" dur="20">
                                          <p:stCondLst>
                                            <p:cond delay="487"/>
                                          </p:stCondLst>
                                        </p:cTn>
                                        <p:tgtEl>
                                          <p:spTgt spid="13"/>
                                        </p:tgtEl>
                                      </p:cBhvr>
                                      <p:to x="100000" y="60000"/>
                                    </p:animScale>
                                    <p:animScale>
                                      <p:cBhvr>
                                        <p:cTn id="30" dur="124" decel="50000">
                                          <p:stCondLst>
                                            <p:cond delay="507"/>
                                          </p:stCondLst>
                                        </p:cTn>
                                        <p:tgtEl>
                                          <p:spTgt spid="13"/>
                                        </p:tgtEl>
                                      </p:cBhvr>
                                      <p:to x="100000" y="100000"/>
                                    </p:animScale>
                                    <p:animScale>
                                      <p:cBhvr>
                                        <p:cTn id="31" dur="20">
                                          <p:stCondLst>
                                            <p:cond delay="984"/>
                                          </p:stCondLst>
                                        </p:cTn>
                                        <p:tgtEl>
                                          <p:spTgt spid="13"/>
                                        </p:tgtEl>
                                      </p:cBhvr>
                                      <p:to x="100000" y="80000"/>
                                    </p:animScale>
                                    <p:animScale>
                                      <p:cBhvr>
                                        <p:cTn id="32" dur="124" decel="50000">
                                          <p:stCondLst>
                                            <p:cond delay="1004"/>
                                          </p:stCondLst>
                                        </p:cTn>
                                        <p:tgtEl>
                                          <p:spTgt spid="13"/>
                                        </p:tgtEl>
                                      </p:cBhvr>
                                      <p:to x="100000" y="100000"/>
                                    </p:animScale>
                                    <p:animScale>
                                      <p:cBhvr>
                                        <p:cTn id="33" dur="20">
                                          <p:stCondLst>
                                            <p:cond delay="1231"/>
                                          </p:stCondLst>
                                        </p:cTn>
                                        <p:tgtEl>
                                          <p:spTgt spid="13"/>
                                        </p:tgtEl>
                                      </p:cBhvr>
                                      <p:to x="100000" y="90000"/>
                                    </p:animScale>
                                    <p:animScale>
                                      <p:cBhvr>
                                        <p:cTn id="34" dur="124" decel="50000">
                                          <p:stCondLst>
                                            <p:cond delay="1251"/>
                                          </p:stCondLst>
                                        </p:cTn>
                                        <p:tgtEl>
                                          <p:spTgt spid="13"/>
                                        </p:tgtEl>
                                      </p:cBhvr>
                                      <p:to x="100000" y="100000"/>
                                    </p:animScale>
                                    <p:animScale>
                                      <p:cBhvr>
                                        <p:cTn id="35" dur="20">
                                          <p:stCondLst>
                                            <p:cond delay="1356"/>
                                          </p:stCondLst>
                                        </p:cTn>
                                        <p:tgtEl>
                                          <p:spTgt spid="13"/>
                                        </p:tgtEl>
                                      </p:cBhvr>
                                      <p:to x="100000" y="95000"/>
                                    </p:animScale>
                                    <p:animScale>
                                      <p:cBhvr>
                                        <p:cTn id="36" dur="124" decel="50000">
                                          <p:stCondLst>
                                            <p:cond delay="1376"/>
                                          </p:stCondLst>
                                        </p:cTn>
                                        <p:tgtEl>
                                          <p:spTgt spid="13"/>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435">
                                          <p:stCondLst>
                                            <p:cond delay="0"/>
                                          </p:stCondLst>
                                        </p:cTn>
                                        <p:tgtEl>
                                          <p:spTgt spid="16"/>
                                        </p:tgtEl>
                                      </p:cBhvr>
                                    </p:animEffect>
                                    <p:anim calcmode="lin" valueType="num">
                                      <p:cBhvr>
                                        <p:cTn id="40" dur="1367"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1" dur="498"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2" dur="498" tmFilter="0, 0; 0.125,0.2665; 0.25,0.4; 0.375,0.465; 0.5,0.5;  0.625,0.535; 0.75,0.6; 0.875,0.7335; 1,1">
                                          <p:stCondLst>
                                            <p:cond delay="498"/>
                                          </p:stCondLst>
                                        </p:cTn>
                                        <p:tgtEl>
                                          <p:spTgt spid="16"/>
                                        </p:tgtEl>
                                        <p:attrNameLst>
                                          <p:attrName>ppt_y</p:attrName>
                                        </p:attrNameLst>
                                      </p:cBhvr>
                                      <p:tavLst>
                                        <p:tav tm="0" fmla="#ppt_y-sin(pi*$)/9">
                                          <p:val>
                                            <p:fltVal val="0"/>
                                          </p:val>
                                        </p:tav>
                                        <p:tav tm="100000">
                                          <p:val>
                                            <p:fltVal val="1"/>
                                          </p:val>
                                        </p:tav>
                                      </p:tavLst>
                                    </p:anim>
                                    <p:anim calcmode="lin" valueType="num">
                                      <p:cBhvr>
                                        <p:cTn id="43" dur="249" tmFilter="0, 0; 0.125,0.2665; 0.25,0.4; 0.375,0.465; 0.5,0.5;  0.625,0.535; 0.75,0.6; 0.875,0.7335; 1,1">
                                          <p:stCondLst>
                                            <p:cond delay="993"/>
                                          </p:stCondLst>
                                        </p:cTn>
                                        <p:tgtEl>
                                          <p:spTgt spid="16"/>
                                        </p:tgtEl>
                                        <p:attrNameLst>
                                          <p:attrName>ppt_y</p:attrName>
                                        </p:attrNameLst>
                                      </p:cBhvr>
                                      <p:tavLst>
                                        <p:tav tm="0" fmla="#ppt_y-sin(pi*$)/27">
                                          <p:val>
                                            <p:fltVal val="0"/>
                                          </p:val>
                                        </p:tav>
                                        <p:tav tm="100000">
                                          <p:val>
                                            <p:fltVal val="1"/>
                                          </p:val>
                                        </p:tav>
                                      </p:tavLst>
                                    </p:anim>
                                    <p:anim calcmode="lin" valueType="num">
                                      <p:cBhvr>
                                        <p:cTn id="44" dur="123" tmFilter="0, 0; 0.125,0.2665; 0.25,0.4; 0.375,0.465; 0.5,0.5;  0.625,0.535; 0.75,0.6; 0.875,0.7335; 1,1">
                                          <p:stCondLst>
                                            <p:cond delay="1242"/>
                                          </p:stCondLst>
                                        </p:cTn>
                                        <p:tgtEl>
                                          <p:spTgt spid="16"/>
                                        </p:tgtEl>
                                        <p:attrNameLst>
                                          <p:attrName>ppt_y</p:attrName>
                                        </p:attrNameLst>
                                      </p:cBhvr>
                                      <p:tavLst>
                                        <p:tav tm="0" fmla="#ppt_y-sin(pi*$)/81">
                                          <p:val>
                                            <p:fltVal val="0"/>
                                          </p:val>
                                        </p:tav>
                                        <p:tav tm="100000">
                                          <p:val>
                                            <p:fltVal val="1"/>
                                          </p:val>
                                        </p:tav>
                                      </p:tavLst>
                                    </p:anim>
                                    <p:animScale>
                                      <p:cBhvr>
                                        <p:cTn id="45" dur="20">
                                          <p:stCondLst>
                                            <p:cond delay="487"/>
                                          </p:stCondLst>
                                        </p:cTn>
                                        <p:tgtEl>
                                          <p:spTgt spid="16"/>
                                        </p:tgtEl>
                                      </p:cBhvr>
                                      <p:to x="100000" y="60000"/>
                                    </p:animScale>
                                    <p:animScale>
                                      <p:cBhvr>
                                        <p:cTn id="46" dur="124" decel="50000">
                                          <p:stCondLst>
                                            <p:cond delay="507"/>
                                          </p:stCondLst>
                                        </p:cTn>
                                        <p:tgtEl>
                                          <p:spTgt spid="16"/>
                                        </p:tgtEl>
                                      </p:cBhvr>
                                      <p:to x="100000" y="100000"/>
                                    </p:animScale>
                                    <p:animScale>
                                      <p:cBhvr>
                                        <p:cTn id="47" dur="20">
                                          <p:stCondLst>
                                            <p:cond delay="984"/>
                                          </p:stCondLst>
                                        </p:cTn>
                                        <p:tgtEl>
                                          <p:spTgt spid="16"/>
                                        </p:tgtEl>
                                      </p:cBhvr>
                                      <p:to x="100000" y="80000"/>
                                    </p:animScale>
                                    <p:animScale>
                                      <p:cBhvr>
                                        <p:cTn id="48" dur="124" decel="50000">
                                          <p:stCondLst>
                                            <p:cond delay="1004"/>
                                          </p:stCondLst>
                                        </p:cTn>
                                        <p:tgtEl>
                                          <p:spTgt spid="16"/>
                                        </p:tgtEl>
                                      </p:cBhvr>
                                      <p:to x="100000" y="100000"/>
                                    </p:animScale>
                                    <p:animScale>
                                      <p:cBhvr>
                                        <p:cTn id="49" dur="20">
                                          <p:stCondLst>
                                            <p:cond delay="1231"/>
                                          </p:stCondLst>
                                        </p:cTn>
                                        <p:tgtEl>
                                          <p:spTgt spid="16"/>
                                        </p:tgtEl>
                                      </p:cBhvr>
                                      <p:to x="100000" y="90000"/>
                                    </p:animScale>
                                    <p:animScale>
                                      <p:cBhvr>
                                        <p:cTn id="50" dur="124" decel="50000">
                                          <p:stCondLst>
                                            <p:cond delay="1251"/>
                                          </p:stCondLst>
                                        </p:cTn>
                                        <p:tgtEl>
                                          <p:spTgt spid="16"/>
                                        </p:tgtEl>
                                      </p:cBhvr>
                                      <p:to x="100000" y="100000"/>
                                    </p:animScale>
                                    <p:animScale>
                                      <p:cBhvr>
                                        <p:cTn id="51" dur="20">
                                          <p:stCondLst>
                                            <p:cond delay="1356"/>
                                          </p:stCondLst>
                                        </p:cTn>
                                        <p:tgtEl>
                                          <p:spTgt spid="16"/>
                                        </p:tgtEl>
                                      </p:cBhvr>
                                      <p:to x="100000" y="95000"/>
                                    </p:animScale>
                                    <p:animScale>
                                      <p:cBhvr>
                                        <p:cTn id="52" dur="124" decel="50000">
                                          <p:stCondLst>
                                            <p:cond delay="1376"/>
                                          </p:stCondLst>
                                        </p:cTn>
                                        <p:tgtEl>
                                          <p:spTgt spid="16"/>
                                        </p:tgtEl>
                                      </p:cBhvr>
                                      <p:to x="100000" y="100000"/>
                                    </p:animScale>
                                  </p:childTnLst>
                                </p:cTn>
                              </p:par>
                              <p:par>
                                <p:cTn id="53" presetID="26" presetClass="entr" presetSubtype="0" fill="hold" nodeType="withEffect">
                                  <p:stCondLst>
                                    <p:cond delay="500"/>
                                  </p:stCondLst>
                                  <p:childTnLst>
                                    <p:set>
                                      <p:cBhvr>
                                        <p:cTn id="54" dur="1" fill="hold">
                                          <p:stCondLst>
                                            <p:cond delay="0"/>
                                          </p:stCondLst>
                                        </p:cTn>
                                        <p:tgtEl>
                                          <p:spTgt spid="11"/>
                                        </p:tgtEl>
                                        <p:attrNameLst>
                                          <p:attrName>style.visibility</p:attrName>
                                        </p:attrNameLst>
                                      </p:cBhvr>
                                      <p:to>
                                        <p:strVal val="visible"/>
                                      </p:to>
                                    </p:set>
                                    <p:animEffect transition="in" filter="wipe(down)">
                                      <p:cBhvr>
                                        <p:cTn id="55" dur="435">
                                          <p:stCondLst>
                                            <p:cond delay="0"/>
                                          </p:stCondLst>
                                        </p:cTn>
                                        <p:tgtEl>
                                          <p:spTgt spid="11"/>
                                        </p:tgtEl>
                                      </p:cBhvr>
                                    </p:animEffect>
                                    <p:anim calcmode="lin" valueType="num">
                                      <p:cBhvr>
                                        <p:cTn id="56" dur="1367"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7" dur="498"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8" dur="498" tmFilter="0, 0; 0.125,0.2665; 0.25,0.4; 0.375,0.465; 0.5,0.5;  0.625,0.535; 0.75,0.6; 0.875,0.7335; 1,1">
                                          <p:stCondLst>
                                            <p:cond delay="498"/>
                                          </p:stCondLst>
                                        </p:cTn>
                                        <p:tgtEl>
                                          <p:spTgt spid="11"/>
                                        </p:tgtEl>
                                        <p:attrNameLst>
                                          <p:attrName>ppt_y</p:attrName>
                                        </p:attrNameLst>
                                      </p:cBhvr>
                                      <p:tavLst>
                                        <p:tav tm="0" fmla="#ppt_y-sin(pi*$)/9">
                                          <p:val>
                                            <p:fltVal val="0"/>
                                          </p:val>
                                        </p:tav>
                                        <p:tav tm="100000">
                                          <p:val>
                                            <p:fltVal val="1"/>
                                          </p:val>
                                        </p:tav>
                                      </p:tavLst>
                                    </p:anim>
                                    <p:anim calcmode="lin" valueType="num">
                                      <p:cBhvr>
                                        <p:cTn id="59" dur="249" tmFilter="0, 0; 0.125,0.2665; 0.25,0.4; 0.375,0.465; 0.5,0.5;  0.625,0.535; 0.75,0.6; 0.875,0.7335; 1,1">
                                          <p:stCondLst>
                                            <p:cond delay="993"/>
                                          </p:stCondLst>
                                        </p:cTn>
                                        <p:tgtEl>
                                          <p:spTgt spid="11"/>
                                        </p:tgtEl>
                                        <p:attrNameLst>
                                          <p:attrName>ppt_y</p:attrName>
                                        </p:attrNameLst>
                                      </p:cBhvr>
                                      <p:tavLst>
                                        <p:tav tm="0" fmla="#ppt_y-sin(pi*$)/27">
                                          <p:val>
                                            <p:fltVal val="0"/>
                                          </p:val>
                                        </p:tav>
                                        <p:tav tm="100000">
                                          <p:val>
                                            <p:fltVal val="1"/>
                                          </p:val>
                                        </p:tav>
                                      </p:tavLst>
                                    </p:anim>
                                    <p:anim calcmode="lin" valueType="num">
                                      <p:cBhvr>
                                        <p:cTn id="60" dur="123" tmFilter="0, 0; 0.125,0.2665; 0.25,0.4; 0.375,0.465; 0.5,0.5;  0.625,0.535; 0.75,0.6; 0.875,0.7335; 1,1">
                                          <p:stCondLst>
                                            <p:cond delay="1242"/>
                                          </p:stCondLst>
                                        </p:cTn>
                                        <p:tgtEl>
                                          <p:spTgt spid="11"/>
                                        </p:tgtEl>
                                        <p:attrNameLst>
                                          <p:attrName>ppt_y</p:attrName>
                                        </p:attrNameLst>
                                      </p:cBhvr>
                                      <p:tavLst>
                                        <p:tav tm="0" fmla="#ppt_y-sin(pi*$)/81">
                                          <p:val>
                                            <p:fltVal val="0"/>
                                          </p:val>
                                        </p:tav>
                                        <p:tav tm="100000">
                                          <p:val>
                                            <p:fltVal val="1"/>
                                          </p:val>
                                        </p:tav>
                                      </p:tavLst>
                                    </p:anim>
                                    <p:animScale>
                                      <p:cBhvr>
                                        <p:cTn id="61" dur="20">
                                          <p:stCondLst>
                                            <p:cond delay="487"/>
                                          </p:stCondLst>
                                        </p:cTn>
                                        <p:tgtEl>
                                          <p:spTgt spid="11"/>
                                        </p:tgtEl>
                                      </p:cBhvr>
                                      <p:to x="100000" y="60000"/>
                                    </p:animScale>
                                    <p:animScale>
                                      <p:cBhvr>
                                        <p:cTn id="62" dur="124" decel="50000">
                                          <p:stCondLst>
                                            <p:cond delay="507"/>
                                          </p:stCondLst>
                                        </p:cTn>
                                        <p:tgtEl>
                                          <p:spTgt spid="11"/>
                                        </p:tgtEl>
                                      </p:cBhvr>
                                      <p:to x="100000" y="100000"/>
                                    </p:animScale>
                                    <p:animScale>
                                      <p:cBhvr>
                                        <p:cTn id="63" dur="20">
                                          <p:stCondLst>
                                            <p:cond delay="984"/>
                                          </p:stCondLst>
                                        </p:cTn>
                                        <p:tgtEl>
                                          <p:spTgt spid="11"/>
                                        </p:tgtEl>
                                      </p:cBhvr>
                                      <p:to x="100000" y="80000"/>
                                    </p:animScale>
                                    <p:animScale>
                                      <p:cBhvr>
                                        <p:cTn id="64" dur="124" decel="50000">
                                          <p:stCondLst>
                                            <p:cond delay="1004"/>
                                          </p:stCondLst>
                                        </p:cTn>
                                        <p:tgtEl>
                                          <p:spTgt spid="11"/>
                                        </p:tgtEl>
                                      </p:cBhvr>
                                      <p:to x="100000" y="100000"/>
                                    </p:animScale>
                                    <p:animScale>
                                      <p:cBhvr>
                                        <p:cTn id="65" dur="20">
                                          <p:stCondLst>
                                            <p:cond delay="1231"/>
                                          </p:stCondLst>
                                        </p:cTn>
                                        <p:tgtEl>
                                          <p:spTgt spid="11"/>
                                        </p:tgtEl>
                                      </p:cBhvr>
                                      <p:to x="100000" y="90000"/>
                                    </p:animScale>
                                    <p:animScale>
                                      <p:cBhvr>
                                        <p:cTn id="66" dur="124" decel="50000">
                                          <p:stCondLst>
                                            <p:cond delay="1251"/>
                                          </p:stCondLst>
                                        </p:cTn>
                                        <p:tgtEl>
                                          <p:spTgt spid="11"/>
                                        </p:tgtEl>
                                      </p:cBhvr>
                                      <p:to x="100000" y="100000"/>
                                    </p:animScale>
                                    <p:animScale>
                                      <p:cBhvr>
                                        <p:cTn id="67" dur="20">
                                          <p:stCondLst>
                                            <p:cond delay="1356"/>
                                          </p:stCondLst>
                                        </p:cTn>
                                        <p:tgtEl>
                                          <p:spTgt spid="11"/>
                                        </p:tgtEl>
                                      </p:cBhvr>
                                      <p:to x="100000" y="95000"/>
                                    </p:animScale>
                                    <p:animScale>
                                      <p:cBhvr>
                                        <p:cTn id="68" dur="124" decel="50000">
                                          <p:stCondLst>
                                            <p:cond delay="1376"/>
                                          </p:stCondLst>
                                        </p:cTn>
                                        <p:tgtEl>
                                          <p:spTgt spid="11"/>
                                        </p:tgtEl>
                                      </p:cBhvr>
                                      <p:to x="100000" y="100000"/>
                                    </p:animScale>
                                  </p:childTnLst>
                                </p:cTn>
                              </p:par>
                            </p:childTnLst>
                          </p:cTn>
                        </p:par>
                        <p:par>
                          <p:cTn id="69" fill="hold">
                            <p:stCondLst>
                              <p:cond delay="2000"/>
                            </p:stCondLst>
                            <p:childTnLst>
                              <p:par>
                                <p:cTn id="70" presetID="53" presetClass="entr" presetSubtype="16"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2500"/>
                            </p:stCondLst>
                            <p:childTnLst>
                              <p:par>
                                <p:cTn id="76" presetID="2" presetClass="entr" presetSubtype="4"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 calcmode="lin" valueType="num">
                                      <p:cBhvr additive="base">
                                        <p:cTn id="78" dur="500" fill="hold"/>
                                        <p:tgtEl>
                                          <p:spTgt spid="4"/>
                                        </p:tgtEl>
                                        <p:attrNameLst>
                                          <p:attrName>ppt_x</p:attrName>
                                        </p:attrNameLst>
                                      </p:cBhvr>
                                      <p:tavLst>
                                        <p:tav tm="0">
                                          <p:val>
                                            <p:strVal val="#ppt_x"/>
                                          </p:val>
                                        </p:tav>
                                        <p:tav tm="100000">
                                          <p:val>
                                            <p:strVal val="#ppt_x"/>
                                          </p:val>
                                        </p:tav>
                                      </p:tavLst>
                                    </p:anim>
                                    <p:anim calcmode="lin" valueType="num">
                                      <p:cBhvr additive="base">
                                        <p:cTn id="79" dur="500" fill="hold"/>
                                        <p:tgtEl>
                                          <p:spTgt spid="4"/>
                                        </p:tgtEl>
                                        <p:attrNameLst>
                                          <p:attrName>ppt_y</p:attrName>
                                        </p:attrNameLst>
                                      </p:cBhvr>
                                      <p:tavLst>
                                        <p:tav tm="0">
                                          <p:val>
                                            <p:strVal val="1+#ppt_h/2"/>
                                          </p:val>
                                        </p:tav>
                                        <p:tav tm="100000">
                                          <p:val>
                                            <p:strVal val="#ppt_y"/>
                                          </p:val>
                                        </p:tav>
                                      </p:tavLst>
                                    </p:anim>
                                  </p:childTnLst>
                                </p:cTn>
                              </p:par>
                              <p:par>
                                <p:cTn id="80" presetID="16" presetClass="entr" presetSubtype="21" fill="hold" nodeType="with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barn(inVertical)">
                                      <p:cBhvr>
                                        <p:cTn id="82" dur="500"/>
                                        <p:tgtEl>
                                          <p:spTgt spid="32"/>
                                        </p:tgtEl>
                                      </p:cBhvr>
                                    </p:animEffect>
                                  </p:childTnLst>
                                </p:cTn>
                              </p:par>
                            </p:childTnLst>
                          </p:cTn>
                        </p:par>
                      </p:childTnLst>
                    </p:cTn>
                  </p:par>
                  <p:par>
                    <p:cTn id="83" fill="hold">
                      <p:stCondLst>
                        <p:cond delay="indefinite"/>
                      </p:stCondLst>
                      <p:childTnLst>
                        <p:par>
                          <p:cTn id="84" fill="hold">
                            <p:stCondLst>
                              <p:cond delay="0"/>
                            </p:stCondLst>
                            <p:childTnLst>
                              <p:par>
                                <p:cTn id="85" presetID="52" presetClass="entr" presetSubtype="0" fill="hold" nodeType="clickEffect">
                                  <p:stCondLst>
                                    <p:cond delay="0"/>
                                  </p:stCondLst>
                                  <p:childTnLst>
                                    <p:set>
                                      <p:cBhvr>
                                        <p:cTn id="86" dur="1" fill="hold">
                                          <p:stCondLst>
                                            <p:cond delay="0"/>
                                          </p:stCondLst>
                                        </p:cTn>
                                        <p:tgtEl>
                                          <p:spTgt spid="5"/>
                                        </p:tgtEl>
                                        <p:attrNameLst>
                                          <p:attrName>style.visibility</p:attrName>
                                        </p:attrNameLst>
                                      </p:cBhvr>
                                      <p:to>
                                        <p:strVal val="visible"/>
                                      </p:to>
                                    </p:set>
                                    <p:animScale>
                                      <p:cBhvr>
                                        <p:cTn id="8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5"/>
                                        </p:tgtEl>
                                        <p:attrNameLst>
                                          <p:attrName>ppt_x</p:attrName>
                                          <p:attrName>ppt_y</p:attrName>
                                        </p:attrNameLst>
                                      </p:cBhvr>
                                    </p:animMotion>
                                    <p:animEffect transition="in" filter="fade">
                                      <p:cBhvr>
                                        <p:cTn id="89" dur="1000"/>
                                        <p:tgtEl>
                                          <p:spTgt spid="5"/>
                                        </p:tgtEl>
                                      </p:cBhvr>
                                    </p:animEffect>
                                  </p:childTnLst>
                                </p:cTn>
                              </p:par>
                            </p:childTnLst>
                          </p:cTn>
                        </p:par>
                      </p:childTnLst>
                    </p:cTn>
                  </p:par>
                  <p:par>
                    <p:cTn id="90" fill="hold">
                      <p:stCondLst>
                        <p:cond delay="indefinite"/>
                      </p:stCondLst>
                      <p:childTnLst>
                        <p:par>
                          <p:cTn id="91" fill="hold">
                            <p:stCondLst>
                              <p:cond delay="0"/>
                            </p:stCondLst>
                            <p:childTnLst>
                              <p:par>
                                <p:cTn id="92" presetID="45" presetClass="entr" presetSubtype="0" fill="hold"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fade">
                                      <p:cBhvr>
                                        <p:cTn id="94" dur="2000"/>
                                        <p:tgtEl>
                                          <p:spTgt spid="33"/>
                                        </p:tgtEl>
                                      </p:cBhvr>
                                    </p:animEffect>
                                    <p:anim calcmode="lin" valueType="num">
                                      <p:cBhvr>
                                        <p:cTn id="95" dur="2000" fill="hold"/>
                                        <p:tgtEl>
                                          <p:spTgt spid="33"/>
                                        </p:tgtEl>
                                        <p:attrNameLst>
                                          <p:attrName>ppt_w</p:attrName>
                                        </p:attrNameLst>
                                      </p:cBhvr>
                                      <p:tavLst>
                                        <p:tav tm="0" fmla="#ppt_w*sin(2.5*pi*$)">
                                          <p:val>
                                            <p:fltVal val="0"/>
                                          </p:val>
                                        </p:tav>
                                        <p:tav tm="100000">
                                          <p:val>
                                            <p:fltVal val="1"/>
                                          </p:val>
                                        </p:tav>
                                      </p:tavLst>
                                    </p:anim>
                                    <p:anim calcmode="lin" valueType="num">
                                      <p:cBhvr>
                                        <p:cTn id="96" dur="20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775BEB2-DD79-A8F3-CE64-9ECC2ECDD691}"/>
              </a:ext>
            </a:extLst>
          </p:cNvPr>
          <p:cNvSpPr txBox="1"/>
          <p:nvPr/>
        </p:nvSpPr>
        <p:spPr>
          <a:xfrm>
            <a:off x="2795451" y="535576"/>
            <a:ext cx="7432766" cy="1371599"/>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lang="en-US" sz="6000" dirty="0">
                <a:solidFill>
                  <a:srgbClr val="FF0000"/>
                </a:solidFill>
                <a:latin typeface="Nunito Black" pitchFamily="2" charset="0"/>
              </a:rPr>
              <a:t>ĐỌC THUỘC LÒNG</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2817595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8977D5A-3CE0-5936-80D7-A88FD3CB0262}"/>
              </a:ext>
            </a:extLst>
          </p:cNvPr>
          <p:cNvPicPr>
            <a:picLocks noChangeAspect="1"/>
          </p:cNvPicPr>
          <p:nvPr/>
        </p:nvPicPr>
        <p:blipFill rotWithShape="1">
          <a:blip r:embed="rId2"/>
          <a:srcRect l="12985"/>
          <a:stretch/>
        </p:blipFill>
        <p:spPr>
          <a:xfrm>
            <a:off x="628170" y="288043"/>
            <a:ext cx="1025530" cy="938348"/>
          </a:xfrm>
          <a:prstGeom prst="ellipse">
            <a:avLst/>
          </a:prstGeom>
        </p:spPr>
      </p:pic>
      <p:graphicFrame>
        <p:nvGraphicFramePr>
          <p:cNvPr id="6" name="Table 5"/>
          <p:cNvGraphicFramePr>
            <a:graphicFrameLocks noGrp="1"/>
          </p:cNvGraphicFramePr>
          <p:nvPr/>
        </p:nvGraphicFramePr>
        <p:xfrm>
          <a:off x="6603817" y="1525326"/>
          <a:ext cx="3598274" cy="5236878"/>
        </p:xfrm>
        <a:graphic>
          <a:graphicData uri="http://schemas.openxmlformats.org/drawingml/2006/table">
            <a:tbl>
              <a:tblPr/>
              <a:tblGrid>
                <a:gridCol w="3598274">
                  <a:extLst>
                    <a:ext uri="{9D8B030D-6E8A-4147-A177-3AD203B41FA5}">
                      <a16:colId xmlns:a16="http://schemas.microsoft.com/office/drawing/2014/main" val="3932892002"/>
                    </a:ext>
                  </a:extLst>
                </a:gridCol>
              </a:tblGrid>
              <a:tr h="1648712">
                <a:tc>
                  <a:txBody>
                    <a:bodyPr/>
                    <a:lstStyle/>
                    <a:p>
                      <a:pPr fontAlgn="t"/>
                      <a:r>
                        <a:rPr lang="en-US" sz="2400" b="0" dirty="0" err="1">
                          <a:solidFill>
                            <a:srgbClr val="0070C0"/>
                          </a:solidFill>
                          <a:effectLst/>
                          <a:latin typeface="Nunito Black" pitchFamily="2" charset="0"/>
                        </a:rPr>
                        <a:t>Tôi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đi</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đâu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lâu</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mong</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nhắc</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Nó</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nấp</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sau</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cây</a:t>
                      </a:r>
                      <a:endParaRPr lang="en-US" sz="2400" b="0" dirty="0">
                        <a:solidFill>
                          <a:srgbClr val="0070C0"/>
                        </a:solidFill>
                        <a:effectLst/>
                        <a:latin typeface="Nunito Black" pitchFamily="2" charset="0"/>
                      </a:endParaRPr>
                    </a:p>
                    <a:p>
                      <a:pPr fontAlgn="t"/>
                      <a:r>
                        <a:rPr lang="en-US" sz="2400" b="0" dirty="0" err="1">
                          <a:solidFill>
                            <a:srgbClr val="0070C0"/>
                          </a:solidFill>
                          <a:effectLst/>
                          <a:latin typeface="Nunito Black" pitchFamily="2" charset="0"/>
                        </a:rPr>
                        <a:t>Òa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ra</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ôm</a:t>
                      </a:r>
                      <a:r>
                        <a:rPr lang="en-US" sz="2400" b="0" dirty="0">
                          <a:solidFill>
                            <a:srgbClr val="0070C0"/>
                          </a:solidFill>
                          <a:effectLst/>
                          <a:latin typeface="Nunito Black" pitchFamily="2" charset="0"/>
                        </a:rPr>
                        <a:t> </a:t>
                      </a:r>
                      <a:r>
                        <a:rPr lang="en-US" sz="2400" b="0" dirty="0" err="1">
                          <a:solidFill>
                            <a:srgbClr val="0070C0"/>
                          </a:solidFill>
                          <a:effectLst/>
                          <a:latin typeface="Nunito Black" pitchFamily="2" charset="0"/>
                        </a:rPr>
                        <a:t>chặt</a:t>
                      </a:r>
                      <a:r>
                        <a:rPr lang="en-US" sz="2400" b="0" dirty="0">
                          <a:solidFill>
                            <a:srgbClr val="0070C0"/>
                          </a:solidFill>
                          <a:effectLst/>
                          <a:latin typeface="Nunito Black" pitchFamily="2" charset="0"/>
                        </a:rPr>
                        <a:t>.</a:t>
                      </a:r>
                    </a:p>
                  </a:txBody>
                  <a:tcPr marL="47092" marR="47092" marT="47092" marB="47092">
                    <a:lnL>
                      <a:noFill/>
                    </a:lnL>
                    <a:lnR>
                      <a:noFill/>
                    </a:lnR>
                    <a:lnT>
                      <a:noFill/>
                    </a:lnT>
                    <a:lnB>
                      <a:noFill/>
                    </a:lnB>
                  </a:tcPr>
                </a:tc>
                <a:extLst>
                  <a:ext uri="{0D108BD9-81ED-4DB2-BD59-A6C34878D82A}">
                    <a16:rowId xmlns:a16="http://schemas.microsoft.com/office/drawing/2014/main" val="3102806868"/>
                  </a:ext>
                </a:extLst>
              </a:tr>
              <a:tr h="1665182">
                <a:tc>
                  <a:txBody>
                    <a:bodyPr/>
                    <a:lstStyle/>
                    <a:p>
                      <a:pPr fontAlgn="t"/>
                      <a:r>
                        <a:rPr lang="vi-VN" sz="2400" b="0" dirty="0">
                          <a:solidFill>
                            <a:srgbClr val="0070C0"/>
                          </a:solidFill>
                          <a:effectLst/>
                          <a:latin typeface="Nunito Black" pitchFamily="2" charset="0"/>
                        </a:rPr>
                        <a:t>Nó thích vẽ lắm</a:t>
                      </a:r>
                    </a:p>
                    <a:p>
                      <a:pPr fontAlgn="t"/>
                      <a:r>
                        <a:rPr lang="vi-VN" sz="2400" b="0" dirty="0">
                          <a:solidFill>
                            <a:srgbClr val="0070C0"/>
                          </a:solidFill>
                          <a:effectLst/>
                          <a:latin typeface="Nunito Black" pitchFamily="2" charset="0"/>
                        </a:rPr>
                        <a:t>Vẽ thỏ có đôi</a:t>
                      </a:r>
                    </a:p>
                    <a:p>
                      <a:pPr fontAlgn="t"/>
                      <a:r>
                        <a:rPr lang="vi-VN" sz="2400" b="0" dirty="0">
                          <a:solidFill>
                            <a:srgbClr val="0070C0"/>
                          </a:solidFill>
                          <a:effectLst/>
                          <a:latin typeface="Nunito Black" pitchFamily="2" charset="0"/>
                        </a:rPr>
                        <a:t>Nó sợ thỏ một</a:t>
                      </a:r>
                    </a:p>
                    <a:p>
                      <a:pPr fontAlgn="t"/>
                      <a:r>
                        <a:rPr lang="vi-VN" sz="2400" b="0" dirty="0">
                          <a:solidFill>
                            <a:srgbClr val="0070C0"/>
                          </a:solidFill>
                          <a:effectLst/>
                          <a:latin typeface="Nunito Black" pitchFamily="2" charset="0"/>
                        </a:rPr>
                        <a:t>Không có bạn chơi.</a:t>
                      </a:r>
                    </a:p>
                  </a:txBody>
                  <a:tcPr marL="47092" marR="47092" marT="47092" marB="47092">
                    <a:lnL>
                      <a:noFill/>
                    </a:lnL>
                    <a:lnR>
                      <a:noFill/>
                    </a:lnR>
                    <a:lnT>
                      <a:noFill/>
                    </a:lnT>
                    <a:lnB>
                      <a:noFill/>
                    </a:lnB>
                  </a:tcPr>
                </a:tc>
                <a:extLst>
                  <a:ext uri="{0D108BD9-81ED-4DB2-BD59-A6C34878D82A}">
                    <a16:rowId xmlns:a16="http://schemas.microsoft.com/office/drawing/2014/main" val="1842924745"/>
                  </a:ext>
                </a:extLst>
              </a:tr>
              <a:tr h="1843097">
                <a:tc>
                  <a:txBody>
                    <a:bodyPr/>
                    <a:lstStyle/>
                    <a:p>
                      <a:pPr fontAlgn="t"/>
                      <a:r>
                        <a:rPr lang="vi-VN" sz="2400" b="0" dirty="0">
                          <a:solidFill>
                            <a:srgbClr val="0070C0"/>
                          </a:solidFill>
                          <a:effectLst/>
                          <a:latin typeface="Nunito Black" pitchFamily="2" charset="0"/>
                        </a:rPr>
                        <a:t>Kìa, tiếng nó đấy!</a:t>
                      </a:r>
                    </a:p>
                    <a:p>
                      <a:pPr fontAlgn="t"/>
                      <a:r>
                        <a:rPr lang="vi-VN" sz="2400" b="0" dirty="0">
                          <a:solidFill>
                            <a:srgbClr val="0070C0"/>
                          </a:solidFill>
                          <a:effectLst/>
                          <a:latin typeface="Nunito Black" pitchFamily="2" charset="0"/>
                        </a:rPr>
                        <a:t>Đang ở trường về</a:t>
                      </a:r>
                    </a:p>
                    <a:p>
                      <a:pPr fontAlgn="t"/>
                      <a:r>
                        <a:rPr lang="vi-VN" sz="2400" b="0" dirty="0">
                          <a:solidFill>
                            <a:srgbClr val="0070C0"/>
                          </a:solidFill>
                          <a:effectLst/>
                          <a:latin typeface="Nunito Black" pitchFamily="2" charset="0"/>
                        </a:rPr>
                        <a:t>Cùng bạn bắt bướm</a:t>
                      </a:r>
                    </a:p>
                    <a:p>
                      <a:pPr fontAlgn="t"/>
                      <a:r>
                        <a:rPr lang="vi-VN" sz="2400" b="0" dirty="0">
                          <a:solidFill>
                            <a:srgbClr val="0070C0"/>
                          </a:solidFill>
                          <a:effectLst/>
                          <a:latin typeface="Nunito Black" pitchFamily="2" charset="0"/>
                        </a:rPr>
                        <a:t>Cười dưới hàng tre….</a:t>
                      </a:r>
                    </a:p>
                    <a:p>
                      <a:pPr algn="r" fontAlgn="t"/>
                      <a:r>
                        <a:rPr lang="vi-VN" sz="2400" b="0" dirty="0">
                          <a:solidFill>
                            <a:srgbClr val="0070C0"/>
                          </a:solidFill>
                          <a:effectLst/>
                          <a:latin typeface="Nunito Black" pitchFamily="2" charset="0"/>
                        </a:rPr>
                        <a:t>(Phạm Hổ)</a:t>
                      </a:r>
                    </a:p>
                  </a:txBody>
                  <a:tcPr marL="47092" marR="47092" marT="47092" marB="47092">
                    <a:lnL>
                      <a:noFill/>
                    </a:lnL>
                    <a:lnR>
                      <a:noFill/>
                    </a:lnR>
                    <a:lnT>
                      <a:noFill/>
                    </a:lnT>
                    <a:lnB>
                      <a:noFill/>
                    </a:lnB>
                  </a:tcPr>
                </a:tc>
                <a:extLst>
                  <a:ext uri="{0D108BD9-81ED-4DB2-BD59-A6C34878D82A}">
                    <a16:rowId xmlns:a16="http://schemas.microsoft.com/office/drawing/2014/main" val="1124807297"/>
                  </a:ext>
                </a:extLst>
              </a:tr>
            </a:tbl>
          </a:graphicData>
        </a:graphic>
      </p:graphicFrame>
      <p:sp>
        <p:nvSpPr>
          <p:cNvPr id="7" name="Rectangle 1"/>
          <p:cNvSpPr>
            <a:spLocks noChangeArrowheads="1"/>
          </p:cNvSpPr>
          <p:nvPr/>
        </p:nvSpPr>
        <p:spPr bwMode="auto">
          <a:xfrm>
            <a:off x="4639231" y="1159754"/>
            <a:ext cx="271630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yêu</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em</a:t>
            </a:r>
            <a:r>
              <a:rPr kumimoji="0" lang="en-US" altLang="en-US" sz="2800" b="1"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Nunito Black" pitchFamily="2" charset="0"/>
                <a:ea typeface="+mn-ea"/>
                <a:cs typeface="+mn-cs"/>
              </a:rPr>
              <a:t>tôi</a:t>
            </a:r>
            <a:endParaRPr kumimoji="0" lang="en-US" altLang="en-US" sz="28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
        <p:nvSpPr>
          <p:cNvPr id="8" name="TextBox 7">
            <a:extLst>
              <a:ext uri="{FF2B5EF4-FFF2-40B4-BE49-F238E27FC236}">
                <a16:creationId xmlns:a16="http://schemas.microsoft.com/office/drawing/2014/main" id="{BFB8A126-31B1-C7E5-FAE1-8866E0C5C3B3}"/>
              </a:ext>
            </a:extLst>
          </p:cNvPr>
          <p:cNvSpPr txBox="1"/>
          <p:nvPr/>
        </p:nvSpPr>
        <p:spPr>
          <a:xfrm>
            <a:off x="1705951" y="441678"/>
            <a:ext cx="2933280" cy="578882"/>
          </a:xfrm>
          <a:prstGeom prst="roundRect">
            <a:avLst/>
          </a:prstGeom>
          <a:noFill/>
          <a:ln w="57150">
            <a:solidFill>
              <a:srgbClr val="00B050"/>
            </a:solidFill>
            <a:prstDash val="soli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B050"/>
                </a:solidFill>
                <a:effectLst/>
                <a:uLnTx/>
                <a:uFillTx/>
                <a:latin typeface="Nunito Black" pitchFamily="2" charset="0"/>
                <a:ea typeface="+mn-ea"/>
                <a:cs typeface="Baloo 2 SemiBold" pitchFamily="2" charset="0"/>
              </a:rPr>
              <a:t>Học</a:t>
            </a:r>
            <a:r>
              <a:rPr kumimoji="0" lang="en-US" sz="2800" b="1" i="0" u="none" strike="noStrike" kern="1200" cap="none" spc="0" normalizeH="0" noProof="0" dirty="0">
                <a:ln>
                  <a:noFill/>
                </a:ln>
                <a:solidFill>
                  <a:srgbClr val="00B050"/>
                </a:solidFill>
                <a:effectLst/>
                <a:uLnTx/>
                <a:uFillTx/>
                <a:latin typeface="Nunito Black" pitchFamily="2" charset="0"/>
                <a:ea typeface="+mn-ea"/>
                <a:cs typeface="Baloo 2 SemiBold" pitchFamily="2" charset="0"/>
              </a:rPr>
              <a:t> </a:t>
            </a:r>
            <a:r>
              <a:rPr kumimoji="0" lang="en-US" sz="2800" b="1" i="0" u="none" strike="noStrike" kern="1200" cap="none" spc="0" normalizeH="0" noProof="0" dirty="0" err="1">
                <a:ln>
                  <a:noFill/>
                </a:ln>
                <a:solidFill>
                  <a:srgbClr val="00B050"/>
                </a:solidFill>
                <a:effectLst/>
                <a:uLnTx/>
                <a:uFillTx/>
                <a:latin typeface="Nunito Black" pitchFamily="2" charset="0"/>
                <a:ea typeface="+mn-ea"/>
                <a:cs typeface="Baloo 2 SemiBold" pitchFamily="2" charset="0"/>
              </a:rPr>
              <a:t>thuộc</a:t>
            </a:r>
            <a:r>
              <a:rPr kumimoji="0" lang="en-US" sz="2800" b="1" i="0" u="none" strike="noStrike" kern="1200" cap="none" spc="0" normalizeH="0" noProof="0" dirty="0">
                <a:ln>
                  <a:noFill/>
                </a:ln>
                <a:solidFill>
                  <a:srgbClr val="00B050"/>
                </a:solidFill>
                <a:effectLst/>
                <a:uLnTx/>
                <a:uFillTx/>
                <a:latin typeface="Nunito Black" pitchFamily="2" charset="0"/>
                <a:ea typeface="+mn-ea"/>
                <a:cs typeface="Baloo 2 SemiBold" pitchFamily="2" charset="0"/>
              </a:rPr>
              <a:t> </a:t>
            </a:r>
            <a:r>
              <a:rPr kumimoji="0" lang="en-US" sz="2800" b="1" i="0" u="none" strike="noStrike" kern="1200" cap="none" spc="0" normalizeH="0" noProof="0" dirty="0" err="1">
                <a:ln>
                  <a:noFill/>
                </a:ln>
                <a:solidFill>
                  <a:srgbClr val="00B050"/>
                </a:solidFill>
                <a:effectLst/>
                <a:uLnTx/>
                <a:uFillTx/>
                <a:latin typeface="Nunito Black" pitchFamily="2" charset="0"/>
                <a:ea typeface="+mn-ea"/>
                <a:cs typeface="Baloo 2 SemiBold" pitchFamily="2" charset="0"/>
              </a:rPr>
              <a:t>lòng</a:t>
            </a:r>
            <a:endParaRPr kumimoji="0" lang="en-US" sz="2800" b="1" i="0" u="none" strike="noStrike" kern="1200" cap="none" spc="0" normalizeH="0" baseline="0" noProof="0" dirty="0">
              <a:ln>
                <a:noFill/>
              </a:ln>
              <a:solidFill>
                <a:srgbClr val="00B050"/>
              </a:solidFill>
              <a:effectLst/>
              <a:uLnTx/>
              <a:uFillTx/>
              <a:latin typeface="Nunito Black" pitchFamily="2" charset="0"/>
              <a:ea typeface="+mn-ea"/>
              <a:cs typeface="Baloo 2 SemiBold" pitchFamily="2" charset="0"/>
            </a:endParaRPr>
          </a:p>
        </p:txBody>
      </p:sp>
      <p:graphicFrame>
        <p:nvGraphicFramePr>
          <p:cNvPr id="2" name="Table 1"/>
          <p:cNvGraphicFramePr>
            <a:graphicFrameLocks noGrp="1"/>
          </p:cNvGraphicFramePr>
          <p:nvPr/>
        </p:nvGraphicFramePr>
        <p:xfrm>
          <a:off x="2674646" y="1533890"/>
          <a:ext cx="3242828" cy="5156991"/>
        </p:xfrm>
        <a:graphic>
          <a:graphicData uri="http://schemas.openxmlformats.org/drawingml/2006/table">
            <a:tbl>
              <a:tblPr/>
              <a:tblGrid>
                <a:gridCol w="3242828">
                  <a:extLst>
                    <a:ext uri="{9D8B030D-6E8A-4147-A177-3AD203B41FA5}">
                      <a16:colId xmlns:a16="http://schemas.microsoft.com/office/drawing/2014/main" val="1810276979"/>
                    </a:ext>
                  </a:extLst>
                </a:gridCol>
              </a:tblGrid>
              <a:tr h="1648712">
                <a:tc>
                  <a:txBody>
                    <a:bodyPr/>
                    <a:lstStyle/>
                    <a:p>
                      <a:pPr fontAlgn="t"/>
                      <a:r>
                        <a:rPr lang="vi-VN" sz="2400" b="0" dirty="0">
                          <a:solidFill>
                            <a:srgbClr val="0070C0"/>
                          </a:solidFill>
                          <a:effectLst/>
                          <a:latin typeface="Nunito Black" pitchFamily="2" charset="0"/>
                        </a:rPr>
                        <a:t>Tôi yêu em tôi</a:t>
                      </a:r>
                    </a:p>
                    <a:p>
                      <a:pPr fontAlgn="t"/>
                      <a:r>
                        <a:rPr lang="vi-VN" sz="2400" b="0" dirty="0">
                          <a:solidFill>
                            <a:srgbClr val="0070C0"/>
                          </a:solidFill>
                          <a:effectLst/>
                          <a:latin typeface="Nunito Black" pitchFamily="2" charset="0"/>
                        </a:rPr>
                        <a:t>Nó cười rúc rích</a:t>
                      </a:r>
                    </a:p>
                    <a:p>
                      <a:pPr fontAlgn="t"/>
                      <a:r>
                        <a:rPr lang="vi-VN" sz="2400" b="0" dirty="0">
                          <a:solidFill>
                            <a:srgbClr val="0070C0"/>
                          </a:solidFill>
                          <a:effectLst/>
                          <a:latin typeface="Nunito Black" pitchFamily="2" charset="0"/>
                        </a:rPr>
                        <a:t>Mỗi khi tôi đùa</a:t>
                      </a:r>
                    </a:p>
                    <a:p>
                      <a:pPr fontAlgn="t"/>
                      <a:r>
                        <a:rPr lang="vi-VN" sz="2400" b="0" dirty="0">
                          <a:solidFill>
                            <a:srgbClr val="0070C0"/>
                          </a:solidFill>
                          <a:effectLst/>
                          <a:latin typeface="Nunito Black" pitchFamily="2" charset="0"/>
                        </a:rPr>
                        <a:t>Nó vui, nó thích.</a:t>
                      </a:r>
                    </a:p>
                  </a:txBody>
                  <a:tcPr marL="47092" marR="47092" marT="47092" marB="47092">
                    <a:lnL>
                      <a:noFill/>
                    </a:lnL>
                    <a:lnR>
                      <a:noFill/>
                    </a:lnR>
                    <a:lnT>
                      <a:noFill/>
                    </a:lnT>
                    <a:lnB>
                      <a:noFill/>
                    </a:lnB>
                  </a:tcPr>
                </a:tc>
                <a:extLst>
                  <a:ext uri="{0D108BD9-81ED-4DB2-BD59-A6C34878D82A}">
                    <a16:rowId xmlns:a16="http://schemas.microsoft.com/office/drawing/2014/main" val="279413430"/>
                  </a:ext>
                </a:extLst>
              </a:tr>
              <a:tr h="1665182">
                <a:tc>
                  <a:txBody>
                    <a:bodyPr/>
                    <a:lstStyle/>
                    <a:p>
                      <a:pPr fontAlgn="t"/>
                      <a:r>
                        <a:rPr lang="vi-VN" sz="2400" b="0" dirty="0">
                          <a:solidFill>
                            <a:srgbClr val="0070C0"/>
                          </a:solidFill>
                          <a:effectLst/>
                          <a:latin typeface="Nunito Black" pitchFamily="2" charset="0"/>
                        </a:rPr>
                        <a:t>Mắt nó đen ngời</a:t>
                      </a:r>
                    </a:p>
                    <a:p>
                      <a:pPr fontAlgn="t"/>
                      <a:r>
                        <a:rPr lang="vi-VN" sz="2400" b="0" dirty="0">
                          <a:solidFill>
                            <a:srgbClr val="0070C0"/>
                          </a:solidFill>
                          <a:effectLst/>
                          <a:latin typeface="Nunito Black" pitchFamily="2" charset="0"/>
                        </a:rPr>
                        <a:t>Trong veo như nước</a:t>
                      </a:r>
                    </a:p>
                    <a:p>
                      <a:pPr fontAlgn="t"/>
                      <a:r>
                        <a:rPr lang="vi-VN" sz="2400" b="0" dirty="0">
                          <a:solidFill>
                            <a:srgbClr val="0070C0"/>
                          </a:solidFill>
                          <a:effectLst/>
                          <a:latin typeface="Nunito Black" pitchFamily="2" charset="0"/>
                        </a:rPr>
                        <a:t>Miệng nó tươi hồng</a:t>
                      </a:r>
                    </a:p>
                    <a:p>
                      <a:pPr fontAlgn="t"/>
                      <a:r>
                        <a:rPr lang="vi-VN" sz="2400" b="0" dirty="0">
                          <a:solidFill>
                            <a:srgbClr val="0070C0"/>
                          </a:solidFill>
                          <a:effectLst/>
                          <a:latin typeface="Nunito Black" pitchFamily="2" charset="0"/>
                        </a:rPr>
                        <a:t>Nói nh khướu hót.</a:t>
                      </a:r>
                    </a:p>
                  </a:txBody>
                  <a:tcPr marL="47092" marR="47092" marT="47092" marB="47092">
                    <a:lnL>
                      <a:noFill/>
                    </a:lnL>
                    <a:lnR>
                      <a:noFill/>
                    </a:lnR>
                    <a:lnT>
                      <a:noFill/>
                    </a:lnT>
                    <a:lnB>
                      <a:noFill/>
                    </a:lnB>
                  </a:tcPr>
                </a:tc>
                <a:extLst>
                  <a:ext uri="{0D108BD9-81ED-4DB2-BD59-A6C34878D82A}">
                    <a16:rowId xmlns:a16="http://schemas.microsoft.com/office/drawing/2014/main" val="316597506"/>
                  </a:ext>
                </a:extLst>
              </a:tr>
              <a:tr h="1843097">
                <a:tc>
                  <a:txBody>
                    <a:bodyPr/>
                    <a:lstStyle/>
                    <a:p>
                      <a:pPr fontAlgn="t"/>
                      <a:r>
                        <a:rPr lang="vi-VN" sz="2400" b="0" dirty="0">
                          <a:solidFill>
                            <a:srgbClr val="0070C0"/>
                          </a:solidFill>
                          <a:effectLst/>
                          <a:latin typeface="Nunito Black" pitchFamily="2" charset="0"/>
                        </a:rPr>
                        <a:t>Hoa lan, hoa lí</a:t>
                      </a:r>
                    </a:p>
                    <a:p>
                      <a:pPr fontAlgn="t"/>
                      <a:r>
                        <a:rPr lang="vi-VN" sz="2400" b="0" dirty="0">
                          <a:solidFill>
                            <a:srgbClr val="0070C0"/>
                          </a:solidFill>
                          <a:effectLst/>
                          <a:latin typeface="Nunito Black" pitchFamily="2" charset="0"/>
                        </a:rPr>
                        <a:t>Nó nhặt cài đầu</a:t>
                      </a:r>
                    </a:p>
                    <a:p>
                      <a:pPr fontAlgn="t"/>
                      <a:r>
                        <a:rPr lang="vi-VN" sz="2400" b="0" dirty="0">
                          <a:solidFill>
                            <a:srgbClr val="0070C0"/>
                          </a:solidFill>
                          <a:effectLst/>
                          <a:latin typeface="Nunito Black" pitchFamily="2" charset="0"/>
                        </a:rPr>
                        <a:t>Hương thơm theo nó</a:t>
                      </a:r>
                    </a:p>
                    <a:p>
                      <a:pPr fontAlgn="t"/>
                      <a:r>
                        <a:rPr lang="vi-VN" sz="2400" b="0" dirty="0">
                          <a:solidFill>
                            <a:srgbClr val="0070C0"/>
                          </a:solidFill>
                          <a:effectLst/>
                          <a:latin typeface="Nunito Black" pitchFamily="2" charset="0"/>
                        </a:rPr>
                        <a:t>Sân trước vườn sau.</a:t>
                      </a:r>
                    </a:p>
                  </a:txBody>
                  <a:tcPr marL="47092" marR="47092" marT="47092" marB="47092">
                    <a:lnL>
                      <a:noFill/>
                    </a:lnL>
                    <a:lnR>
                      <a:noFill/>
                    </a:lnR>
                    <a:lnT>
                      <a:noFill/>
                    </a:lnT>
                    <a:lnB>
                      <a:noFill/>
                    </a:lnB>
                  </a:tcPr>
                </a:tc>
                <a:extLst>
                  <a:ext uri="{0D108BD9-81ED-4DB2-BD59-A6C34878D82A}">
                    <a16:rowId xmlns:a16="http://schemas.microsoft.com/office/drawing/2014/main" val="2162799367"/>
                  </a:ext>
                </a:extLst>
              </a:tr>
            </a:tbl>
          </a:graphicData>
        </a:graphic>
      </p:graphicFrame>
      <p:sp>
        <p:nvSpPr>
          <p:cNvPr id="9" name="Rounded Rectangle 8">
            <a:extLst>
              <a:ext uri="{FF2B5EF4-FFF2-40B4-BE49-F238E27FC236}">
                <a16:creationId xmlns:a16="http://schemas.microsoft.com/office/drawing/2014/main" id="{C0755511-67E4-33FC-055D-EE6DCEC743C0}"/>
              </a:ext>
            </a:extLst>
          </p:cNvPr>
          <p:cNvSpPr/>
          <p:nvPr/>
        </p:nvSpPr>
        <p:spPr>
          <a:xfrm>
            <a:off x="9808586" y="2208785"/>
            <a:ext cx="1791231" cy="560541"/>
          </a:xfrm>
          <a:prstGeom prst="roundRect">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rgbClr val="00B050"/>
                </a:solidFill>
                <a:latin typeface="Nunito Black" pitchFamily="2" charset="0"/>
              </a:rPr>
              <a:t>Cá</a:t>
            </a:r>
            <a:r>
              <a:rPr lang="en-US" sz="2800" dirty="0">
                <a:solidFill>
                  <a:srgbClr val="00B050"/>
                </a:solidFill>
                <a:latin typeface="Nunito Black" pitchFamily="2" charset="0"/>
              </a:rPr>
              <a:t> </a:t>
            </a:r>
            <a:r>
              <a:rPr lang="en-US" sz="2800" dirty="0" err="1">
                <a:solidFill>
                  <a:srgbClr val="00B050"/>
                </a:solidFill>
                <a:latin typeface="Nunito Black" pitchFamily="2" charset="0"/>
              </a:rPr>
              <a:t>nhân</a:t>
            </a:r>
            <a:endParaRPr lang="en-US" sz="2800" dirty="0">
              <a:solidFill>
                <a:srgbClr val="00B050"/>
              </a:solidFill>
              <a:latin typeface="Nunito Black" pitchFamily="2" charset="0"/>
            </a:endParaRPr>
          </a:p>
        </p:txBody>
      </p:sp>
      <p:sp>
        <p:nvSpPr>
          <p:cNvPr id="11" name="Rounded Rectangle 10">
            <a:extLst>
              <a:ext uri="{FF2B5EF4-FFF2-40B4-BE49-F238E27FC236}">
                <a16:creationId xmlns:a16="http://schemas.microsoft.com/office/drawing/2014/main" id="{C0755511-67E4-33FC-055D-EE6DCEC743C0}"/>
              </a:ext>
            </a:extLst>
          </p:cNvPr>
          <p:cNvSpPr/>
          <p:nvPr/>
        </p:nvSpPr>
        <p:spPr>
          <a:xfrm>
            <a:off x="9783263" y="3398272"/>
            <a:ext cx="1791231" cy="560541"/>
          </a:xfrm>
          <a:prstGeom prst="roundRect">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rgbClr val="00B050"/>
                </a:solidFill>
                <a:latin typeface="Nunito Black" pitchFamily="2" charset="0"/>
              </a:rPr>
              <a:t>nhóm</a:t>
            </a:r>
            <a:endParaRPr lang="en-US" sz="2800" dirty="0">
              <a:solidFill>
                <a:srgbClr val="00B050"/>
              </a:solidFill>
              <a:latin typeface="Nunito Black" pitchFamily="2" charset="0"/>
            </a:endParaRPr>
          </a:p>
        </p:txBody>
      </p:sp>
      <p:sp>
        <p:nvSpPr>
          <p:cNvPr id="12" name="Rounded Rectangle 11">
            <a:extLst>
              <a:ext uri="{FF2B5EF4-FFF2-40B4-BE49-F238E27FC236}">
                <a16:creationId xmlns:a16="http://schemas.microsoft.com/office/drawing/2014/main" id="{C0755511-67E4-33FC-055D-EE6DCEC743C0}"/>
              </a:ext>
            </a:extLst>
          </p:cNvPr>
          <p:cNvSpPr/>
          <p:nvPr/>
        </p:nvSpPr>
        <p:spPr>
          <a:xfrm>
            <a:off x="9738918" y="4590020"/>
            <a:ext cx="1791231" cy="560541"/>
          </a:xfrm>
          <a:prstGeom prst="roundRect">
            <a:avLst/>
          </a:prstGeom>
          <a:noFill/>
          <a:ln w="5715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solidFill>
                  <a:srgbClr val="00B050"/>
                </a:solidFill>
                <a:latin typeface="Nunito Black" pitchFamily="2" charset="0"/>
              </a:rPr>
              <a:t>Lớp</a:t>
            </a:r>
            <a:endParaRPr lang="en-US" sz="2800" dirty="0">
              <a:solidFill>
                <a:srgbClr val="00B050"/>
              </a:solidFill>
              <a:latin typeface="Nunito Black" pitchFamily="2" charset="0"/>
            </a:endParaRPr>
          </a:p>
        </p:txBody>
      </p:sp>
      <p:cxnSp>
        <p:nvCxnSpPr>
          <p:cNvPr id="4" name="Straight Arrow Connector 3"/>
          <p:cNvCxnSpPr/>
          <p:nvPr/>
        </p:nvCxnSpPr>
        <p:spPr>
          <a:xfrm>
            <a:off x="10704202" y="2821578"/>
            <a:ext cx="0" cy="5355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10692507" y="4028317"/>
            <a:ext cx="0" cy="53557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767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1000"/>
                                        <p:tgtEl>
                                          <p:spTgt spid="12"/>
                                        </p:tgtEl>
                                      </p:cBhvr>
                                    </p:animEffect>
                                    <p:anim calcmode="lin" valueType="num">
                                      <p:cBhvr>
                                        <p:cTn id="49" dur="1000" fill="hold"/>
                                        <p:tgtEl>
                                          <p:spTgt spid="12"/>
                                        </p:tgtEl>
                                        <p:attrNameLst>
                                          <p:attrName>ppt_x</p:attrName>
                                        </p:attrNameLst>
                                      </p:cBhvr>
                                      <p:tavLst>
                                        <p:tav tm="0">
                                          <p:val>
                                            <p:strVal val="#ppt_x"/>
                                          </p:val>
                                        </p:tav>
                                        <p:tav tm="100000">
                                          <p:val>
                                            <p:strVal val="#ppt_x"/>
                                          </p:val>
                                        </p:tav>
                                      </p:tavLst>
                                    </p:anim>
                                    <p:anim calcmode="lin" valueType="num">
                                      <p:cBhvr>
                                        <p:cTn id="5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6831" y="1024433"/>
            <a:ext cx="5873090" cy="946413"/>
          </a:xfrm>
          <a:prstGeom prst="rect">
            <a:avLst/>
          </a:prstGeom>
        </p:spPr>
        <p:txBody>
          <a:bodyPr wrap="square">
            <a:sp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6000" b="0" i="0" u="none" strike="noStrike" kern="1200" cap="none" spc="0" normalizeH="0" baseline="0" noProof="0" dirty="0" err="1">
                <a:ln>
                  <a:noFill/>
                </a:ln>
                <a:solidFill>
                  <a:srgbClr val="FF0000"/>
                </a:solidFill>
                <a:effectLst/>
                <a:uLnTx/>
                <a:uFillTx/>
                <a:latin typeface="Nunito Black" pitchFamily="2" charset="0"/>
                <a:ea typeface="+mn-ea"/>
                <a:cs typeface="+mn-cs"/>
              </a:rPr>
              <a:t>Nói</a:t>
            </a: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 </a:t>
            </a:r>
            <a:r>
              <a:rPr kumimoji="0" lang="en-US" sz="6000" b="0" i="0" u="none" strike="noStrike" kern="1200" cap="none" spc="0" normalizeH="0" noProof="0" dirty="0" err="1">
                <a:ln>
                  <a:noFill/>
                </a:ln>
                <a:solidFill>
                  <a:srgbClr val="FF0000"/>
                </a:solidFill>
                <a:effectLst/>
                <a:uLnTx/>
                <a:uFillTx/>
                <a:latin typeface="Nunito Black" pitchFamily="2" charset="0"/>
                <a:ea typeface="+mn-ea"/>
                <a:cs typeface="+mn-cs"/>
              </a:rPr>
              <a:t>và</a:t>
            </a:r>
            <a:r>
              <a:rPr kumimoji="0" lang="en-US" sz="6000" b="0" i="0" u="none" strike="noStrike" kern="1200" cap="none" spc="0" normalizeH="0" noProof="0" dirty="0">
                <a:ln>
                  <a:noFill/>
                </a:ln>
                <a:solidFill>
                  <a:srgbClr val="FF0000"/>
                </a:solidFill>
                <a:effectLst/>
                <a:uLnTx/>
                <a:uFillTx/>
                <a:latin typeface="Nunito Black" pitchFamily="2" charset="0"/>
                <a:ea typeface="+mn-ea"/>
                <a:cs typeface="+mn-cs"/>
              </a:rPr>
              <a:t> </a:t>
            </a:r>
            <a:r>
              <a:rPr kumimoji="0" lang="en-US" sz="6000" b="0" i="0" u="none" strike="noStrike" kern="1200" cap="none" spc="0" normalizeH="0" noProof="0" dirty="0" err="1">
                <a:ln>
                  <a:noFill/>
                </a:ln>
                <a:solidFill>
                  <a:srgbClr val="FF0000"/>
                </a:solidFill>
                <a:effectLst/>
                <a:uLnTx/>
                <a:uFillTx/>
                <a:latin typeface="Nunito Black" pitchFamily="2" charset="0"/>
                <a:ea typeface="+mn-ea"/>
                <a:cs typeface="+mn-cs"/>
              </a:rPr>
              <a:t>nghe</a:t>
            </a:r>
            <a:endParaRPr kumimoji="0" lang="en-US" sz="6000" b="0" i="0" u="none" strike="noStrike" kern="1200" cap="none" spc="0" normalizeH="0" baseline="0" noProof="0" dirty="0">
              <a:ln>
                <a:noFill/>
              </a:ln>
              <a:solidFill>
                <a:srgbClr val="FF0000"/>
              </a:solidFill>
              <a:effectLst/>
              <a:uLnTx/>
              <a:uFillTx/>
              <a:latin typeface="Nunito Black" pitchFamily="2" charset="0"/>
              <a:ea typeface="+mn-ea"/>
              <a:cs typeface="+mn-cs"/>
            </a:endParaRPr>
          </a:p>
        </p:txBody>
      </p:sp>
    </p:spTree>
    <p:extLst>
      <p:ext uri="{BB962C8B-B14F-4D97-AF65-F5344CB8AC3E}">
        <p14:creationId xmlns:p14="http://schemas.microsoft.com/office/powerpoint/2010/main" val="3629628490"/>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4138" y="1611143"/>
            <a:ext cx="6557554" cy="3139321"/>
          </a:xfrm>
          <a:prstGeom prst="rect">
            <a:avLst/>
          </a:prstGeom>
        </p:spPr>
        <p:txBody>
          <a:bodyPr wrap="square">
            <a:spAutoFit/>
          </a:bodyPr>
          <a:lstStyle/>
          <a:p>
            <a:pPr>
              <a:spcAft>
                <a:spcPts val="1200"/>
              </a:spcAft>
            </a:pPr>
            <a:r>
              <a:rPr lang="vi-VN" sz="2800" b="1" dirty="0">
                <a:solidFill>
                  <a:srgbClr val="002060"/>
                </a:solidFill>
                <a:latin typeface="Nunito Black" pitchFamily="2" charset="0"/>
              </a:rPr>
              <a:t>Câu 1</a:t>
            </a:r>
            <a:r>
              <a:rPr lang="en-US" sz="2800" dirty="0">
                <a:solidFill>
                  <a:srgbClr val="002060"/>
                </a:solidFill>
                <a:latin typeface="Nunito Black" pitchFamily="2" charset="0"/>
              </a:rPr>
              <a:t>: </a:t>
            </a:r>
            <a:r>
              <a:rPr lang="vi-VN" sz="2800" b="1" dirty="0">
                <a:solidFill>
                  <a:srgbClr val="002060"/>
                </a:solidFill>
                <a:latin typeface="Nunito Black" pitchFamily="2" charset="0"/>
              </a:rPr>
              <a:t>Cùng bạn trao đổi để hiểu nghĩa của các câu tục ngữ, ca dao dưới đây:</a:t>
            </a:r>
            <a:endParaRPr lang="en-US" sz="2800" b="1" dirty="0">
              <a:solidFill>
                <a:srgbClr val="002060"/>
              </a:solidFill>
              <a:latin typeface="Nunito Black" pitchFamily="2" charset="0"/>
            </a:endParaRPr>
          </a:p>
          <a:p>
            <a:pPr marL="457200" indent="-457200" algn="just">
              <a:spcAft>
                <a:spcPts val="1200"/>
              </a:spcAft>
              <a:buFontTx/>
              <a:buChar char="-"/>
            </a:pPr>
            <a:r>
              <a:rPr lang="vi-VN" sz="2800" dirty="0">
                <a:solidFill>
                  <a:srgbClr val="00B050"/>
                </a:solidFill>
                <a:latin typeface="Nunito Black" pitchFamily="2" charset="0"/>
              </a:rPr>
              <a:t>Chị ngã em nâng</a:t>
            </a:r>
          </a:p>
          <a:p>
            <a:pPr algn="just">
              <a:spcAft>
                <a:spcPts val="1200"/>
              </a:spcAft>
            </a:pPr>
            <a:r>
              <a:rPr lang="vi-VN" sz="2800" dirty="0">
                <a:solidFill>
                  <a:srgbClr val="00B050"/>
                </a:solidFill>
                <a:latin typeface="Nunito Black" pitchFamily="2" charset="0"/>
              </a:rPr>
              <a:t>- Anh em như thể chân tay</a:t>
            </a:r>
          </a:p>
          <a:p>
            <a:pPr algn="just">
              <a:spcAft>
                <a:spcPts val="1200"/>
              </a:spcAft>
            </a:pPr>
            <a:r>
              <a:rPr lang="vi-VN" sz="2800" dirty="0">
                <a:solidFill>
                  <a:srgbClr val="00B050"/>
                </a:solidFill>
                <a:latin typeface="Nunito Black" pitchFamily="2" charset="0"/>
              </a:rPr>
              <a:t>Rách lành đùm bọc, dở hay đỡ đần.</a:t>
            </a:r>
          </a:p>
        </p:txBody>
      </p:sp>
      <p:sp>
        <p:nvSpPr>
          <p:cNvPr id="11" name="TextBox 10">
            <a:extLst>
              <a:ext uri="{FF2B5EF4-FFF2-40B4-BE49-F238E27FC236}">
                <a16:creationId xmlns:a16="http://schemas.microsoft.com/office/drawing/2014/main" id="{2775BEB2-DD79-A8F3-CE64-9ECC2ECDD691}"/>
              </a:ext>
            </a:extLst>
          </p:cNvPr>
          <p:cNvSpPr txBox="1"/>
          <p:nvPr/>
        </p:nvSpPr>
        <p:spPr>
          <a:xfrm>
            <a:off x="2416628" y="679270"/>
            <a:ext cx="7942218" cy="67926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lang="en-US" sz="4000" noProof="0" dirty="0" err="1">
                <a:solidFill>
                  <a:srgbClr val="FF0000"/>
                </a:solidFill>
                <a:latin typeface="Nunito Black" pitchFamily="2" charset="0"/>
              </a:rPr>
              <a:t>Tình</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cảm</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anh</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chị</a:t>
            </a:r>
            <a:r>
              <a:rPr lang="en-US" sz="4000" noProof="0" dirty="0">
                <a:solidFill>
                  <a:srgbClr val="FF0000"/>
                </a:solidFill>
                <a:latin typeface="Nunito Black" pitchFamily="2" charset="0"/>
              </a:rPr>
              <a:t> </a:t>
            </a:r>
            <a:r>
              <a:rPr lang="en-US" sz="4000" noProof="0" dirty="0" err="1">
                <a:solidFill>
                  <a:srgbClr val="FF0000"/>
                </a:solidFill>
                <a:latin typeface="Nunito Black" pitchFamily="2" charset="0"/>
              </a:rPr>
              <a:t>em</a:t>
            </a:r>
            <a:endParaRPr kumimoji="0" lang="en-US" sz="4000" b="0" i="0" u="none" strike="noStrike" kern="1200" cap="none" spc="0" normalizeH="0" baseline="0" noProof="0" dirty="0">
              <a:ln>
                <a:noFill/>
              </a:ln>
              <a:solidFill>
                <a:srgbClr val="FF0000"/>
              </a:solidFill>
              <a:effectLst/>
              <a:uLnTx/>
              <a:uFillTx/>
              <a:latin typeface="Nunito Black" pitchFamily="2" charset="0"/>
            </a:endParaRPr>
          </a:p>
        </p:txBody>
      </p:sp>
      <p:grpSp>
        <p:nvGrpSpPr>
          <p:cNvPr id="14" name="Group 13"/>
          <p:cNvGrpSpPr/>
          <p:nvPr/>
        </p:nvGrpSpPr>
        <p:grpSpPr>
          <a:xfrm>
            <a:off x="6884127" y="1611143"/>
            <a:ext cx="4846320" cy="3470307"/>
            <a:chOff x="2416628" y="766029"/>
            <a:chExt cx="5403637" cy="4317185"/>
          </a:xfrm>
        </p:grpSpPr>
        <p:pic>
          <p:nvPicPr>
            <p:cNvPr id="8" name="Picture 7"/>
            <p:cNvPicPr>
              <a:picLocks noChangeAspect="1"/>
            </p:cNvPicPr>
            <p:nvPr/>
          </p:nvPicPr>
          <p:blipFill>
            <a:blip r:embed="rId2"/>
            <a:stretch>
              <a:fillRect/>
            </a:stretch>
          </p:blipFill>
          <p:spPr>
            <a:xfrm>
              <a:off x="2416628" y="766029"/>
              <a:ext cx="5403637" cy="43171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Rectangle 12"/>
            <p:cNvSpPr/>
            <p:nvPr/>
          </p:nvSpPr>
          <p:spPr>
            <a:xfrm>
              <a:off x="2560318" y="1147280"/>
              <a:ext cx="5094515" cy="2871637"/>
            </a:xfrm>
            <a:prstGeom prst="rect">
              <a:avLst/>
            </a:prstGeom>
            <a:solidFill>
              <a:srgbClr val="FFF48D"/>
            </a:solidFill>
          </p:spPr>
          <p:txBody>
            <a:bodyPr wrap="square">
              <a:spAutoFit/>
            </a:bodyPr>
            <a:lstStyle/>
            <a:p>
              <a:pPr algn="just"/>
              <a:endParaRPr lang="en-US" sz="2400" i="1" dirty="0">
                <a:solidFill>
                  <a:srgbClr val="000000"/>
                </a:solidFill>
                <a:latin typeface="Nunito Black" pitchFamily="2" charset="0"/>
              </a:endParaRPr>
            </a:p>
            <a:p>
              <a:pPr algn="just"/>
              <a:r>
                <a:rPr lang="vi-VN" sz="2400" i="1" dirty="0">
                  <a:solidFill>
                    <a:srgbClr val="7030A0"/>
                  </a:solidFill>
                  <a:latin typeface="Nunito Black" pitchFamily="2" charset="0"/>
                </a:rPr>
                <a:t>Em nhớ:</a:t>
              </a:r>
            </a:p>
            <a:p>
              <a:pPr algn="just"/>
              <a:r>
                <a:rPr lang="vi-VN" sz="2400" i="1" dirty="0">
                  <a:solidFill>
                    <a:srgbClr val="7030A0"/>
                  </a:solidFill>
                  <a:latin typeface="Nunito Black" pitchFamily="2" charset="0"/>
                </a:rPr>
                <a:t>- Nói rõ ràng ý kiến của em</a:t>
              </a:r>
            </a:p>
            <a:p>
              <a:pPr marL="342900" indent="-342900" algn="just">
                <a:buFontTx/>
                <a:buChar char="-"/>
              </a:pPr>
              <a:r>
                <a:rPr lang="vi-VN" sz="2400" i="1" dirty="0">
                  <a:solidFill>
                    <a:srgbClr val="7030A0"/>
                  </a:solidFill>
                  <a:latin typeface="Nunito Black" pitchFamily="2" charset="0"/>
                </a:rPr>
                <a:t>Lắng nghe bạn nói để có thể hỏi bạn những điều</a:t>
              </a:r>
              <a:endParaRPr lang="en-US" sz="2400" i="1" dirty="0">
                <a:solidFill>
                  <a:srgbClr val="7030A0"/>
                </a:solidFill>
                <a:latin typeface="Nunito Black" pitchFamily="2" charset="0"/>
              </a:endParaRPr>
            </a:p>
            <a:p>
              <a:pPr algn="just"/>
              <a:r>
                <a:rPr lang="en-US" sz="2400" i="1" dirty="0">
                  <a:solidFill>
                    <a:srgbClr val="7030A0"/>
                  </a:solidFill>
                  <a:latin typeface="Nunito Black" pitchFamily="2" charset="0"/>
                </a:rPr>
                <a:t>   </a:t>
              </a:r>
              <a:r>
                <a:rPr lang="vi-VN" sz="2400" i="1" dirty="0">
                  <a:solidFill>
                    <a:srgbClr val="7030A0"/>
                  </a:solidFill>
                  <a:latin typeface="Nunito Black" pitchFamily="2" charset="0"/>
                </a:rPr>
                <a:t> mình chưa hiểu</a:t>
              </a:r>
              <a:endParaRPr lang="en-US" sz="2400" i="1" dirty="0">
                <a:solidFill>
                  <a:srgbClr val="7030A0"/>
                </a:solidFill>
                <a:latin typeface="Nunito Black" pitchFamily="2" charset="0"/>
              </a:endParaRPr>
            </a:p>
          </p:txBody>
        </p:sp>
        <p:sp>
          <p:nvSpPr>
            <p:cNvPr id="12" name="Rectangle 11"/>
            <p:cNvSpPr/>
            <p:nvPr/>
          </p:nvSpPr>
          <p:spPr>
            <a:xfrm>
              <a:off x="2950013" y="3929127"/>
              <a:ext cx="2168434" cy="621937"/>
            </a:xfrm>
            <a:prstGeom prst="rect">
              <a:avLst/>
            </a:prstGeom>
            <a:solidFill>
              <a:srgbClr val="FFF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062882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775BEB2-DD79-A8F3-CE64-9ECC2ECDD691}"/>
              </a:ext>
            </a:extLst>
          </p:cNvPr>
          <p:cNvSpPr txBox="1"/>
          <p:nvPr/>
        </p:nvSpPr>
        <p:spPr>
          <a:xfrm>
            <a:off x="2416628" y="679270"/>
            <a:ext cx="7393578" cy="679268"/>
          </a:xfrm>
          <a:prstGeom prst="rect">
            <a:avLst/>
          </a:prstGeom>
        </p:spPr>
        <p:txBody>
          <a:bodyPr vert="horz" lIns="91440" tIns="45720" rIns="91440" bIns="45720" rtlCol="0" anchor="b">
            <a:noAutofit/>
          </a:bodyPr>
          <a:lstStyle/>
          <a:p>
            <a:pPr lvl="0" algn="ctr">
              <a:lnSpc>
                <a:spcPct val="90000"/>
              </a:lnSpc>
              <a:spcBef>
                <a:spcPct val="0"/>
              </a:spcBef>
              <a:spcAft>
                <a:spcPts val="1200"/>
              </a:spcAft>
              <a:defRPr/>
            </a:pPr>
            <a:r>
              <a:rPr lang="en-US" sz="3200" dirty="0" err="1">
                <a:solidFill>
                  <a:srgbClr val="FF0000"/>
                </a:solidFill>
                <a:latin typeface="Nunito Black" pitchFamily="2" charset="0"/>
              </a:rPr>
              <a:t>Nghĩa</a:t>
            </a:r>
            <a:r>
              <a:rPr lang="en-US" sz="3200" dirty="0">
                <a:solidFill>
                  <a:srgbClr val="FF0000"/>
                </a:solidFill>
                <a:latin typeface="Nunito Black" pitchFamily="2" charset="0"/>
              </a:rPr>
              <a:t> </a:t>
            </a:r>
            <a:r>
              <a:rPr lang="en-US" sz="3200" dirty="0" err="1">
                <a:solidFill>
                  <a:srgbClr val="FF0000"/>
                </a:solidFill>
                <a:latin typeface="Nunito Black" pitchFamily="2" charset="0"/>
              </a:rPr>
              <a:t>của</a:t>
            </a:r>
            <a:r>
              <a:rPr lang="en-US" sz="3200" dirty="0">
                <a:solidFill>
                  <a:srgbClr val="FF0000"/>
                </a:solidFill>
                <a:latin typeface="Nunito Black" pitchFamily="2" charset="0"/>
              </a:rPr>
              <a:t> </a:t>
            </a:r>
            <a:r>
              <a:rPr lang="en-US" sz="3200" dirty="0" err="1">
                <a:solidFill>
                  <a:srgbClr val="FF0000"/>
                </a:solidFill>
                <a:latin typeface="Nunito Black" pitchFamily="2" charset="0"/>
              </a:rPr>
              <a:t>các</a:t>
            </a:r>
            <a:r>
              <a:rPr lang="en-US" sz="3200" dirty="0">
                <a:solidFill>
                  <a:srgbClr val="FF0000"/>
                </a:solidFill>
                <a:latin typeface="Nunito Black" pitchFamily="2" charset="0"/>
              </a:rPr>
              <a:t> </a:t>
            </a:r>
            <a:r>
              <a:rPr lang="en-US" sz="3200" dirty="0" err="1">
                <a:solidFill>
                  <a:srgbClr val="FF0000"/>
                </a:solidFill>
                <a:latin typeface="Nunito Black" pitchFamily="2" charset="0"/>
              </a:rPr>
              <a:t>câu</a:t>
            </a:r>
            <a:r>
              <a:rPr lang="en-US" sz="3200" dirty="0">
                <a:solidFill>
                  <a:srgbClr val="FF0000"/>
                </a:solidFill>
                <a:latin typeface="Nunito Black" pitchFamily="2" charset="0"/>
              </a:rPr>
              <a:t> ca </a:t>
            </a:r>
            <a:r>
              <a:rPr lang="en-US" sz="3200" dirty="0" err="1">
                <a:solidFill>
                  <a:srgbClr val="FF0000"/>
                </a:solidFill>
                <a:latin typeface="Nunito Black" pitchFamily="2" charset="0"/>
              </a:rPr>
              <a:t>dao</a:t>
            </a:r>
            <a:r>
              <a:rPr lang="en-US" sz="3200" dirty="0">
                <a:solidFill>
                  <a:srgbClr val="FF0000"/>
                </a:solidFill>
                <a:latin typeface="Nunito Black" pitchFamily="2" charset="0"/>
              </a:rPr>
              <a:t>, </a:t>
            </a:r>
            <a:r>
              <a:rPr lang="en-US" sz="3200" dirty="0" err="1">
                <a:solidFill>
                  <a:srgbClr val="FF0000"/>
                </a:solidFill>
                <a:latin typeface="Nunito Black" pitchFamily="2" charset="0"/>
              </a:rPr>
              <a:t>tục</a:t>
            </a:r>
            <a:r>
              <a:rPr lang="en-US" sz="3200" dirty="0">
                <a:solidFill>
                  <a:srgbClr val="FF0000"/>
                </a:solidFill>
                <a:latin typeface="Nunito Black" pitchFamily="2" charset="0"/>
              </a:rPr>
              <a:t> </a:t>
            </a:r>
            <a:r>
              <a:rPr lang="en-US" sz="3200" dirty="0" err="1">
                <a:solidFill>
                  <a:srgbClr val="FF0000"/>
                </a:solidFill>
                <a:latin typeface="Nunito Black" pitchFamily="2" charset="0"/>
              </a:rPr>
              <a:t>ngữ</a:t>
            </a:r>
            <a:r>
              <a:rPr lang="en-US" sz="3200" dirty="0">
                <a:solidFill>
                  <a:srgbClr val="FF0000"/>
                </a:solidFill>
                <a:latin typeface="Nunito Black" pitchFamily="2" charset="0"/>
              </a:rPr>
              <a:t> :</a:t>
            </a:r>
            <a:endParaRPr kumimoji="0" lang="en-US" sz="3200" b="0" i="0" u="none" strike="noStrike" kern="1200" cap="none" spc="0" normalizeH="0" baseline="0" noProof="0" dirty="0">
              <a:ln>
                <a:noFill/>
              </a:ln>
              <a:solidFill>
                <a:srgbClr val="FF0000"/>
              </a:solidFill>
              <a:effectLst/>
              <a:uLnTx/>
              <a:uFillTx/>
              <a:latin typeface="Nunito Black" pitchFamily="2" charset="0"/>
            </a:endParaRPr>
          </a:p>
        </p:txBody>
      </p:sp>
      <p:grpSp>
        <p:nvGrpSpPr>
          <p:cNvPr id="4" name="Group 3"/>
          <p:cNvGrpSpPr/>
          <p:nvPr/>
        </p:nvGrpSpPr>
        <p:grpSpPr>
          <a:xfrm>
            <a:off x="161366" y="698897"/>
            <a:ext cx="11725834" cy="5849822"/>
            <a:chOff x="161365" y="698897"/>
            <a:chExt cx="12326725" cy="5849822"/>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65" y="698897"/>
              <a:ext cx="12326725" cy="5849822"/>
            </a:xfrm>
            <a:prstGeom prst="rect">
              <a:avLst/>
            </a:prstGeom>
          </p:spPr>
        </p:pic>
        <p:sp>
          <p:nvSpPr>
            <p:cNvPr id="2" name="Rectangle 1"/>
            <p:cNvSpPr/>
            <p:nvPr/>
          </p:nvSpPr>
          <p:spPr>
            <a:xfrm>
              <a:off x="2416628" y="3744591"/>
              <a:ext cx="7870372" cy="1815882"/>
            </a:xfrm>
            <a:prstGeom prst="rect">
              <a:avLst/>
            </a:prstGeom>
          </p:spPr>
          <p:txBody>
            <a:bodyPr wrap="square">
              <a:spAutoFit/>
            </a:bodyPr>
            <a:lstStyle/>
            <a:p>
              <a:r>
                <a:rPr lang="vi-VN" sz="2800" dirty="0">
                  <a:solidFill>
                    <a:srgbClr val="00B050"/>
                  </a:solidFill>
                  <a:latin typeface="Nunito Black" pitchFamily="2" charset="0"/>
                </a:rPr>
                <a:t>Chị ngã em nâng: </a:t>
              </a:r>
              <a:r>
                <a:rPr lang="vi-VN" sz="2800" dirty="0">
                  <a:solidFill>
                    <a:srgbClr val="FF0000"/>
                  </a:solidFill>
                  <a:latin typeface="Nunito Black" pitchFamily="2" charset="0"/>
                </a:rPr>
                <a:t>hiểu đơn giản là khi chị bị ngã thì em sẽ nâng đỡ chị đứng dậy. Câu tục ngữ muốn nói rằng là chị em trong nhà thì phải biết giúp đỡ lẫn nhau.</a:t>
              </a:r>
              <a:endParaRPr lang="en-US" sz="2800" dirty="0">
                <a:solidFill>
                  <a:srgbClr val="FF0000"/>
                </a:solidFill>
                <a:latin typeface="Nunito Black" pitchFamily="2" charset="0"/>
              </a:endParaRPr>
            </a:p>
          </p:txBody>
        </p:sp>
      </p:grpSp>
    </p:spTree>
    <p:extLst>
      <p:ext uri="{BB962C8B-B14F-4D97-AF65-F5344CB8AC3E}">
        <p14:creationId xmlns:p14="http://schemas.microsoft.com/office/powerpoint/2010/main" val="32021304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2775BEB2-DD79-A8F3-CE64-9ECC2ECDD691}"/>
              </a:ext>
            </a:extLst>
          </p:cNvPr>
          <p:cNvSpPr txBox="1"/>
          <p:nvPr/>
        </p:nvSpPr>
        <p:spPr>
          <a:xfrm>
            <a:off x="2416628" y="679270"/>
            <a:ext cx="7393578" cy="679268"/>
          </a:xfrm>
          <a:prstGeom prst="rect">
            <a:avLst/>
          </a:prstGeom>
        </p:spPr>
        <p:txBody>
          <a:bodyPr vert="horz" lIns="91440" tIns="45720" rIns="91440" bIns="45720" rtlCol="0" anchor="b">
            <a:noAutofit/>
          </a:bodyPr>
          <a:lstStyle/>
          <a:p>
            <a:pPr marL="0" marR="0" lvl="0" indent="0" algn="ctr" defTabSz="914400" rtl="0" eaLnBrk="1" fontAlgn="auto" latinLnBrk="0" hangingPunct="1">
              <a:lnSpc>
                <a:spcPct val="90000"/>
              </a:lnSpc>
              <a:spcBef>
                <a:spcPct val="0"/>
              </a:spcBef>
              <a:spcAft>
                <a:spcPts val="120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Nghĩa</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của</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các</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câu</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ca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dao</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tục</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r>
              <a:rPr kumimoji="0" lang="en-US" sz="3200" b="0" i="0" u="none" strike="noStrike" kern="1200" cap="none" spc="0" normalizeH="0" baseline="0" noProof="0" dirty="0" err="1">
                <a:ln>
                  <a:noFill/>
                </a:ln>
                <a:solidFill>
                  <a:srgbClr val="FF0000"/>
                </a:solidFill>
                <a:effectLst/>
                <a:uLnTx/>
                <a:uFillTx/>
                <a:latin typeface="Nunito Black" pitchFamily="2" charset="0"/>
                <a:ea typeface="+mn-ea"/>
                <a:cs typeface="+mn-cs"/>
              </a:rPr>
              <a:t>ngữ</a:t>
            </a:r>
            <a:r>
              <a:rPr kumimoji="0" lang="en-US" sz="3200" b="0" i="0" u="none" strike="noStrike" kern="1200" cap="none" spc="0" normalizeH="0" baseline="0" noProof="0" dirty="0">
                <a:ln>
                  <a:noFill/>
                </a:ln>
                <a:solidFill>
                  <a:srgbClr val="FF0000"/>
                </a:solidFill>
                <a:effectLst/>
                <a:uLnTx/>
                <a:uFillTx/>
                <a:latin typeface="Nunito Black" pitchFamily="2" charset="0"/>
                <a:ea typeface="+mn-ea"/>
                <a:cs typeface="+mn-cs"/>
              </a:rPr>
              <a:t> :</a:t>
            </a:r>
          </a:p>
        </p:txBody>
      </p:sp>
      <p:grpSp>
        <p:nvGrpSpPr>
          <p:cNvPr id="4" name="Group 3"/>
          <p:cNvGrpSpPr/>
          <p:nvPr/>
        </p:nvGrpSpPr>
        <p:grpSpPr>
          <a:xfrm>
            <a:off x="161366" y="698897"/>
            <a:ext cx="11725834" cy="5849822"/>
            <a:chOff x="161365" y="698897"/>
            <a:chExt cx="12326725" cy="5849822"/>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65" y="698897"/>
              <a:ext cx="12326725" cy="5849822"/>
            </a:xfrm>
            <a:prstGeom prst="rect">
              <a:avLst/>
            </a:prstGeom>
          </p:spPr>
        </p:pic>
        <p:sp>
          <p:nvSpPr>
            <p:cNvPr id="2" name="Rectangle 1"/>
            <p:cNvSpPr/>
            <p:nvPr/>
          </p:nvSpPr>
          <p:spPr>
            <a:xfrm>
              <a:off x="2380740" y="3569780"/>
              <a:ext cx="8184833" cy="2677656"/>
            </a:xfrm>
            <a:prstGeom prst="rect">
              <a:avLst/>
            </a:prstGeom>
          </p:spPr>
          <p:txBody>
            <a:bodyPr wrap="square">
              <a:spAutoFit/>
            </a:bodyPr>
            <a:lstStyle/>
            <a:p>
              <a:r>
                <a:rPr lang="en-US" dirty="0"/>
                <a:t>          </a:t>
              </a:r>
              <a:r>
                <a:rPr lang="vi-VN" dirty="0"/>
                <a:t> </a:t>
              </a:r>
              <a:r>
                <a:rPr lang="vi-VN" sz="2800" dirty="0">
                  <a:solidFill>
                    <a:srgbClr val="00B050"/>
                  </a:solidFill>
                  <a:latin typeface="Nunito Black" pitchFamily="2" charset="0"/>
                </a:rPr>
                <a:t>Anh em như thể chân tay</a:t>
              </a:r>
            </a:p>
            <a:p>
              <a:r>
                <a:rPr lang="vi-VN" sz="2800" dirty="0">
                  <a:solidFill>
                    <a:srgbClr val="00B050"/>
                  </a:solidFill>
                  <a:latin typeface="Nunito Black" pitchFamily="2" charset="0"/>
                </a:rPr>
                <a:t>Rách lành đùm bọc, dở hay đỡ đần.</a:t>
              </a:r>
            </a:p>
            <a:p>
              <a:r>
                <a:rPr lang="vi-VN" sz="2800" dirty="0">
                  <a:solidFill>
                    <a:srgbClr val="002060"/>
                  </a:solidFill>
                  <a:latin typeface="Nunito Black" pitchFamily="2" charset="0"/>
                </a:rPr>
                <a:t>Anh em trong gia đình được so sánh với chân và tay, đây là hai bộ phận luôn hỗ trợ cho nhau. Câu ca dao cho thấy tình cảm giữa anh em trong gia đình.</a:t>
              </a:r>
            </a:p>
          </p:txBody>
        </p:sp>
      </p:grpSp>
    </p:spTree>
    <p:extLst>
      <p:ext uri="{BB962C8B-B14F-4D97-AF65-F5344CB8AC3E}">
        <p14:creationId xmlns:p14="http://schemas.microsoft.com/office/powerpoint/2010/main" val="388982483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heme/theme1.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TotalTime>
  <Words>736</Words>
  <Application>Microsoft Office PowerPoint</Application>
  <PresentationFormat>Widescreen</PresentationFormat>
  <Paragraphs>75</Paragraphs>
  <Slides>13</Slides>
  <Notes>1</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Cambria</vt:lpstr>
      <vt:lpstr>LNTH-No Virus</vt:lpstr>
      <vt:lpstr>Nunito Black</vt:lpstr>
      <vt:lpstr>Wingdings</vt:lpstr>
      <vt:lpstr>自定义设计方案</vt:lpstr>
      <vt:lpstr>1_自定义设计方案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Latitude 3520</cp:lastModifiedBy>
  <cp:revision>23</cp:revision>
  <dcterms:created xsi:type="dcterms:W3CDTF">2022-04-24T14:44:48Z</dcterms:created>
  <dcterms:modified xsi:type="dcterms:W3CDTF">2022-12-17T09:12:33Z</dcterms:modified>
</cp:coreProperties>
</file>