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ink/ink1.xml" ContentType="application/inkml+xml"/>
  <Override PartName="/ppt/theme/themeOverride6.xml" ContentType="application/vnd.openxmlformats-officedocument.themeOverr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12"/>
  </p:notesMasterIdLst>
  <p:sldIdLst>
    <p:sldId id="259" r:id="rId3"/>
    <p:sldId id="1545" r:id="rId4"/>
    <p:sldId id="1550" r:id="rId5"/>
    <p:sldId id="260" r:id="rId6"/>
    <p:sldId id="268" r:id="rId7"/>
    <p:sldId id="294" r:id="rId8"/>
    <p:sldId id="297" r:id="rId9"/>
    <p:sldId id="270" r:id="rId10"/>
    <p:sldId id="29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4618"/>
    <a:srgbClr val="EE6C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6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9T14:39:34.726"/>
    </inkml:context>
    <inkml:brush xml:id="br0">
      <inkml:brushProperty name="width" value="0.05" units="cm"/>
      <inkml:brushProperty name="height" value="0.05" units="cm"/>
    </inkml:brush>
  </inkml:definitions>
  <inkml:trace contextRef="#ctx0" brushRef="#br0">1 1 24575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04CF76-17E4-4747-9D15-FFA7A43149BF}" type="datetimeFigureOut">
              <a:rPr lang="en-US" smtClean="0"/>
              <a:t>12/17/2022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3914C1-2D14-4D4C-BC95-A5774864250B}" type="slidenum">
              <a:rPr lang="en-US" smtClean="0"/>
              <a:t>‹#›</a:t>
            </a:fld>
            <a:endParaRPr lang="en-US"/>
          </a:p>
        </p:txBody>
      </p:sp>
    </p:spTree>
    <p:extLst>
      <p:ext uri="{BB962C8B-B14F-4D97-AF65-F5344CB8AC3E}">
        <p14:creationId xmlns:p14="http://schemas.microsoft.com/office/powerpoint/2010/main" val="2832001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79067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2号-阿开漫画体" panose="00000500000000000000" pitchFamily="2" charset="-122"/>
              <a:cs typeface="+mn-cs"/>
            </a:endParaRPr>
          </a:p>
        </p:txBody>
      </p:sp>
    </p:spTree>
    <p:extLst>
      <p:ext uri="{BB962C8B-B14F-4D97-AF65-F5344CB8AC3E}">
        <p14:creationId xmlns:p14="http://schemas.microsoft.com/office/powerpoint/2010/main" val="1397053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2号-阿开漫画体" panose="00000500000000000000" pitchFamily="2" charset="-122"/>
              <a:cs typeface="+mn-cs"/>
            </a:endParaRPr>
          </a:p>
        </p:txBody>
      </p:sp>
    </p:spTree>
    <p:extLst>
      <p:ext uri="{BB962C8B-B14F-4D97-AF65-F5344CB8AC3E}">
        <p14:creationId xmlns:p14="http://schemas.microsoft.com/office/powerpoint/2010/main" val="4217224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3835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57420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72571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72387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065416"/>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78143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89124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1F7A4D2-5EEF-4C6F-A220-8446E7CF80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A3C6C5-9E25-4AA0-932E-9A15EDE19516}" type="datetimeFigureOut">
              <a:rPr kumimoji="0" lang="zh-CN" altLang="en-US" sz="1200" b="0" i="0" u="none" strike="noStrike" kern="1200" cap="none" spc="0" normalizeH="0" baseline="0" noProof="0" smtClean="0">
                <a:ln>
                  <a:noFill/>
                </a:ln>
                <a:solidFill>
                  <a:srgbClr val="000000">
                    <a:tint val="75000"/>
                  </a:srgbClr>
                </a:solidFill>
                <a:effectLst/>
                <a:uLnTx/>
                <a:uFillTx/>
                <a:ea typeface="字魂52号-阿开漫画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2022/12/17</a:t>
            </a:fld>
            <a:endParaRPr kumimoji="0" lang="zh-CN" altLang="en-US" sz="1200" b="0" i="0" u="none" strike="noStrike" kern="1200" cap="none" spc="0" normalizeH="0" baseline="0" noProof="0">
              <a:ln>
                <a:noFill/>
              </a:ln>
              <a:solidFill>
                <a:srgbClr val="000000">
                  <a:tint val="75000"/>
                </a:srgbClr>
              </a:solidFill>
              <a:effectLst/>
              <a:uLnTx/>
              <a:uFillTx/>
              <a:ea typeface="字魂52号-阿开漫画体" panose="00000500000000000000" pitchFamily="2" charset="-122"/>
              <a:cs typeface="+mn-cs"/>
            </a:endParaRPr>
          </a:p>
        </p:txBody>
      </p:sp>
      <p:sp>
        <p:nvSpPr>
          <p:cNvPr id="3" name="页脚占位符 2">
            <a:extLst>
              <a:ext uri="{FF2B5EF4-FFF2-40B4-BE49-F238E27FC236}">
                <a16:creationId xmlns:a16="http://schemas.microsoft.com/office/drawing/2014/main" id="{9A5FE026-004D-4AB0-BEAE-9CE433F28F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ea typeface="字魂52号-阿开漫画体" panose="00000500000000000000" pitchFamily="2" charset="-122"/>
              <a:cs typeface="+mn-cs"/>
            </a:endParaRPr>
          </a:p>
        </p:txBody>
      </p:sp>
      <p:sp>
        <p:nvSpPr>
          <p:cNvPr id="4" name="灯片编号占位符 3">
            <a:extLst>
              <a:ext uri="{FF2B5EF4-FFF2-40B4-BE49-F238E27FC236}">
                <a16:creationId xmlns:a16="http://schemas.microsoft.com/office/drawing/2014/main" id="{010D8451-726C-49FD-9BDD-35C824A6A0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8EAD6-95AE-4900-910D-3A821990CDF7}" type="slidenum">
              <a:rPr kumimoji="0" lang="zh-CN" altLang="en-US" sz="1200" b="0" i="0" u="none" strike="noStrike" kern="1200" cap="none" spc="0" normalizeH="0" baseline="0" noProof="0" smtClean="0">
                <a:ln>
                  <a:noFill/>
                </a:ln>
                <a:solidFill>
                  <a:srgbClr val="000000">
                    <a:tint val="75000"/>
                  </a:srgbClr>
                </a:solidFill>
                <a:effectLst/>
                <a:uLnTx/>
                <a:uFillTx/>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ea typeface="字魂52号-阿开漫画体" panose="00000500000000000000" pitchFamily="2" charset="-122"/>
              <a:cs typeface="+mn-cs"/>
            </a:endParaRPr>
          </a:p>
        </p:txBody>
      </p:sp>
    </p:spTree>
    <p:extLst>
      <p:ext uri="{BB962C8B-B14F-4D97-AF65-F5344CB8AC3E}">
        <p14:creationId xmlns:p14="http://schemas.microsoft.com/office/powerpoint/2010/main" val="1569733923"/>
      </p:ext>
    </p:extLst>
  </p:cSld>
  <p:clrMapOvr>
    <a:masterClrMapping/>
  </p:clrMapOvr>
  <mc:AlternateContent xmlns:mc="http://schemas.openxmlformats.org/markup-compatibility/2006" xmlns:p14="http://schemas.microsoft.com/office/powerpoint/2010/main">
    <mc:Choice Requires="p14">
      <p:transition spd="slow" p14:dur="1200" advClick="0" advTm="1000">
        <p:dissolve/>
      </p:transition>
    </mc:Choice>
    <mc:Fallback xmlns="" xmlns:a16="http://schemas.microsoft.com/office/drawing/2014/main">
      <p:transition spd="slow" advClick="0" advTm="1000">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2022/12/17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4319104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2022/12/17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9236029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2022/12/17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09591475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2022/12/17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87779229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2022/12/17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08456761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2022/12/17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00292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0" r:id="rId4"/>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403bc8957f52b6a846edee4c8bcefb3b"/>
          <p:cNvPicPr>
            <a:picLocks noChangeAspect="1"/>
          </p:cNvPicPr>
          <p:nvPr userDrawn="1"/>
        </p:nvPicPr>
        <p:blipFill>
          <a:blip r:embed="rId7"/>
          <a:srcRect l="175" t="7976" r="26157" b="73624"/>
          <a:stretch>
            <a:fillRect/>
          </a:stretch>
        </p:blipFill>
        <p:spPr>
          <a:xfrm flipH="1">
            <a:off x="-56515" y="-109220"/>
            <a:ext cx="12305665" cy="1455420"/>
          </a:xfrm>
          <a:prstGeom prst="rect">
            <a:avLst/>
          </a:prstGeom>
        </p:spPr>
      </p:pic>
    </p:spTree>
    <p:extLst>
      <p:ext uri="{BB962C8B-B14F-4D97-AF65-F5344CB8AC3E}">
        <p14:creationId xmlns:p14="http://schemas.microsoft.com/office/powerpoint/2010/main" val="24917690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2.xml"/><Relationship Id="rId5" Type="http://schemas.openxmlformats.org/officeDocument/2006/relationships/image" Target="../media/image8.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hemeOverride" Target="../theme/themeOverride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7.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hemeOverride" Target="../theme/themeOverride5.xml"/><Relationship Id="rId6" Type="http://schemas.openxmlformats.org/officeDocument/2006/relationships/image" Target="../media/image100.png"/><Relationship Id="rId4" Type="http://schemas.openxmlformats.org/officeDocument/2006/relationships/customXml" Target="../ink/ink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hemeOverride" Target="../theme/themeOverride6.xml"/><Relationship Id="rId5" Type="http://schemas.openxmlformats.org/officeDocument/2006/relationships/image" Target="../media/image12.png"/><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hemeOverride" Target="../theme/themeOverride7.xml"/><Relationship Id="rId5" Type="http://schemas.openxmlformats.org/officeDocument/2006/relationships/image" Target="../media/image13.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grpSp>
        <p:nvGrpSpPr>
          <p:cNvPr id="3" name="Group 2">
            <a:extLst>
              <a:ext uri="{FF2B5EF4-FFF2-40B4-BE49-F238E27FC236}">
                <a16:creationId xmlns:a16="http://schemas.microsoft.com/office/drawing/2014/main" id="{DEA6DFD4-F8A0-414C-AA56-829A18E7F4D0}"/>
              </a:ext>
            </a:extLst>
          </p:cNvPr>
          <p:cNvGrpSpPr/>
          <p:nvPr/>
        </p:nvGrpSpPr>
        <p:grpSpPr>
          <a:xfrm>
            <a:off x="4308576" y="995100"/>
            <a:ext cx="3651572" cy="1935134"/>
            <a:chOff x="4244100" y="605635"/>
            <a:chExt cx="3651572" cy="1935134"/>
          </a:xfrm>
        </p:grpSpPr>
        <p:grpSp>
          <p:nvGrpSpPr>
            <p:cNvPr id="10" name="组合 53">
              <a:extLst>
                <a:ext uri="{FF2B5EF4-FFF2-40B4-BE49-F238E27FC236}">
                  <a16:creationId xmlns:a16="http://schemas.microsoft.com/office/drawing/2014/main" id="{51B2A03A-224F-4348-9E05-797B7BA4BF01}"/>
                </a:ext>
              </a:extLst>
            </p:cNvPr>
            <p:cNvGrpSpPr/>
            <p:nvPr/>
          </p:nvGrpSpPr>
          <p:grpSpPr>
            <a:xfrm>
              <a:off x="4244100" y="605635"/>
              <a:ext cx="3529523" cy="1739137"/>
              <a:chOff x="9564105" y="-41534"/>
              <a:chExt cx="1942865" cy="1411513"/>
            </a:xfrm>
          </p:grpSpPr>
          <p:sp>
            <p:nvSpPr>
              <p:cNvPr id="15" name="圆角矩形 46">
                <a:extLst>
                  <a:ext uri="{FF2B5EF4-FFF2-40B4-BE49-F238E27FC236}">
                    <a16:creationId xmlns:a16="http://schemas.microsoft.com/office/drawing/2014/main" id="{9276AE5C-7061-428C-9359-1087023475B4}"/>
                  </a:ext>
                </a:extLst>
              </p:cNvPr>
              <p:cNvSpPr/>
              <p:nvPr/>
            </p:nvSpPr>
            <p:spPr>
              <a:xfrm>
                <a:off x="9564105" y="608375"/>
                <a:ext cx="1942865" cy="761604"/>
              </a:xfrm>
              <a:prstGeom prst="roundRect">
                <a:avLst>
                  <a:gd name="adj" fmla="val 906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nvGrpSpPr>
              <p:cNvPr id="16" name="组合 47">
                <a:extLst>
                  <a:ext uri="{FF2B5EF4-FFF2-40B4-BE49-F238E27FC236}">
                    <a16:creationId xmlns:a16="http://schemas.microsoft.com/office/drawing/2014/main" id="{925D201D-6C1A-4468-9A25-CFC9091E6678}"/>
                  </a:ext>
                </a:extLst>
              </p:cNvPr>
              <p:cNvGrpSpPr/>
              <p:nvPr/>
            </p:nvGrpSpPr>
            <p:grpSpPr>
              <a:xfrm>
                <a:off x="9932705" y="-41534"/>
                <a:ext cx="131459" cy="696270"/>
                <a:chOff x="2258684" y="533582"/>
                <a:chExt cx="303045" cy="1605072"/>
              </a:xfrm>
              <a:effectLst/>
            </p:grpSpPr>
            <p:pic>
              <p:nvPicPr>
                <p:cNvPr id="23" name="图片 51">
                  <a:extLst>
                    <a:ext uri="{FF2B5EF4-FFF2-40B4-BE49-F238E27FC236}">
                      <a16:creationId xmlns:a16="http://schemas.microsoft.com/office/drawing/2014/main" id="{8E953D2C-ED3C-4494-BBAB-C157020CDF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24" name="直接连接符 52">
                  <a:extLst>
                    <a:ext uri="{FF2B5EF4-FFF2-40B4-BE49-F238E27FC236}">
                      <a16:creationId xmlns:a16="http://schemas.microsoft.com/office/drawing/2014/main" id="{A299281A-068D-4E6E-8947-8B7EFD5D7C88}"/>
                    </a:ext>
                  </a:extLst>
                </p:cNvPr>
                <p:cNvCxnSpPr>
                  <a:cxnSpLocks/>
                </p:cNvCxnSpPr>
                <p:nvPr/>
              </p:nvCxnSpPr>
              <p:spPr>
                <a:xfrm>
                  <a:off x="2397629" y="533582"/>
                  <a:ext cx="0"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17" name="组合 48">
                <a:extLst>
                  <a:ext uri="{FF2B5EF4-FFF2-40B4-BE49-F238E27FC236}">
                    <a16:creationId xmlns:a16="http://schemas.microsoft.com/office/drawing/2014/main" id="{9C68CFB7-FAD1-4FB9-B77B-DFFE670D663F}"/>
                  </a:ext>
                </a:extLst>
              </p:cNvPr>
              <p:cNvGrpSpPr/>
              <p:nvPr/>
            </p:nvGrpSpPr>
            <p:grpSpPr>
              <a:xfrm>
                <a:off x="11076315" y="-41534"/>
                <a:ext cx="131459" cy="696270"/>
                <a:chOff x="2279650" y="533582"/>
                <a:chExt cx="303045" cy="1605072"/>
              </a:xfrm>
              <a:effectLst/>
            </p:grpSpPr>
            <p:pic>
              <p:nvPicPr>
                <p:cNvPr id="21" name="图片 49">
                  <a:extLst>
                    <a:ext uri="{FF2B5EF4-FFF2-40B4-BE49-F238E27FC236}">
                      <a16:creationId xmlns:a16="http://schemas.microsoft.com/office/drawing/2014/main" id="{A3A0203B-E3EC-4204-8181-B0D5D025D1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22" name="直接连接符 50">
                  <a:extLst>
                    <a:ext uri="{FF2B5EF4-FFF2-40B4-BE49-F238E27FC236}">
                      <a16:creationId xmlns:a16="http://schemas.microsoft.com/office/drawing/2014/main" id="{85147EB0-11B3-4DC8-A0D1-CFD8947D792F}"/>
                    </a:ext>
                  </a:extLst>
                </p:cNvPr>
                <p:cNvCxnSpPr>
                  <a:cxnSpLocks/>
                </p:cNvCxnSpPr>
                <p:nvPr/>
              </p:nvCxnSpPr>
              <p:spPr>
                <a:xfrm flipH="1">
                  <a:off x="2416063" y="533582"/>
                  <a:ext cx="15109"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pic>
          <p:nvPicPr>
            <p:cNvPr id="14" name="Picture 13" descr="Logo&#10;&#10;Description automatically generated">
              <a:extLst>
                <a:ext uri="{FF2B5EF4-FFF2-40B4-BE49-F238E27FC236}">
                  <a16:creationId xmlns:a16="http://schemas.microsoft.com/office/drawing/2014/main" id="{63A80E06-313C-438D-818F-B9511B10F1F1}"/>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296328" y="1324947"/>
              <a:ext cx="3599344" cy="1215822"/>
            </a:xfrm>
            <a:prstGeom prst="rect">
              <a:avLst/>
            </a:prstGeom>
          </p:spPr>
        </p:pic>
      </p:grpSp>
      <p:grpSp>
        <p:nvGrpSpPr>
          <p:cNvPr id="11" name="Group 10">
            <a:extLst>
              <a:ext uri="{FF2B5EF4-FFF2-40B4-BE49-F238E27FC236}">
                <a16:creationId xmlns:a16="http://schemas.microsoft.com/office/drawing/2014/main" id="{80C2227F-A19C-4371-8B45-44C183C79D41}"/>
              </a:ext>
            </a:extLst>
          </p:cNvPr>
          <p:cNvGrpSpPr/>
          <p:nvPr/>
        </p:nvGrpSpPr>
        <p:grpSpPr>
          <a:xfrm>
            <a:off x="2683237" y="543764"/>
            <a:ext cx="6843940" cy="781183"/>
            <a:chOff x="2873170" y="343910"/>
            <a:chExt cx="4312010" cy="1280575"/>
          </a:xfrm>
        </p:grpSpPr>
        <p:sp>
          <p:nvSpPr>
            <p:cNvPr id="12" name="îṥḷíďê">
              <a:extLst>
                <a:ext uri="{FF2B5EF4-FFF2-40B4-BE49-F238E27FC236}">
                  <a16:creationId xmlns:a16="http://schemas.microsoft.com/office/drawing/2014/main" id="{A1CABBD2-B639-4E74-A636-45AF4F6A5C8D}"/>
                </a:ext>
              </a:extLst>
            </p:cNvPr>
            <p:cNvSpPr/>
            <p:nvPr/>
          </p:nvSpPr>
          <p:spPr bwMode="auto">
            <a:xfrm>
              <a:off x="2873170" y="343910"/>
              <a:ext cx="4312010" cy="1280575"/>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13" name="Google Shape;5317;p41">
              <a:extLst>
                <a:ext uri="{FF2B5EF4-FFF2-40B4-BE49-F238E27FC236}">
                  <a16:creationId xmlns:a16="http://schemas.microsoft.com/office/drawing/2014/main" id="{E0A5AD1D-8E55-4F6D-8784-8F0C9059233C}"/>
                </a:ext>
              </a:extLst>
            </p:cNvPr>
            <p:cNvSpPr txBox="1">
              <a:spLocks/>
            </p:cNvSpPr>
            <p:nvPr/>
          </p:nvSpPr>
          <p:spPr>
            <a:xfrm>
              <a:off x="3297689" y="440029"/>
              <a:ext cx="3646558"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loria Hallelujah"/>
                </a:rPr>
                <a:t>Thứ ... ngày ... tháng ... năm...</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endParaRPr>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30F7BB41-E794-4E1B-B7D1-DD60393A2C51}"/>
              </a:ext>
            </a:extLst>
          </p:cNvPr>
          <p:cNvGrpSpPr/>
          <p:nvPr/>
        </p:nvGrpSpPr>
        <p:grpSpPr>
          <a:xfrm flipH="1">
            <a:off x="0" y="2601686"/>
            <a:ext cx="4548283" cy="4256314"/>
            <a:chOff x="-139570" y="2601686"/>
            <a:chExt cx="4548283" cy="4256314"/>
          </a:xfrm>
        </p:grpSpPr>
        <p:pic>
          <p:nvPicPr>
            <p:cNvPr id="5" name="图片 4">
              <a:extLst>
                <a:ext uri="{FF2B5EF4-FFF2-40B4-BE49-F238E27FC236}">
                  <a16:creationId xmlns:a16="http://schemas.microsoft.com/office/drawing/2014/main" id="{B83DE59C-6AE4-49C9-9608-819FE8CB0F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06" t="12656" r="70594" b="58889"/>
            <a:stretch/>
          </p:blipFill>
          <p:spPr>
            <a:xfrm flipH="1">
              <a:off x="808265" y="4256314"/>
              <a:ext cx="2302329" cy="2601686"/>
            </a:xfrm>
            <a:prstGeom prst="rect">
              <a:avLst/>
            </a:prstGeom>
          </p:spPr>
        </p:pic>
        <p:pic>
          <p:nvPicPr>
            <p:cNvPr id="6" name="图片 5">
              <a:extLst>
                <a:ext uri="{FF2B5EF4-FFF2-40B4-BE49-F238E27FC236}">
                  <a16:creationId xmlns:a16="http://schemas.microsoft.com/office/drawing/2014/main" id="{C761EF40-C5E3-4213-8BC6-2AD1BEE961D9}"/>
                </a:ext>
              </a:extLst>
            </p:cNvPr>
            <p:cNvPicPr>
              <a:picLocks noChangeAspect="1"/>
            </p:cNvPicPr>
            <p:nvPr/>
          </p:nvPicPr>
          <p:blipFill rotWithShape="1">
            <a:blip r:embed="rId4">
              <a:extLst>
                <a:ext uri="{28A0092B-C50C-407E-A947-70E740481C1C}">
                  <a14:useLocalDpi xmlns:a14="http://schemas.microsoft.com/office/drawing/2010/main" val="0"/>
                </a:ext>
              </a:extLst>
            </a:blip>
            <a:srcRect l="57698" r="82" b="58889"/>
            <a:stretch/>
          </p:blipFill>
          <p:spPr>
            <a:xfrm>
              <a:off x="-139570" y="2601686"/>
              <a:ext cx="4548283" cy="4256313"/>
            </a:xfrm>
            <a:prstGeom prst="rect">
              <a:avLst/>
            </a:prstGeom>
          </p:spPr>
        </p:pic>
      </p:grpSp>
      <p:sp>
        <p:nvSpPr>
          <p:cNvPr id="56" name="Rectangle 55"/>
          <p:cNvSpPr/>
          <p:nvPr/>
        </p:nvSpPr>
        <p:spPr>
          <a:xfrm>
            <a:off x="-348895" y="569875"/>
            <a:ext cx="779810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lang="en-US" altLang="zh-CN" sz="3200" b="1" kern="0" dirty="0" err="1">
                <a:solidFill>
                  <a:srgbClr val="0070C0"/>
                </a:solidFill>
                <a:latin typeface="Arial" panose="020B0604020202020204" pitchFamily="34" charset="0"/>
                <a:ea typeface="inpin heiti" charset="-122"/>
                <a:cs typeface="Times New Roman" panose="02020603050405020304" pitchFamily="18" charset="0"/>
                <a:sym typeface="Arial"/>
              </a:rPr>
              <a:t>đọc</a:t>
            </a:r>
            <a:r>
              <a:rPr lang="en-US" altLang="zh-CN" sz="3200" b="1" kern="0" dirty="0">
                <a:solidFill>
                  <a:srgbClr val="0070C0"/>
                </a:solidFill>
                <a:latin typeface="Arial" panose="020B0604020202020204" pitchFamily="34" charset="0"/>
                <a:ea typeface="inpin heiti" charset="-122"/>
                <a:cs typeface="Times New Roman" panose="02020603050405020304" pitchFamily="18" charset="0"/>
                <a:sym typeface="Arial"/>
              </a:rPr>
              <a:t> </a:t>
            </a:r>
            <a:r>
              <a:rPr lang="en-US" altLang="zh-CN" sz="3200" b="1" kern="0" dirty="0" err="1">
                <a:solidFill>
                  <a:srgbClr val="0070C0"/>
                </a:solidFill>
                <a:latin typeface="Arial" panose="020B0604020202020204" pitchFamily="34" charset="0"/>
                <a:ea typeface="inpin heiti" charset="-122"/>
                <a:cs typeface="Times New Roman" panose="02020603050405020304" pitchFamily="18" charset="0"/>
                <a:sym typeface="Arial"/>
              </a:rPr>
              <a:t>lại</a:t>
            </a:r>
            <a:r>
              <a:rPr lang="en-US" altLang="zh-CN" sz="3200" b="1" kern="0" dirty="0">
                <a:solidFill>
                  <a:srgbClr val="0070C0"/>
                </a:solidFill>
                <a:latin typeface="Arial" panose="020B0604020202020204" pitchFamily="34" charset="0"/>
                <a:ea typeface="inpin heiti" charset="-122"/>
                <a:cs typeface="Times New Roman" panose="02020603050405020304" pitchFamily="18" charset="0"/>
                <a:sym typeface="Arial"/>
              </a:rPr>
              <a:t> </a:t>
            </a:r>
            <a:r>
              <a:rPr lang="en-US" altLang="zh-CN" sz="3200" b="1" kern="0" dirty="0" err="1">
                <a:solidFill>
                  <a:srgbClr val="0070C0"/>
                </a:solidFill>
                <a:latin typeface="Arial" panose="020B0604020202020204" pitchFamily="34" charset="0"/>
                <a:ea typeface="inpin heiti" charset="-122"/>
                <a:cs typeface="Times New Roman" panose="02020603050405020304" pitchFamily="18" charset="0"/>
                <a:sym typeface="Arial"/>
              </a:rPr>
              <a:t>toàn</a:t>
            </a:r>
            <a:r>
              <a:rPr lang="en-US" altLang="zh-CN" sz="3200" b="1" kern="0" dirty="0">
                <a:solidFill>
                  <a:srgbClr val="0070C0"/>
                </a:solidFill>
                <a:latin typeface="Arial" panose="020B0604020202020204" pitchFamily="34" charset="0"/>
                <a:ea typeface="inpin heiti" charset="-122"/>
                <a:cs typeface="Times New Roman" panose="02020603050405020304" pitchFamily="18" charset="0"/>
                <a:sym typeface="Arial"/>
              </a:rPr>
              <a:t> </a:t>
            </a:r>
            <a:r>
              <a:rPr lang="en-US" altLang="zh-CN" sz="3200" b="1" kern="0" dirty="0" err="1">
                <a:solidFill>
                  <a:srgbClr val="0070C0"/>
                </a:solidFill>
                <a:latin typeface="Arial" panose="020B0604020202020204" pitchFamily="34" charset="0"/>
                <a:ea typeface="inpin heiti" charset="-122"/>
                <a:cs typeface="Times New Roman" panose="02020603050405020304" pitchFamily="18" charset="0"/>
                <a:sym typeface="Arial"/>
              </a:rPr>
              <a:t>bài</a:t>
            </a:r>
            <a:endParaRPr kumimoji="0" lang="zh-CN" altLang="en-US"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57" name="Rectangle 56"/>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grpSp>
        <p:nvGrpSpPr>
          <p:cNvPr id="8" name="Group 7"/>
          <p:cNvGrpSpPr/>
          <p:nvPr/>
        </p:nvGrpSpPr>
        <p:grpSpPr>
          <a:xfrm>
            <a:off x="2329940" y="2339134"/>
            <a:ext cx="7868387" cy="2867642"/>
            <a:chOff x="2329940" y="2339134"/>
            <a:chExt cx="7868387" cy="2867642"/>
          </a:xfrm>
        </p:grpSpPr>
        <p:sp>
          <p:nvSpPr>
            <p:cNvPr id="55" name="Rounded Rectangle 54"/>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58" name="Rectangle 57"/>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59" name="Oval 58"/>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60" name="Rounded Rectangle 59"/>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61" name="Rectangle 60"/>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62" name="Oval 61"/>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63" name="Rounded Rectangle 62"/>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64" name="Rectangle 63"/>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等线" panose="02010600030101010101" pitchFamily="2" charset="-122"/>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等线" panose="02010600030101010101" pitchFamily="2" charset="-122"/>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等线" panose="02010600030101010101" pitchFamily="2" charset="-122"/>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等线" panose="02010600030101010101" pitchFamily="2" charset="-122"/>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a:sym typeface="Arial"/>
              </a:endParaRPr>
            </a:p>
          </p:txBody>
        </p:sp>
        <p:sp>
          <p:nvSpPr>
            <p:cNvPr id="65" name="Oval 64"/>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66"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grpSp>
      <p:pic>
        <p:nvPicPr>
          <p:cNvPr id="69" name="Picture 68"/>
          <p:cNvPicPr>
            <a:picLocks noChangeAspect="1"/>
          </p:cNvPicPr>
          <p:nvPr/>
        </p:nvPicPr>
        <p:blipFill>
          <a:blip r:embed="rId6"/>
          <a:stretch>
            <a:fillRect/>
          </a:stretch>
        </p:blipFill>
        <p:spPr>
          <a:xfrm rot="16200000">
            <a:off x="771487" y="632515"/>
            <a:ext cx="511318" cy="511318"/>
          </a:xfrm>
          <a:prstGeom prst="rect">
            <a:avLst/>
          </a:prstGeom>
        </p:spPr>
      </p:pic>
    </p:spTree>
    <p:extLst>
      <p:ext uri="{BB962C8B-B14F-4D97-AF65-F5344CB8AC3E}">
        <p14:creationId xmlns:p14="http://schemas.microsoft.com/office/powerpoint/2010/main" val="3586038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5128" y="1036466"/>
            <a:ext cx="11647322"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vẫn nhớ ngày đầu tiên nhà tôi có một chú chó nhỏ. Buổi sáng hôm đó, tôi nghe tiếng cào khẽ vào cửa phòng. Mở cửa ra, tôi nhìn thấy một chú chó con. Nó tuyệt xinh: lông trắng, khoang đen, đôi mắt tròn xoe và loáng ướt. Nó rúc vào chân tôi, nức lên những tiếng khe khẽ trong cổ, cái đuôi bé xíu ngoáy tít, hệt như một đứa trẻ làm nũng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đặt tên nó là Cúp. Tôi chưa dạy Cúp những chuyện tài giỏi như làm xiếc. Nhưng so với những chú chó bình thường khác, Cúp không thua kém gì. Cúp biết chui vào gầm giường lấy trái banh, đem cho tôi chiếc khăn lau nhà, đưa hai chân trước lên mỗi khi tôi chìa tay cho nó bắt. Cúp còn rất thích nghe tôi đọc truyện. Mỗi khi tôi đọc cho Cúp nghe, nó nằm khoanh tròn trên lòng tôi. Lúc tôi đọc xong, gấp sách lại, đã thấy cu cậu ngủ khò từ lúc nào.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và Cúp ngày ngày quấn quýt bên nhau. Mỗi khi tôi đi học về, Cúp chạy vọt ra, chồm hai chân trước lên mừng rỡ. Tôi cúi xuống vỗ về Cúp. Nó âu yếm dụi cái mõm ươn ướt, mềm mềm vào chân tôi.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(Theo Trần Đức Tiến)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DCBEF5D9-B47D-7EA1-0182-344D1AD86C0F}"/>
              </a:ext>
            </a:extLst>
          </p:cNvPr>
          <p:cNvSpPr txBox="1"/>
          <p:nvPr/>
        </p:nvSpPr>
        <p:spPr>
          <a:xfrm>
            <a:off x="3106511" y="275550"/>
            <a:ext cx="610455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C00000"/>
                </a:solidFill>
                <a:effectLst/>
                <a:uLnTx/>
                <a:uFillTx/>
                <a:latin typeface="UTM Cookies" panose="02040603050506020204" pitchFamily="18" charset="0"/>
                <a:ea typeface="+mn-ea"/>
                <a:cs typeface="+mn-cs"/>
              </a:rPr>
              <a:t>Bài 24: Bạn nhỏ trong nhà</a:t>
            </a:r>
            <a:endParaRPr kumimoji="0" lang="en-US" sz="3600" b="0" i="0" u="none" strike="noStrike" kern="1200" cap="none" spc="0" normalizeH="0" baseline="0" noProof="0" dirty="0">
              <a:ln>
                <a:noFill/>
              </a:ln>
              <a:solidFill>
                <a:srgbClr val="C00000"/>
              </a:solidFill>
              <a:effectLst/>
              <a:uLnTx/>
              <a:uFillTx/>
              <a:latin typeface="UTM Cookies" panose="02040603050506020204" pitchFamily="18" charset="0"/>
              <a:ea typeface="+mn-ea"/>
              <a:cs typeface="+mn-cs"/>
            </a:endParaRPr>
          </a:p>
        </p:txBody>
      </p:sp>
      <p:grpSp>
        <p:nvGrpSpPr>
          <p:cNvPr id="3" name="Group 2">
            <a:extLst>
              <a:ext uri="{FF2B5EF4-FFF2-40B4-BE49-F238E27FC236}">
                <a16:creationId xmlns:a16="http://schemas.microsoft.com/office/drawing/2014/main" id="{E1DEE5AC-00B6-47BB-5DBB-0B149372D16D}"/>
              </a:ext>
            </a:extLst>
          </p:cNvPr>
          <p:cNvGrpSpPr/>
          <p:nvPr/>
        </p:nvGrpSpPr>
        <p:grpSpPr>
          <a:xfrm>
            <a:off x="24770" y="57055"/>
            <a:ext cx="2813680" cy="583943"/>
            <a:chOff x="2834085" y="693065"/>
            <a:chExt cx="5453575" cy="679171"/>
          </a:xfrm>
        </p:grpSpPr>
        <p:sp>
          <p:nvSpPr>
            <p:cNvPr id="4" name="Rounded Rectangle 15">
              <a:extLst>
                <a:ext uri="{FF2B5EF4-FFF2-40B4-BE49-F238E27FC236}">
                  <a16:creationId xmlns:a16="http://schemas.microsoft.com/office/drawing/2014/main" id="{16E55AFB-61F9-F6FC-60D0-020155FB3661}"/>
                </a:ext>
              </a:extLst>
            </p:cNvPr>
            <p:cNvSpPr/>
            <p:nvPr/>
          </p:nvSpPr>
          <p:spPr>
            <a:xfrm>
              <a:off x="3435632" y="693066"/>
              <a:ext cx="4852028" cy="679170"/>
            </a:xfrm>
            <a:prstGeom prst="roundRect">
              <a:avLst>
                <a:gd name="adj" fmla="val 18361"/>
              </a:avLst>
            </a:prstGeom>
            <a:solidFill>
              <a:srgbClr val="FFF1C6"/>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err="1">
                  <a:ln>
                    <a:noFill/>
                  </a:ln>
                  <a:solidFill>
                    <a:srgbClr val="E66126"/>
                  </a:solidFill>
                  <a:effectLst/>
                  <a:uLnTx/>
                  <a:uFillTx/>
                  <a:latin typeface="Calibri" panose="020F0502020204030204" pitchFamily="34" charset="0"/>
                  <a:ea typeface="inpin heiti" charset="-122"/>
                  <a:cs typeface="Calibri" panose="020F0502020204030204" pitchFamily="34" charset="0"/>
                </a:rPr>
                <a:t>Đọc</a:t>
              </a:r>
              <a:r>
                <a:rPr kumimoji="0" lang="en-US" altLang="zh-CN" sz="2800" b="1" i="0" u="none" strike="noStrike" kern="0" cap="none" spc="0" normalizeH="0" baseline="0" noProof="0" dirty="0">
                  <a:ln>
                    <a:noFill/>
                  </a:ln>
                  <a:solidFill>
                    <a:srgbClr val="E66126"/>
                  </a:solidFill>
                  <a:effectLst/>
                  <a:uLnTx/>
                  <a:uFillTx/>
                  <a:latin typeface="Calibri" panose="020F0502020204030204" pitchFamily="34" charset="0"/>
                  <a:ea typeface="inpin heiti" charset="-122"/>
                  <a:cs typeface="Calibri" panose="020F0502020204030204" pitchFamily="34" charset="0"/>
                </a:rPr>
                <a:t> </a:t>
              </a:r>
              <a:r>
                <a:rPr kumimoji="0" lang="en-US" altLang="zh-CN" sz="2800" b="1" i="0" u="none" strike="noStrike" kern="0" cap="none" spc="0" normalizeH="0" baseline="0" noProof="0" dirty="0" err="1">
                  <a:ln>
                    <a:noFill/>
                  </a:ln>
                  <a:solidFill>
                    <a:srgbClr val="E66126"/>
                  </a:solidFill>
                  <a:effectLst/>
                  <a:uLnTx/>
                  <a:uFillTx/>
                  <a:latin typeface="Calibri" panose="020F0502020204030204" pitchFamily="34" charset="0"/>
                  <a:ea typeface="inpin heiti" charset="-122"/>
                  <a:cs typeface="Calibri" panose="020F0502020204030204" pitchFamily="34" charset="0"/>
                </a:rPr>
                <a:t>toàn</a:t>
              </a:r>
              <a:r>
                <a:rPr kumimoji="0" lang="en-US" altLang="zh-CN" sz="2800" b="1" i="0" u="none" strike="noStrike" kern="0" cap="none" spc="0" normalizeH="0" baseline="0" noProof="0" dirty="0">
                  <a:ln>
                    <a:noFill/>
                  </a:ln>
                  <a:solidFill>
                    <a:srgbClr val="E66126"/>
                  </a:solidFill>
                  <a:effectLst/>
                  <a:uLnTx/>
                  <a:uFillTx/>
                  <a:latin typeface="Calibri" panose="020F0502020204030204" pitchFamily="34" charset="0"/>
                  <a:ea typeface="inpin heiti" charset="-122"/>
                  <a:cs typeface="Calibri" panose="020F0502020204030204" pitchFamily="34" charset="0"/>
                </a:rPr>
                <a:t> </a:t>
              </a:r>
              <a:r>
                <a:rPr kumimoji="0" lang="en-US" altLang="zh-CN" sz="2800" b="1" i="0" u="none" strike="noStrike" kern="0" cap="none" spc="0" normalizeH="0" baseline="0" noProof="0" dirty="0" err="1">
                  <a:ln>
                    <a:noFill/>
                  </a:ln>
                  <a:solidFill>
                    <a:srgbClr val="E66126"/>
                  </a:solidFill>
                  <a:effectLst/>
                  <a:uLnTx/>
                  <a:uFillTx/>
                  <a:latin typeface="Calibri" panose="020F0502020204030204" pitchFamily="34" charset="0"/>
                  <a:ea typeface="inpin heiti" charset="-122"/>
                  <a:cs typeface="Calibri" panose="020F0502020204030204" pitchFamily="34" charset="0"/>
                </a:rPr>
                <a:t>bài</a:t>
              </a:r>
              <a:endParaRPr kumimoji="0" lang="zh-CN" altLang="en-US" sz="2800" b="1" i="0" u="none" strike="noStrike" kern="0" cap="none" spc="0" normalizeH="0" baseline="0" noProof="0" dirty="0">
                <a:ln>
                  <a:noFill/>
                </a:ln>
                <a:solidFill>
                  <a:srgbClr val="E66126"/>
                </a:solidFill>
                <a:effectLst/>
                <a:uLnTx/>
                <a:uFillTx/>
                <a:latin typeface="Calibri" panose="020F0502020204030204" pitchFamily="34" charset="0"/>
                <a:ea typeface="inpin heiti" charset="-122"/>
                <a:cs typeface="Calibri" panose="020F0502020204030204" pitchFamily="34" charset="0"/>
              </a:endParaRPr>
            </a:p>
          </p:txBody>
        </p:sp>
        <p:pic>
          <p:nvPicPr>
            <p:cNvPr id="6" name="Picture 5">
              <a:extLst>
                <a:ext uri="{FF2B5EF4-FFF2-40B4-BE49-F238E27FC236}">
                  <a16:creationId xmlns:a16="http://schemas.microsoft.com/office/drawing/2014/main" id="{00336520-6DCE-6F4D-16E0-EF332B2AE41E}"/>
                </a:ext>
              </a:extLst>
            </p:cNvPr>
            <p:cNvPicPr>
              <a:picLocks noChangeAspect="1"/>
            </p:cNvPicPr>
            <p:nvPr/>
          </p:nvPicPr>
          <p:blipFill>
            <a:blip r:embed="rId3"/>
            <a:stretch>
              <a:fillRect/>
            </a:stretch>
          </p:blipFill>
          <p:spPr>
            <a:xfrm rot="16200000">
              <a:off x="3075675" y="451475"/>
              <a:ext cx="629993" cy="1113173"/>
            </a:xfrm>
            <a:prstGeom prst="rect">
              <a:avLst/>
            </a:prstGeom>
          </p:spPr>
        </p:pic>
      </p:grpSp>
    </p:spTree>
    <p:extLst>
      <p:ext uri="{BB962C8B-B14F-4D97-AF65-F5344CB8AC3E}">
        <p14:creationId xmlns:p14="http://schemas.microsoft.com/office/powerpoint/2010/main" val="222228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l="34040" t="830" r="26" b="19244"/>
          <a:stretch>
            <a:fillRect/>
          </a:stretch>
        </p:blipFill>
        <p:spPr>
          <a:xfrm>
            <a:off x="-9525" y="-13970"/>
            <a:ext cx="12239625" cy="6874510"/>
          </a:xfrm>
          <a:prstGeom prst="rect">
            <a:avLst/>
          </a:prstGeom>
        </p:spPr>
      </p:pic>
      <p:grpSp>
        <p:nvGrpSpPr>
          <p:cNvPr id="38" name="组合 85">
            <a:extLst>
              <a:ext uri="{FF2B5EF4-FFF2-40B4-BE49-F238E27FC236}">
                <a16:creationId xmlns:a16="http://schemas.microsoft.com/office/drawing/2014/main" id="{197C4F4D-8203-4028-8316-8AD491C31A5B}"/>
              </a:ext>
            </a:extLst>
          </p:cNvPr>
          <p:cNvGrpSpPr/>
          <p:nvPr/>
        </p:nvGrpSpPr>
        <p:grpSpPr>
          <a:xfrm flipH="1">
            <a:off x="0" y="1513115"/>
            <a:ext cx="6576242" cy="2260157"/>
            <a:chOff x="594424" y="1153191"/>
            <a:chExt cx="2605976" cy="1634460"/>
          </a:xfrm>
        </p:grpSpPr>
        <p:sp>
          <p:nvSpPr>
            <p:cNvPr id="39" name="任意多边形 86">
              <a:extLst>
                <a:ext uri="{FF2B5EF4-FFF2-40B4-BE49-F238E27FC236}">
                  <a16:creationId xmlns:a16="http://schemas.microsoft.com/office/drawing/2014/main" id="{AAA46300-F0E3-4EF7-A529-BFCC18A545DF}"/>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40" name="任意多边形 87">
              <a:extLst>
                <a:ext uri="{FF2B5EF4-FFF2-40B4-BE49-F238E27FC236}">
                  <a16:creationId xmlns:a16="http://schemas.microsoft.com/office/drawing/2014/main" id="{F8828925-7454-45C8-9A78-D70915565DA7}"/>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pic>
        <p:nvPicPr>
          <p:cNvPr id="31" name="Picture 30" descr="Text&#10;&#10;Description automatically generated">
            <a:extLst>
              <a:ext uri="{FF2B5EF4-FFF2-40B4-BE49-F238E27FC236}">
                <a16:creationId xmlns:a16="http://schemas.microsoft.com/office/drawing/2014/main" id="{FF75C308-5B23-4224-9AD2-F380C622EB0D}"/>
              </a:ext>
            </a:extLst>
          </p:cNvPr>
          <p:cNvPicPr>
            <a:picLocks noChangeAspect="1"/>
          </p:cNvPicPr>
          <p:nvPr/>
        </p:nvPicPr>
        <p:blipFill rotWithShape="1">
          <a:blip r:embed="rId5" cstate="print">
            <a:duotone>
              <a:prstClr val="black"/>
              <a:schemeClr val="accent6">
                <a:tint val="45000"/>
                <a:satMod val="400000"/>
              </a:schemeClr>
            </a:duotone>
            <a:extLst>
              <a:ext uri="{28A0092B-C50C-407E-A947-70E740481C1C}">
                <a14:useLocalDpi xmlns:a14="http://schemas.microsoft.com/office/drawing/2010/main" val="0"/>
              </a:ext>
            </a:extLst>
          </a:blip>
          <a:srcRect t="54499"/>
          <a:stretch/>
        </p:blipFill>
        <p:spPr>
          <a:xfrm>
            <a:off x="259873" y="2377043"/>
            <a:ext cx="6576242" cy="1518487"/>
          </a:xfrm>
          <a:prstGeom prst="rect">
            <a:avLst/>
          </a:prstGeom>
        </p:spPr>
      </p:pic>
      <p:grpSp>
        <p:nvGrpSpPr>
          <p:cNvPr id="41" name="组合 85">
            <a:extLst>
              <a:ext uri="{FF2B5EF4-FFF2-40B4-BE49-F238E27FC236}">
                <a16:creationId xmlns:a16="http://schemas.microsoft.com/office/drawing/2014/main" id="{C60C53D0-FC97-4246-985F-AF8123FC90A5}"/>
              </a:ext>
            </a:extLst>
          </p:cNvPr>
          <p:cNvGrpSpPr/>
          <p:nvPr/>
        </p:nvGrpSpPr>
        <p:grpSpPr>
          <a:xfrm flipH="1">
            <a:off x="7587343" y="446315"/>
            <a:ext cx="3341914" cy="738014"/>
            <a:chOff x="594424" y="1153191"/>
            <a:chExt cx="2605976" cy="1634460"/>
          </a:xfrm>
        </p:grpSpPr>
        <p:sp>
          <p:nvSpPr>
            <p:cNvPr id="42" name="任意多边形 86">
              <a:extLst>
                <a:ext uri="{FF2B5EF4-FFF2-40B4-BE49-F238E27FC236}">
                  <a16:creationId xmlns:a16="http://schemas.microsoft.com/office/drawing/2014/main" id="{60AD82BA-9E56-4467-8440-349AFEDAB2C3}"/>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43" name="任意多边形 87">
              <a:extLst>
                <a:ext uri="{FF2B5EF4-FFF2-40B4-BE49-F238E27FC236}">
                  <a16:creationId xmlns:a16="http://schemas.microsoft.com/office/drawing/2014/main" id="{60DA96EE-468F-48BC-8697-E5F8D6C403B0}"/>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2000">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14:bounceEnd="52000">
                                          <p:cBhvr additive="base">
                                            <p:cTn id="7" dur="1500" fill="hold"/>
                                            <p:tgtEl>
                                              <p:spTgt spid="38"/>
                                            </p:tgtEl>
                                            <p:attrNameLst>
                                              <p:attrName>ppt_x</p:attrName>
                                            </p:attrNameLst>
                                          </p:cBhvr>
                                          <p:tavLst>
                                            <p:tav tm="0">
                                              <p:val>
                                                <p:strVal val="#ppt_x"/>
                                              </p:val>
                                            </p:tav>
                                            <p:tav tm="100000">
                                              <p:val>
                                                <p:strVal val="#ppt_x"/>
                                              </p:val>
                                            </p:tav>
                                          </p:tavLst>
                                        </p:anim>
                                        <p:anim calcmode="lin" valueType="num" p14:bounceEnd="52000">
                                          <p:cBhvr additive="base">
                                            <p:cTn id="8" dur="1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2000">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14:bounceEnd="52000">
                                          <p:cBhvr additive="base">
                                            <p:cTn id="11" dur="1500" fill="hold"/>
                                            <p:tgtEl>
                                              <p:spTgt spid="41"/>
                                            </p:tgtEl>
                                            <p:attrNameLst>
                                              <p:attrName>ppt_x</p:attrName>
                                            </p:attrNameLst>
                                          </p:cBhvr>
                                          <p:tavLst>
                                            <p:tav tm="0">
                                              <p:val>
                                                <p:strVal val="#ppt_x"/>
                                              </p:val>
                                            </p:tav>
                                            <p:tav tm="100000">
                                              <p:val>
                                                <p:strVal val="#ppt_x"/>
                                              </p:val>
                                            </p:tav>
                                          </p:tavLst>
                                        </p:anim>
                                        <p:anim calcmode="lin" valueType="num" p14:bounceEnd="52000">
                                          <p:cBhvr additive="base">
                                            <p:cTn id="12" dur="1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1500" fill="hold"/>
                                            <p:tgtEl>
                                              <p:spTgt spid="38"/>
                                            </p:tgtEl>
                                            <p:attrNameLst>
                                              <p:attrName>ppt_x</p:attrName>
                                            </p:attrNameLst>
                                          </p:cBhvr>
                                          <p:tavLst>
                                            <p:tav tm="0">
                                              <p:val>
                                                <p:strVal val="#ppt_x"/>
                                              </p:val>
                                            </p:tav>
                                            <p:tav tm="100000">
                                              <p:val>
                                                <p:strVal val="#ppt_x"/>
                                              </p:val>
                                            </p:tav>
                                          </p:tavLst>
                                        </p:anim>
                                        <p:anim calcmode="lin" valueType="num">
                                          <p:cBhvr additive="base">
                                            <p:cTn id="13" dur="1500" fill="hold"/>
                                            <p:tgtEl>
                                              <p:spTgt spid="3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0" fill="hold"/>
                                            <p:tgtEl>
                                              <p:spTgt spid="41"/>
                                            </p:tgtEl>
                                            <p:attrNameLst>
                                              <p:attrName>ppt_x</p:attrName>
                                            </p:attrNameLst>
                                          </p:cBhvr>
                                          <p:tavLst>
                                            <p:tav tm="0">
                                              <p:val>
                                                <p:strVal val="#ppt_x"/>
                                              </p:val>
                                            </p:tav>
                                            <p:tav tm="100000">
                                              <p:val>
                                                <p:strVal val="#ppt_x"/>
                                              </p:val>
                                            </p:tav>
                                          </p:tavLst>
                                        </p:anim>
                                        <p:anim calcmode="lin" valueType="num">
                                          <p:cBhvr additive="base">
                                            <p:cTn id="17" dur="1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1987721-EB23-45A8-A2CC-2744F2CDDBD6}"/>
              </a:ext>
            </a:extLst>
          </p:cNvPr>
          <p:cNvGrpSpPr/>
          <p:nvPr/>
        </p:nvGrpSpPr>
        <p:grpSpPr>
          <a:xfrm>
            <a:off x="8921061" y="3121054"/>
            <a:ext cx="3270939" cy="3736946"/>
            <a:chOff x="4244105" y="1655576"/>
            <a:chExt cx="3270939" cy="3736946"/>
          </a:xfrm>
        </p:grpSpPr>
        <p:sp>
          <p:nvSpPr>
            <p:cNvPr id="4" name="Freeform 5"/>
            <p:cNvSpPr/>
            <p:nvPr/>
          </p:nvSpPr>
          <p:spPr bwMode="auto">
            <a:xfrm>
              <a:off x="4460553" y="2125178"/>
              <a:ext cx="2847124" cy="3267344"/>
            </a:xfrm>
            <a:custGeom>
              <a:avLst/>
              <a:gdLst>
                <a:gd name="T0" fmla="*/ 621 w 1045"/>
                <a:gd name="T1" fmla="*/ 1278 h 1279"/>
                <a:gd name="T2" fmla="*/ 493 w 1045"/>
                <a:gd name="T3" fmla="*/ 1279 h 1279"/>
                <a:gd name="T4" fmla="*/ 491 w 1045"/>
                <a:gd name="T5" fmla="*/ 1068 h 1279"/>
                <a:gd name="T6" fmla="*/ 362 w 1045"/>
                <a:gd name="T7" fmla="*/ 961 h 1279"/>
                <a:gd name="T8" fmla="*/ 239 w 1045"/>
                <a:gd name="T9" fmla="*/ 952 h 1279"/>
                <a:gd name="T10" fmla="*/ 0 w 1045"/>
                <a:gd name="T11" fmla="*/ 832 h 1279"/>
                <a:gd name="T12" fmla="*/ 322 w 1045"/>
                <a:gd name="T13" fmla="*/ 928 h 1279"/>
                <a:gd name="T14" fmla="*/ 117 w 1045"/>
                <a:gd name="T15" fmla="*/ 696 h 1279"/>
                <a:gd name="T16" fmla="*/ 430 w 1045"/>
                <a:gd name="T17" fmla="*/ 953 h 1279"/>
                <a:gd name="T18" fmla="*/ 494 w 1045"/>
                <a:gd name="T19" fmla="*/ 997 h 1279"/>
                <a:gd name="T20" fmla="*/ 494 w 1045"/>
                <a:gd name="T21" fmla="*/ 993 h 1279"/>
                <a:gd name="T22" fmla="*/ 469 w 1045"/>
                <a:gd name="T23" fmla="*/ 687 h 1279"/>
                <a:gd name="T24" fmla="*/ 248 w 1045"/>
                <a:gd name="T25" fmla="*/ 580 h 1279"/>
                <a:gd name="T26" fmla="*/ 11 w 1045"/>
                <a:gd name="T27" fmla="*/ 217 h 1279"/>
                <a:gd name="T28" fmla="*/ 275 w 1045"/>
                <a:gd name="T29" fmla="*/ 548 h 1279"/>
                <a:gd name="T30" fmla="*/ 320 w 1045"/>
                <a:gd name="T31" fmla="*/ 398 h 1279"/>
                <a:gd name="T32" fmla="*/ 316 w 1045"/>
                <a:gd name="T33" fmla="*/ 246 h 1279"/>
                <a:gd name="T34" fmla="*/ 349 w 1045"/>
                <a:gd name="T35" fmla="*/ 460 h 1279"/>
                <a:gd name="T36" fmla="*/ 328 w 1045"/>
                <a:gd name="T37" fmla="*/ 580 h 1279"/>
                <a:gd name="T38" fmla="*/ 471 w 1045"/>
                <a:gd name="T39" fmla="*/ 633 h 1279"/>
                <a:gd name="T40" fmla="*/ 547 w 1045"/>
                <a:gd name="T41" fmla="*/ 0 h 1279"/>
                <a:gd name="T42" fmla="*/ 529 w 1045"/>
                <a:gd name="T43" fmla="*/ 678 h 1279"/>
                <a:gd name="T44" fmla="*/ 576 w 1045"/>
                <a:gd name="T45" fmla="*/ 875 h 1279"/>
                <a:gd name="T46" fmla="*/ 741 w 1045"/>
                <a:gd name="T47" fmla="*/ 730 h 1279"/>
                <a:gd name="T48" fmla="*/ 809 w 1045"/>
                <a:gd name="T49" fmla="*/ 374 h 1279"/>
                <a:gd name="T50" fmla="*/ 791 w 1045"/>
                <a:gd name="T51" fmla="*/ 687 h 1279"/>
                <a:gd name="T52" fmla="*/ 903 w 1045"/>
                <a:gd name="T53" fmla="*/ 571 h 1279"/>
                <a:gd name="T54" fmla="*/ 1045 w 1045"/>
                <a:gd name="T55" fmla="*/ 321 h 1279"/>
                <a:gd name="T56" fmla="*/ 958 w 1045"/>
                <a:gd name="T57" fmla="*/ 545 h 1279"/>
                <a:gd name="T58" fmla="*/ 616 w 1045"/>
                <a:gd name="T59" fmla="*/ 966 h 1279"/>
                <a:gd name="T60" fmla="*/ 610 w 1045"/>
                <a:gd name="T61" fmla="*/ 1095 h 1279"/>
                <a:gd name="T62" fmla="*/ 939 w 1045"/>
                <a:gd name="T63" fmla="*/ 888 h 1279"/>
                <a:gd name="T64" fmla="*/ 610 w 1045"/>
                <a:gd name="T65" fmla="*/ 1140 h 1279"/>
                <a:gd name="T66" fmla="*/ 621 w 1045"/>
                <a:gd name="T67" fmla="*/ 1278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chemeClr val="accent3"/>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Arial"/>
                <a:ea typeface="Microsoft YaHei"/>
                <a:cs typeface="+mn-ea"/>
                <a:sym typeface="+mn-lt"/>
              </a:endParaRPr>
            </a:p>
          </p:txBody>
        </p:sp>
        <p:sp>
          <p:nvSpPr>
            <p:cNvPr id="5" name="Freeform 7"/>
            <p:cNvSpPr/>
            <p:nvPr/>
          </p:nvSpPr>
          <p:spPr bwMode="auto">
            <a:xfrm>
              <a:off x="5733510" y="1655576"/>
              <a:ext cx="392028" cy="424202"/>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lnTo>
                    <a:pt x="129" y="0"/>
                  </a:lnTo>
                  <a:close/>
                </a:path>
              </a:pathLst>
            </a:custGeom>
            <a:solidFill>
              <a:srgbClr val="92D05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6" name="Freeform 8"/>
            <p:cNvSpPr/>
            <p:nvPr/>
          </p:nvSpPr>
          <p:spPr bwMode="auto">
            <a:xfrm>
              <a:off x="7126043" y="2467093"/>
              <a:ext cx="389001" cy="421364"/>
            </a:xfrm>
            <a:custGeom>
              <a:avLst/>
              <a:gdLst>
                <a:gd name="T0" fmla="*/ 128 w 257"/>
                <a:gd name="T1" fmla="*/ 0 h 297"/>
                <a:gd name="T2" fmla="*/ 192 w 257"/>
                <a:gd name="T3" fmla="*/ 36 h 297"/>
                <a:gd name="T4" fmla="*/ 257 w 257"/>
                <a:gd name="T5" fmla="*/ 74 h 297"/>
                <a:gd name="T6" fmla="*/ 257 w 257"/>
                <a:gd name="T7" fmla="*/ 148 h 297"/>
                <a:gd name="T8" fmla="*/ 257 w 257"/>
                <a:gd name="T9" fmla="*/ 224 h 297"/>
                <a:gd name="T10" fmla="*/ 192 w 257"/>
                <a:gd name="T11" fmla="*/ 261 h 297"/>
                <a:gd name="T12" fmla="*/ 128 w 257"/>
                <a:gd name="T13" fmla="*/ 297 h 297"/>
                <a:gd name="T14" fmla="*/ 63 w 257"/>
                <a:gd name="T15" fmla="*/ 261 h 297"/>
                <a:gd name="T16" fmla="*/ 0 w 257"/>
                <a:gd name="T17" fmla="*/ 224 h 297"/>
                <a:gd name="T18" fmla="*/ 0 w 257"/>
                <a:gd name="T19" fmla="*/ 148 h 297"/>
                <a:gd name="T20" fmla="*/ 0 w 257"/>
                <a:gd name="T21" fmla="*/ 74 h 297"/>
                <a:gd name="T22" fmla="*/ 63 w 257"/>
                <a:gd name="T23" fmla="*/ 36 h 297"/>
                <a:gd name="T24" fmla="*/ 128 w 257"/>
                <a:gd name="T25" fmla="*/ 0 h 297"/>
                <a:gd name="T26" fmla="*/ 128 w 257"/>
                <a:gd name="T2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97">
                  <a:moveTo>
                    <a:pt x="128" y="0"/>
                  </a:moveTo>
                  <a:lnTo>
                    <a:pt x="192" y="36"/>
                  </a:lnTo>
                  <a:lnTo>
                    <a:pt x="257" y="74"/>
                  </a:lnTo>
                  <a:lnTo>
                    <a:pt x="257" y="148"/>
                  </a:lnTo>
                  <a:lnTo>
                    <a:pt x="257" y="224"/>
                  </a:lnTo>
                  <a:lnTo>
                    <a:pt x="192" y="261"/>
                  </a:lnTo>
                  <a:lnTo>
                    <a:pt x="128" y="297"/>
                  </a:lnTo>
                  <a:lnTo>
                    <a:pt x="63" y="261"/>
                  </a:lnTo>
                  <a:lnTo>
                    <a:pt x="0" y="224"/>
                  </a:lnTo>
                  <a:lnTo>
                    <a:pt x="0" y="148"/>
                  </a:lnTo>
                  <a:lnTo>
                    <a:pt x="0" y="74"/>
                  </a:lnTo>
                  <a:lnTo>
                    <a:pt x="63" y="36"/>
                  </a:lnTo>
                  <a:lnTo>
                    <a:pt x="128" y="0"/>
                  </a:lnTo>
                  <a:lnTo>
                    <a:pt x="128" y="0"/>
                  </a:lnTo>
                  <a:close/>
                </a:path>
              </a:pathLst>
            </a:custGeom>
            <a:solidFill>
              <a:schemeClr val="bg1">
                <a:lumMod val="6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7" name="Freeform 9"/>
            <p:cNvSpPr/>
            <p:nvPr/>
          </p:nvSpPr>
          <p:spPr bwMode="auto">
            <a:xfrm>
              <a:off x="6882349" y="3915619"/>
              <a:ext cx="393542" cy="424202"/>
            </a:xfrm>
            <a:custGeom>
              <a:avLst/>
              <a:gdLst>
                <a:gd name="T0" fmla="*/ 130 w 260"/>
                <a:gd name="T1" fmla="*/ 0 h 299"/>
                <a:gd name="T2" fmla="*/ 195 w 260"/>
                <a:gd name="T3" fmla="*/ 38 h 299"/>
                <a:gd name="T4" fmla="*/ 260 w 260"/>
                <a:gd name="T5" fmla="*/ 76 h 299"/>
                <a:gd name="T6" fmla="*/ 260 w 260"/>
                <a:gd name="T7" fmla="*/ 150 h 299"/>
                <a:gd name="T8" fmla="*/ 260 w 260"/>
                <a:gd name="T9" fmla="*/ 224 h 299"/>
                <a:gd name="T10" fmla="*/ 195 w 260"/>
                <a:gd name="T11" fmla="*/ 261 h 299"/>
                <a:gd name="T12" fmla="*/ 130 w 260"/>
                <a:gd name="T13" fmla="*/ 299 h 299"/>
                <a:gd name="T14" fmla="*/ 65 w 260"/>
                <a:gd name="T15" fmla="*/ 261 h 299"/>
                <a:gd name="T16" fmla="*/ 0 w 260"/>
                <a:gd name="T17" fmla="*/ 224 h 299"/>
                <a:gd name="T18" fmla="*/ 0 w 260"/>
                <a:gd name="T19" fmla="*/ 150 h 299"/>
                <a:gd name="T20" fmla="*/ 0 w 260"/>
                <a:gd name="T21" fmla="*/ 76 h 299"/>
                <a:gd name="T22" fmla="*/ 65 w 260"/>
                <a:gd name="T23" fmla="*/ 38 h 299"/>
                <a:gd name="T24" fmla="*/ 130 w 260"/>
                <a:gd name="T25" fmla="*/ 0 h 299"/>
                <a:gd name="T26" fmla="*/ 130 w 260"/>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0" h="299">
                  <a:moveTo>
                    <a:pt x="130" y="0"/>
                  </a:moveTo>
                  <a:lnTo>
                    <a:pt x="195" y="38"/>
                  </a:lnTo>
                  <a:lnTo>
                    <a:pt x="260" y="76"/>
                  </a:lnTo>
                  <a:lnTo>
                    <a:pt x="260" y="150"/>
                  </a:lnTo>
                  <a:lnTo>
                    <a:pt x="260" y="224"/>
                  </a:lnTo>
                  <a:lnTo>
                    <a:pt x="195" y="261"/>
                  </a:lnTo>
                  <a:lnTo>
                    <a:pt x="130" y="299"/>
                  </a:lnTo>
                  <a:lnTo>
                    <a:pt x="65" y="261"/>
                  </a:lnTo>
                  <a:lnTo>
                    <a:pt x="0" y="224"/>
                  </a:lnTo>
                  <a:lnTo>
                    <a:pt x="0" y="150"/>
                  </a:lnTo>
                  <a:lnTo>
                    <a:pt x="0" y="76"/>
                  </a:lnTo>
                  <a:lnTo>
                    <a:pt x="65" y="38"/>
                  </a:lnTo>
                  <a:lnTo>
                    <a:pt x="130" y="0"/>
                  </a:lnTo>
                  <a:lnTo>
                    <a:pt x="130" y="0"/>
                  </a:lnTo>
                  <a:close/>
                </a:path>
              </a:pathLst>
            </a:custGeom>
            <a:solidFill>
              <a:schemeClr val="bg1">
                <a:lumMod val="6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8" name="Freeform 10"/>
            <p:cNvSpPr/>
            <p:nvPr/>
          </p:nvSpPr>
          <p:spPr bwMode="auto">
            <a:xfrm>
              <a:off x="5108383" y="2316706"/>
              <a:ext cx="390515" cy="424202"/>
            </a:xfrm>
            <a:custGeom>
              <a:avLst/>
              <a:gdLst>
                <a:gd name="T0" fmla="*/ 128 w 258"/>
                <a:gd name="T1" fmla="*/ 0 h 299"/>
                <a:gd name="T2" fmla="*/ 193 w 258"/>
                <a:gd name="T3" fmla="*/ 38 h 299"/>
                <a:gd name="T4" fmla="*/ 258 w 258"/>
                <a:gd name="T5" fmla="*/ 76 h 299"/>
                <a:gd name="T6" fmla="*/ 258 w 258"/>
                <a:gd name="T7" fmla="*/ 150 h 299"/>
                <a:gd name="T8" fmla="*/ 258 w 258"/>
                <a:gd name="T9" fmla="*/ 223 h 299"/>
                <a:gd name="T10" fmla="*/ 193 w 258"/>
                <a:gd name="T11" fmla="*/ 261 h 299"/>
                <a:gd name="T12" fmla="*/ 128 w 258"/>
                <a:gd name="T13" fmla="*/ 299 h 299"/>
                <a:gd name="T14" fmla="*/ 63 w 258"/>
                <a:gd name="T15" fmla="*/ 261 h 299"/>
                <a:gd name="T16" fmla="*/ 0 w 258"/>
                <a:gd name="T17" fmla="*/ 223 h 299"/>
                <a:gd name="T18" fmla="*/ 0 w 258"/>
                <a:gd name="T19" fmla="*/ 150 h 299"/>
                <a:gd name="T20" fmla="*/ 0 w 258"/>
                <a:gd name="T21" fmla="*/ 76 h 299"/>
                <a:gd name="T22" fmla="*/ 63 w 258"/>
                <a:gd name="T23" fmla="*/ 38 h 299"/>
                <a:gd name="T24" fmla="*/ 128 w 258"/>
                <a:gd name="T25" fmla="*/ 0 h 299"/>
                <a:gd name="T26" fmla="*/ 128 w 258"/>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99">
                  <a:moveTo>
                    <a:pt x="128" y="0"/>
                  </a:moveTo>
                  <a:lnTo>
                    <a:pt x="193" y="38"/>
                  </a:lnTo>
                  <a:lnTo>
                    <a:pt x="258" y="76"/>
                  </a:lnTo>
                  <a:lnTo>
                    <a:pt x="258" y="150"/>
                  </a:lnTo>
                  <a:lnTo>
                    <a:pt x="258" y="223"/>
                  </a:lnTo>
                  <a:lnTo>
                    <a:pt x="193" y="261"/>
                  </a:lnTo>
                  <a:lnTo>
                    <a:pt x="128" y="299"/>
                  </a:lnTo>
                  <a:lnTo>
                    <a:pt x="63" y="261"/>
                  </a:lnTo>
                  <a:lnTo>
                    <a:pt x="0" y="223"/>
                  </a:lnTo>
                  <a:lnTo>
                    <a:pt x="0" y="150"/>
                  </a:lnTo>
                  <a:lnTo>
                    <a:pt x="0" y="76"/>
                  </a:lnTo>
                  <a:lnTo>
                    <a:pt x="63" y="38"/>
                  </a:lnTo>
                  <a:lnTo>
                    <a:pt x="128" y="0"/>
                  </a:lnTo>
                  <a:lnTo>
                    <a:pt x="128" y="0"/>
                  </a:lnTo>
                  <a:close/>
                </a:path>
              </a:pathLst>
            </a:custGeom>
            <a:solidFill>
              <a:srgbClr val="139ECD"/>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9" name="Freeform 11"/>
            <p:cNvSpPr/>
            <p:nvPr/>
          </p:nvSpPr>
          <p:spPr bwMode="auto">
            <a:xfrm>
              <a:off x="4244105" y="3803540"/>
              <a:ext cx="390515" cy="421364"/>
            </a:xfrm>
            <a:custGeom>
              <a:avLst/>
              <a:gdLst>
                <a:gd name="T0" fmla="*/ 130 w 258"/>
                <a:gd name="T1" fmla="*/ 0 h 297"/>
                <a:gd name="T2" fmla="*/ 193 w 258"/>
                <a:gd name="T3" fmla="*/ 36 h 297"/>
                <a:gd name="T4" fmla="*/ 258 w 258"/>
                <a:gd name="T5" fmla="*/ 74 h 297"/>
                <a:gd name="T6" fmla="*/ 258 w 258"/>
                <a:gd name="T7" fmla="*/ 148 h 297"/>
                <a:gd name="T8" fmla="*/ 258 w 258"/>
                <a:gd name="T9" fmla="*/ 223 h 297"/>
                <a:gd name="T10" fmla="*/ 193 w 258"/>
                <a:gd name="T11" fmla="*/ 261 h 297"/>
                <a:gd name="T12" fmla="*/ 130 w 258"/>
                <a:gd name="T13" fmla="*/ 297 h 297"/>
                <a:gd name="T14" fmla="*/ 65 w 258"/>
                <a:gd name="T15" fmla="*/ 261 h 297"/>
                <a:gd name="T16" fmla="*/ 0 w 258"/>
                <a:gd name="T17" fmla="*/ 223 h 297"/>
                <a:gd name="T18" fmla="*/ 0 w 258"/>
                <a:gd name="T19" fmla="*/ 148 h 297"/>
                <a:gd name="T20" fmla="*/ 0 w 258"/>
                <a:gd name="T21" fmla="*/ 74 h 297"/>
                <a:gd name="T22" fmla="*/ 65 w 258"/>
                <a:gd name="T23" fmla="*/ 36 h 297"/>
                <a:gd name="T24" fmla="*/ 130 w 258"/>
                <a:gd name="T25" fmla="*/ 0 h 297"/>
                <a:gd name="T26" fmla="*/ 130 w 258"/>
                <a:gd name="T2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97">
                  <a:moveTo>
                    <a:pt x="130" y="0"/>
                  </a:moveTo>
                  <a:lnTo>
                    <a:pt x="193" y="36"/>
                  </a:lnTo>
                  <a:lnTo>
                    <a:pt x="258" y="74"/>
                  </a:lnTo>
                  <a:lnTo>
                    <a:pt x="258" y="148"/>
                  </a:lnTo>
                  <a:lnTo>
                    <a:pt x="258" y="223"/>
                  </a:lnTo>
                  <a:lnTo>
                    <a:pt x="193" y="261"/>
                  </a:lnTo>
                  <a:lnTo>
                    <a:pt x="130" y="297"/>
                  </a:lnTo>
                  <a:lnTo>
                    <a:pt x="65" y="261"/>
                  </a:lnTo>
                  <a:lnTo>
                    <a:pt x="0" y="223"/>
                  </a:lnTo>
                  <a:lnTo>
                    <a:pt x="0" y="148"/>
                  </a:lnTo>
                  <a:lnTo>
                    <a:pt x="0" y="74"/>
                  </a:lnTo>
                  <a:lnTo>
                    <a:pt x="65" y="36"/>
                  </a:lnTo>
                  <a:lnTo>
                    <a:pt x="130" y="0"/>
                  </a:lnTo>
                  <a:lnTo>
                    <a:pt x="130" y="0"/>
                  </a:lnTo>
                  <a:close/>
                </a:path>
              </a:pathLst>
            </a:custGeom>
            <a:solidFill>
              <a:srgbClr val="139ECD"/>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10" name="Freeform 13"/>
            <p:cNvSpPr/>
            <p:nvPr/>
          </p:nvSpPr>
          <p:spPr bwMode="auto">
            <a:xfrm>
              <a:off x="6367718" y="4480276"/>
              <a:ext cx="217962" cy="235510"/>
            </a:xfrm>
            <a:custGeom>
              <a:avLst/>
              <a:gdLst>
                <a:gd name="T0" fmla="*/ 72 w 144"/>
                <a:gd name="T1" fmla="*/ 0 h 166"/>
                <a:gd name="T2" fmla="*/ 108 w 144"/>
                <a:gd name="T3" fmla="*/ 22 h 166"/>
                <a:gd name="T4" fmla="*/ 144 w 144"/>
                <a:gd name="T5" fmla="*/ 42 h 166"/>
                <a:gd name="T6" fmla="*/ 144 w 144"/>
                <a:gd name="T7" fmla="*/ 83 h 166"/>
                <a:gd name="T8" fmla="*/ 144 w 144"/>
                <a:gd name="T9" fmla="*/ 124 h 166"/>
                <a:gd name="T10" fmla="*/ 108 w 144"/>
                <a:gd name="T11" fmla="*/ 144 h 166"/>
                <a:gd name="T12" fmla="*/ 72 w 144"/>
                <a:gd name="T13" fmla="*/ 166 h 166"/>
                <a:gd name="T14" fmla="*/ 36 w 144"/>
                <a:gd name="T15" fmla="*/ 144 h 166"/>
                <a:gd name="T16" fmla="*/ 0 w 144"/>
                <a:gd name="T17" fmla="*/ 124 h 166"/>
                <a:gd name="T18" fmla="*/ 0 w 144"/>
                <a:gd name="T19" fmla="*/ 83 h 166"/>
                <a:gd name="T20" fmla="*/ 0 w 144"/>
                <a:gd name="T21" fmla="*/ 42 h 166"/>
                <a:gd name="T22" fmla="*/ 36 w 144"/>
                <a:gd name="T23" fmla="*/ 22 h 166"/>
                <a:gd name="T24" fmla="*/ 72 w 144"/>
                <a:gd name="T25" fmla="*/ 0 h 166"/>
                <a:gd name="T26" fmla="*/ 72 w 144"/>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66">
                  <a:moveTo>
                    <a:pt x="72" y="0"/>
                  </a:moveTo>
                  <a:lnTo>
                    <a:pt x="108" y="22"/>
                  </a:lnTo>
                  <a:lnTo>
                    <a:pt x="144" y="42"/>
                  </a:lnTo>
                  <a:lnTo>
                    <a:pt x="144" y="83"/>
                  </a:lnTo>
                  <a:lnTo>
                    <a:pt x="144" y="124"/>
                  </a:lnTo>
                  <a:lnTo>
                    <a:pt x="108" y="144"/>
                  </a:lnTo>
                  <a:lnTo>
                    <a:pt x="72" y="166"/>
                  </a:lnTo>
                  <a:lnTo>
                    <a:pt x="36" y="144"/>
                  </a:lnTo>
                  <a:lnTo>
                    <a:pt x="0" y="124"/>
                  </a:lnTo>
                  <a:lnTo>
                    <a:pt x="0" y="83"/>
                  </a:lnTo>
                  <a:lnTo>
                    <a:pt x="0" y="42"/>
                  </a:lnTo>
                  <a:lnTo>
                    <a:pt x="36" y="22"/>
                  </a:lnTo>
                  <a:lnTo>
                    <a:pt x="72" y="0"/>
                  </a:lnTo>
                  <a:lnTo>
                    <a:pt x="72" y="0"/>
                  </a:lnTo>
                  <a:close/>
                </a:path>
              </a:pathLst>
            </a:custGeom>
            <a:solidFill>
              <a:srgbClr val="FFC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black"/>
                </a:solidFill>
                <a:effectLst/>
                <a:uLnTx/>
                <a:uFillTx/>
                <a:latin typeface="Arial"/>
                <a:ea typeface="Microsoft YaHei"/>
                <a:cs typeface="+mn-ea"/>
                <a:sym typeface="+mn-lt"/>
              </a:endParaRPr>
            </a:p>
          </p:txBody>
        </p:sp>
        <p:sp>
          <p:nvSpPr>
            <p:cNvPr id="11" name="Freeform 14"/>
            <p:cNvSpPr/>
            <p:nvPr/>
          </p:nvSpPr>
          <p:spPr bwMode="auto">
            <a:xfrm>
              <a:off x="4896477" y="3054448"/>
              <a:ext cx="214934" cy="235510"/>
            </a:xfrm>
            <a:custGeom>
              <a:avLst/>
              <a:gdLst>
                <a:gd name="T0" fmla="*/ 70 w 142"/>
                <a:gd name="T1" fmla="*/ 0 h 166"/>
                <a:gd name="T2" fmla="*/ 106 w 142"/>
                <a:gd name="T3" fmla="*/ 22 h 166"/>
                <a:gd name="T4" fmla="*/ 142 w 142"/>
                <a:gd name="T5" fmla="*/ 42 h 166"/>
                <a:gd name="T6" fmla="*/ 142 w 142"/>
                <a:gd name="T7" fmla="*/ 83 h 166"/>
                <a:gd name="T8" fmla="*/ 142 w 142"/>
                <a:gd name="T9" fmla="*/ 125 h 166"/>
                <a:gd name="T10" fmla="*/ 106 w 142"/>
                <a:gd name="T11" fmla="*/ 144 h 166"/>
                <a:gd name="T12" fmla="*/ 70 w 142"/>
                <a:gd name="T13" fmla="*/ 166 h 166"/>
                <a:gd name="T14" fmla="*/ 34 w 142"/>
                <a:gd name="T15" fmla="*/ 144 h 166"/>
                <a:gd name="T16" fmla="*/ 0 w 142"/>
                <a:gd name="T17" fmla="*/ 125 h 166"/>
                <a:gd name="T18" fmla="*/ 0 w 142"/>
                <a:gd name="T19" fmla="*/ 83 h 166"/>
                <a:gd name="T20" fmla="*/ 0 w 142"/>
                <a:gd name="T21" fmla="*/ 42 h 166"/>
                <a:gd name="T22" fmla="*/ 34 w 142"/>
                <a:gd name="T23" fmla="*/ 22 h 166"/>
                <a:gd name="T24" fmla="*/ 70 w 142"/>
                <a:gd name="T25" fmla="*/ 0 h 166"/>
                <a:gd name="T26" fmla="*/ 70 w 142"/>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6">
                  <a:moveTo>
                    <a:pt x="70" y="0"/>
                  </a:moveTo>
                  <a:lnTo>
                    <a:pt x="106" y="22"/>
                  </a:lnTo>
                  <a:lnTo>
                    <a:pt x="142" y="42"/>
                  </a:lnTo>
                  <a:lnTo>
                    <a:pt x="142" y="83"/>
                  </a:lnTo>
                  <a:lnTo>
                    <a:pt x="142" y="125"/>
                  </a:lnTo>
                  <a:lnTo>
                    <a:pt x="106" y="144"/>
                  </a:lnTo>
                  <a:lnTo>
                    <a:pt x="70" y="166"/>
                  </a:lnTo>
                  <a:lnTo>
                    <a:pt x="34" y="144"/>
                  </a:lnTo>
                  <a:lnTo>
                    <a:pt x="0" y="125"/>
                  </a:lnTo>
                  <a:lnTo>
                    <a:pt x="0" y="83"/>
                  </a:lnTo>
                  <a:lnTo>
                    <a:pt x="0" y="42"/>
                  </a:lnTo>
                  <a:lnTo>
                    <a:pt x="34" y="22"/>
                  </a:lnTo>
                  <a:lnTo>
                    <a:pt x="70" y="0"/>
                  </a:lnTo>
                  <a:lnTo>
                    <a:pt x="70" y="0"/>
                  </a:lnTo>
                  <a:close/>
                </a:path>
              </a:pathLst>
            </a:custGeom>
            <a:solidFill>
              <a:srgbClr val="6AE629"/>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12" name="Freeform 15"/>
            <p:cNvSpPr/>
            <p:nvPr/>
          </p:nvSpPr>
          <p:spPr bwMode="auto">
            <a:xfrm>
              <a:off x="5629070" y="2696927"/>
              <a:ext cx="214934" cy="232673"/>
            </a:xfrm>
            <a:custGeom>
              <a:avLst/>
              <a:gdLst>
                <a:gd name="T0" fmla="*/ 70 w 142"/>
                <a:gd name="T1" fmla="*/ 0 h 164"/>
                <a:gd name="T2" fmla="*/ 106 w 142"/>
                <a:gd name="T3" fmla="*/ 20 h 164"/>
                <a:gd name="T4" fmla="*/ 142 w 142"/>
                <a:gd name="T5" fmla="*/ 40 h 164"/>
                <a:gd name="T6" fmla="*/ 142 w 142"/>
                <a:gd name="T7" fmla="*/ 81 h 164"/>
                <a:gd name="T8" fmla="*/ 142 w 142"/>
                <a:gd name="T9" fmla="*/ 123 h 164"/>
                <a:gd name="T10" fmla="*/ 106 w 142"/>
                <a:gd name="T11" fmla="*/ 143 h 164"/>
                <a:gd name="T12" fmla="*/ 70 w 142"/>
                <a:gd name="T13" fmla="*/ 164 h 164"/>
                <a:gd name="T14" fmla="*/ 36 w 142"/>
                <a:gd name="T15" fmla="*/ 143 h 164"/>
                <a:gd name="T16" fmla="*/ 0 w 142"/>
                <a:gd name="T17" fmla="*/ 123 h 164"/>
                <a:gd name="T18" fmla="*/ 0 w 142"/>
                <a:gd name="T19" fmla="*/ 81 h 164"/>
                <a:gd name="T20" fmla="*/ 0 w 142"/>
                <a:gd name="T21" fmla="*/ 40 h 164"/>
                <a:gd name="T22" fmla="*/ 36 w 142"/>
                <a:gd name="T23" fmla="*/ 20 h 164"/>
                <a:gd name="T24" fmla="*/ 70 w 142"/>
                <a:gd name="T25" fmla="*/ 0 h 164"/>
                <a:gd name="T26" fmla="*/ 70 w 142"/>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4">
                  <a:moveTo>
                    <a:pt x="70" y="0"/>
                  </a:moveTo>
                  <a:lnTo>
                    <a:pt x="106" y="20"/>
                  </a:lnTo>
                  <a:lnTo>
                    <a:pt x="142" y="40"/>
                  </a:lnTo>
                  <a:lnTo>
                    <a:pt x="142" y="81"/>
                  </a:lnTo>
                  <a:lnTo>
                    <a:pt x="142" y="123"/>
                  </a:lnTo>
                  <a:lnTo>
                    <a:pt x="106" y="143"/>
                  </a:lnTo>
                  <a:lnTo>
                    <a:pt x="70" y="164"/>
                  </a:lnTo>
                  <a:lnTo>
                    <a:pt x="36" y="143"/>
                  </a:lnTo>
                  <a:lnTo>
                    <a:pt x="0" y="123"/>
                  </a:lnTo>
                  <a:lnTo>
                    <a:pt x="0" y="81"/>
                  </a:lnTo>
                  <a:lnTo>
                    <a:pt x="0" y="40"/>
                  </a:lnTo>
                  <a:lnTo>
                    <a:pt x="36" y="20"/>
                  </a:lnTo>
                  <a:lnTo>
                    <a:pt x="70" y="0"/>
                  </a:lnTo>
                  <a:lnTo>
                    <a:pt x="70" y="0"/>
                  </a:lnTo>
                  <a:close/>
                </a:path>
              </a:pathLst>
            </a:custGeom>
            <a:solidFill>
              <a:srgbClr val="7E7E7D"/>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13" name="Freeform 16"/>
            <p:cNvSpPr/>
            <p:nvPr/>
          </p:nvSpPr>
          <p:spPr bwMode="auto">
            <a:xfrm>
              <a:off x="6061966" y="3908526"/>
              <a:ext cx="216448" cy="232673"/>
            </a:xfrm>
            <a:custGeom>
              <a:avLst/>
              <a:gdLst>
                <a:gd name="T0" fmla="*/ 72 w 143"/>
                <a:gd name="T1" fmla="*/ 0 h 164"/>
                <a:gd name="T2" fmla="*/ 108 w 143"/>
                <a:gd name="T3" fmla="*/ 20 h 164"/>
                <a:gd name="T4" fmla="*/ 143 w 143"/>
                <a:gd name="T5" fmla="*/ 39 h 164"/>
                <a:gd name="T6" fmla="*/ 143 w 143"/>
                <a:gd name="T7" fmla="*/ 81 h 164"/>
                <a:gd name="T8" fmla="*/ 143 w 143"/>
                <a:gd name="T9" fmla="*/ 122 h 164"/>
                <a:gd name="T10" fmla="*/ 108 w 143"/>
                <a:gd name="T11" fmla="*/ 144 h 164"/>
                <a:gd name="T12" fmla="*/ 72 w 143"/>
                <a:gd name="T13" fmla="*/ 164 h 164"/>
                <a:gd name="T14" fmla="*/ 36 w 143"/>
                <a:gd name="T15" fmla="*/ 144 h 164"/>
                <a:gd name="T16" fmla="*/ 0 w 143"/>
                <a:gd name="T17" fmla="*/ 122 h 164"/>
                <a:gd name="T18" fmla="*/ 0 w 143"/>
                <a:gd name="T19" fmla="*/ 81 h 164"/>
                <a:gd name="T20" fmla="*/ 0 w 143"/>
                <a:gd name="T21" fmla="*/ 39 h 164"/>
                <a:gd name="T22" fmla="*/ 36 w 143"/>
                <a:gd name="T23" fmla="*/ 20 h 164"/>
                <a:gd name="T24" fmla="*/ 72 w 143"/>
                <a:gd name="T25" fmla="*/ 0 h 164"/>
                <a:gd name="T26" fmla="*/ 72 w 143"/>
                <a:gd name="T2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 h="164">
                  <a:moveTo>
                    <a:pt x="72" y="0"/>
                  </a:moveTo>
                  <a:lnTo>
                    <a:pt x="108" y="20"/>
                  </a:lnTo>
                  <a:lnTo>
                    <a:pt x="143" y="39"/>
                  </a:lnTo>
                  <a:lnTo>
                    <a:pt x="143" y="81"/>
                  </a:lnTo>
                  <a:lnTo>
                    <a:pt x="143" y="122"/>
                  </a:lnTo>
                  <a:lnTo>
                    <a:pt x="108" y="144"/>
                  </a:lnTo>
                  <a:lnTo>
                    <a:pt x="72" y="164"/>
                  </a:lnTo>
                  <a:lnTo>
                    <a:pt x="36" y="144"/>
                  </a:lnTo>
                  <a:lnTo>
                    <a:pt x="0" y="122"/>
                  </a:lnTo>
                  <a:lnTo>
                    <a:pt x="0" y="81"/>
                  </a:lnTo>
                  <a:lnTo>
                    <a:pt x="0" y="39"/>
                  </a:lnTo>
                  <a:lnTo>
                    <a:pt x="36" y="20"/>
                  </a:lnTo>
                  <a:lnTo>
                    <a:pt x="72" y="0"/>
                  </a:lnTo>
                  <a:lnTo>
                    <a:pt x="72" y="0"/>
                  </a:lnTo>
                  <a:close/>
                </a:path>
              </a:pathLst>
            </a:custGeom>
            <a:solidFill>
              <a:srgbClr val="7E7E7D"/>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14" name="Freeform 17"/>
            <p:cNvSpPr/>
            <p:nvPr/>
          </p:nvSpPr>
          <p:spPr bwMode="auto">
            <a:xfrm>
              <a:off x="4778415" y="3688623"/>
              <a:ext cx="214934" cy="235510"/>
            </a:xfrm>
            <a:custGeom>
              <a:avLst/>
              <a:gdLst>
                <a:gd name="T0" fmla="*/ 70 w 142"/>
                <a:gd name="T1" fmla="*/ 0 h 166"/>
                <a:gd name="T2" fmla="*/ 106 w 142"/>
                <a:gd name="T3" fmla="*/ 22 h 166"/>
                <a:gd name="T4" fmla="*/ 142 w 142"/>
                <a:gd name="T5" fmla="*/ 41 h 166"/>
                <a:gd name="T6" fmla="*/ 142 w 142"/>
                <a:gd name="T7" fmla="*/ 83 h 166"/>
                <a:gd name="T8" fmla="*/ 142 w 142"/>
                <a:gd name="T9" fmla="*/ 124 h 166"/>
                <a:gd name="T10" fmla="*/ 106 w 142"/>
                <a:gd name="T11" fmla="*/ 144 h 166"/>
                <a:gd name="T12" fmla="*/ 70 w 142"/>
                <a:gd name="T13" fmla="*/ 166 h 166"/>
                <a:gd name="T14" fmla="*/ 34 w 142"/>
                <a:gd name="T15" fmla="*/ 144 h 166"/>
                <a:gd name="T16" fmla="*/ 0 w 142"/>
                <a:gd name="T17" fmla="*/ 124 h 166"/>
                <a:gd name="T18" fmla="*/ 0 w 142"/>
                <a:gd name="T19" fmla="*/ 83 h 166"/>
                <a:gd name="T20" fmla="*/ 0 w 142"/>
                <a:gd name="T21" fmla="*/ 41 h 166"/>
                <a:gd name="T22" fmla="*/ 34 w 142"/>
                <a:gd name="T23" fmla="*/ 22 h 166"/>
                <a:gd name="T24" fmla="*/ 70 w 142"/>
                <a:gd name="T25" fmla="*/ 0 h 166"/>
                <a:gd name="T26" fmla="*/ 70 w 142"/>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6">
                  <a:moveTo>
                    <a:pt x="70" y="0"/>
                  </a:moveTo>
                  <a:lnTo>
                    <a:pt x="106" y="22"/>
                  </a:lnTo>
                  <a:lnTo>
                    <a:pt x="142" y="41"/>
                  </a:lnTo>
                  <a:lnTo>
                    <a:pt x="142" y="83"/>
                  </a:lnTo>
                  <a:lnTo>
                    <a:pt x="142" y="124"/>
                  </a:lnTo>
                  <a:lnTo>
                    <a:pt x="106" y="144"/>
                  </a:lnTo>
                  <a:lnTo>
                    <a:pt x="70" y="166"/>
                  </a:lnTo>
                  <a:lnTo>
                    <a:pt x="34" y="144"/>
                  </a:lnTo>
                  <a:lnTo>
                    <a:pt x="0" y="124"/>
                  </a:lnTo>
                  <a:lnTo>
                    <a:pt x="0" y="83"/>
                  </a:lnTo>
                  <a:lnTo>
                    <a:pt x="0" y="41"/>
                  </a:lnTo>
                  <a:lnTo>
                    <a:pt x="34" y="22"/>
                  </a:lnTo>
                  <a:lnTo>
                    <a:pt x="70" y="0"/>
                  </a:lnTo>
                  <a:lnTo>
                    <a:pt x="70" y="0"/>
                  </a:lnTo>
                  <a:close/>
                </a:path>
              </a:pathLst>
            </a:custGeom>
            <a:solidFill>
              <a:schemeClr val="bg1">
                <a:lumMod val="5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15" name="Freeform 18"/>
            <p:cNvSpPr/>
            <p:nvPr/>
          </p:nvSpPr>
          <p:spPr bwMode="auto">
            <a:xfrm>
              <a:off x="6826346" y="3146666"/>
              <a:ext cx="217962" cy="235510"/>
            </a:xfrm>
            <a:custGeom>
              <a:avLst/>
              <a:gdLst>
                <a:gd name="T0" fmla="*/ 72 w 144"/>
                <a:gd name="T1" fmla="*/ 0 h 166"/>
                <a:gd name="T2" fmla="*/ 108 w 144"/>
                <a:gd name="T3" fmla="*/ 22 h 166"/>
                <a:gd name="T4" fmla="*/ 144 w 144"/>
                <a:gd name="T5" fmla="*/ 42 h 166"/>
                <a:gd name="T6" fmla="*/ 144 w 144"/>
                <a:gd name="T7" fmla="*/ 83 h 166"/>
                <a:gd name="T8" fmla="*/ 144 w 144"/>
                <a:gd name="T9" fmla="*/ 125 h 166"/>
                <a:gd name="T10" fmla="*/ 108 w 144"/>
                <a:gd name="T11" fmla="*/ 144 h 166"/>
                <a:gd name="T12" fmla="*/ 72 w 144"/>
                <a:gd name="T13" fmla="*/ 166 h 166"/>
                <a:gd name="T14" fmla="*/ 36 w 144"/>
                <a:gd name="T15" fmla="*/ 144 h 166"/>
                <a:gd name="T16" fmla="*/ 0 w 144"/>
                <a:gd name="T17" fmla="*/ 125 h 166"/>
                <a:gd name="T18" fmla="*/ 0 w 144"/>
                <a:gd name="T19" fmla="*/ 83 h 166"/>
                <a:gd name="T20" fmla="*/ 0 w 144"/>
                <a:gd name="T21" fmla="*/ 42 h 166"/>
                <a:gd name="T22" fmla="*/ 36 w 144"/>
                <a:gd name="T23" fmla="*/ 22 h 166"/>
                <a:gd name="T24" fmla="*/ 72 w 144"/>
                <a:gd name="T25" fmla="*/ 0 h 166"/>
                <a:gd name="T26" fmla="*/ 72 w 144"/>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66">
                  <a:moveTo>
                    <a:pt x="72" y="0"/>
                  </a:moveTo>
                  <a:lnTo>
                    <a:pt x="108" y="22"/>
                  </a:lnTo>
                  <a:lnTo>
                    <a:pt x="144" y="42"/>
                  </a:lnTo>
                  <a:lnTo>
                    <a:pt x="144" y="83"/>
                  </a:lnTo>
                  <a:lnTo>
                    <a:pt x="144" y="125"/>
                  </a:lnTo>
                  <a:lnTo>
                    <a:pt x="108" y="144"/>
                  </a:lnTo>
                  <a:lnTo>
                    <a:pt x="72" y="166"/>
                  </a:lnTo>
                  <a:lnTo>
                    <a:pt x="36" y="144"/>
                  </a:lnTo>
                  <a:lnTo>
                    <a:pt x="0" y="125"/>
                  </a:lnTo>
                  <a:lnTo>
                    <a:pt x="0" y="83"/>
                  </a:lnTo>
                  <a:lnTo>
                    <a:pt x="0" y="42"/>
                  </a:lnTo>
                  <a:lnTo>
                    <a:pt x="36" y="22"/>
                  </a:lnTo>
                  <a:lnTo>
                    <a:pt x="72" y="0"/>
                  </a:lnTo>
                  <a:lnTo>
                    <a:pt x="72" y="0"/>
                  </a:lnTo>
                  <a:close/>
                </a:path>
              </a:pathLst>
            </a:custGeom>
            <a:solidFill>
              <a:srgbClr val="6AE629"/>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16" name="Freeform 19"/>
            <p:cNvSpPr/>
            <p:nvPr/>
          </p:nvSpPr>
          <p:spPr bwMode="auto">
            <a:xfrm>
              <a:off x="5346023" y="4142617"/>
              <a:ext cx="214934" cy="235510"/>
            </a:xfrm>
            <a:custGeom>
              <a:avLst/>
              <a:gdLst>
                <a:gd name="T0" fmla="*/ 72 w 142"/>
                <a:gd name="T1" fmla="*/ 0 h 166"/>
                <a:gd name="T2" fmla="*/ 108 w 142"/>
                <a:gd name="T3" fmla="*/ 22 h 166"/>
                <a:gd name="T4" fmla="*/ 142 w 142"/>
                <a:gd name="T5" fmla="*/ 42 h 166"/>
                <a:gd name="T6" fmla="*/ 142 w 142"/>
                <a:gd name="T7" fmla="*/ 83 h 166"/>
                <a:gd name="T8" fmla="*/ 142 w 142"/>
                <a:gd name="T9" fmla="*/ 125 h 166"/>
                <a:gd name="T10" fmla="*/ 108 w 142"/>
                <a:gd name="T11" fmla="*/ 145 h 166"/>
                <a:gd name="T12" fmla="*/ 72 w 142"/>
                <a:gd name="T13" fmla="*/ 166 h 166"/>
                <a:gd name="T14" fmla="*/ 36 w 142"/>
                <a:gd name="T15" fmla="*/ 145 h 166"/>
                <a:gd name="T16" fmla="*/ 0 w 142"/>
                <a:gd name="T17" fmla="*/ 125 h 166"/>
                <a:gd name="T18" fmla="*/ 0 w 142"/>
                <a:gd name="T19" fmla="*/ 83 h 166"/>
                <a:gd name="T20" fmla="*/ 0 w 142"/>
                <a:gd name="T21" fmla="*/ 42 h 166"/>
                <a:gd name="T22" fmla="*/ 36 w 142"/>
                <a:gd name="T23" fmla="*/ 22 h 166"/>
                <a:gd name="T24" fmla="*/ 72 w 142"/>
                <a:gd name="T25" fmla="*/ 0 h 166"/>
                <a:gd name="T26" fmla="*/ 72 w 142"/>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6">
                  <a:moveTo>
                    <a:pt x="72" y="0"/>
                  </a:moveTo>
                  <a:lnTo>
                    <a:pt x="108" y="22"/>
                  </a:lnTo>
                  <a:lnTo>
                    <a:pt x="142" y="42"/>
                  </a:lnTo>
                  <a:lnTo>
                    <a:pt x="142" y="83"/>
                  </a:lnTo>
                  <a:lnTo>
                    <a:pt x="142" y="125"/>
                  </a:lnTo>
                  <a:lnTo>
                    <a:pt x="108" y="145"/>
                  </a:lnTo>
                  <a:lnTo>
                    <a:pt x="72" y="166"/>
                  </a:lnTo>
                  <a:lnTo>
                    <a:pt x="36" y="145"/>
                  </a:lnTo>
                  <a:lnTo>
                    <a:pt x="0" y="125"/>
                  </a:lnTo>
                  <a:lnTo>
                    <a:pt x="0" y="83"/>
                  </a:lnTo>
                  <a:lnTo>
                    <a:pt x="0" y="42"/>
                  </a:lnTo>
                  <a:lnTo>
                    <a:pt x="36" y="22"/>
                  </a:lnTo>
                  <a:lnTo>
                    <a:pt x="72" y="0"/>
                  </a:lnTo>
                  <a:lnTo>
                    <a:pt x="72" y="0"/>
                  </a:lnTo>
                  <a:close/>
                </a:path>
              </a:pathLst>
            </a:custGeom>
            <a:solidFill>
              <a:srgbClr val="92D05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17" name="Freeform 20"/>
            <p:cNvSpPr/>
            <p:nvPr/>
          </p:nvSpPr>
          <p:spPr bwMode="auto">
            <a:xfrm>
              <a:off x="5965095" y="3206253"/>
              <a:ext cx="214934" cy="234091"/>
            </a:xfrm>
            <a:custGeom>
              <a:avLst/>
              <a:gdLst>
                <a:gd name="T0" fmla="*/ 72 w 142"/>
                <a:gd name="T1" fmla="*/ 0 h 165"/>
                <a:gd name="T2" fmla="*/ 108 w 142"/>
                <a:gd name="T3" fmla="*/ 21 h 165"/>
                <a:gd name="T4" fmla="*/ 142 w 142"/>
                <a:gd name="T5" fmla="*/ 41 h 165"/>
                <a:gd name="T6" fmla="*/ 142 w 142"/>
                <a:gd name="T7" fmla="*/ 83 h 165"/>
                <a:gd name="T8" fmla="*/ 142 w 142"/>
                <a:gd name="T9" fmla="*/ 124 h 165"/>
                <a:gd name="T10" fmla="*/ 108 w 142"/>
                <a:gd name="T11" fmla="*/ 144 h 165"/>
                <a:gd name="T12" fmla="*/ 72 w 142"/>
                <a:gd name="T13" fmla="*/ 165 h 165"/>
                <a:gd name="T14" fmla="*/ 36 w 142"/>
                <a:gd name="T15" fmla="*/ 144 h 165"/>
                <a:gd name="T16" fmla="*/ 0 w 142"/>
                <a:gd name="T17" fmla="*/ 124 h 165"/>
                <a:gd name="T18" fmla="*/ 0 w 142"/>
                <a:gd name="T19" fmla="*/ 83 h 165"/>
                <a:gd name="T20" fmla="*/ 0 w 142"/>
                <a:gd name="T21" fmla="*/ 41 h 165"/>
                <a:gd name="T22" fmla="*/ 36 w 142"/>
                <a:gd name="T23" fmla="*/ 21 h 165"/>
                <a:gd name="T24" fmla="*/ 72 w 142"/>
                <a:gd name="T25" fmla="*/ 0 h 165"/>
                <a:gd name="T26" fmla="*/ 72 w 142"/>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65">
                  <a:moveTo>
                    <a:pt x="72" y="0"/>
                  </a:moveTo>
                  <a:lnTo>
                    <a:pt x="108" y="21"/>
                  </a:lnTo>
                  <a:lnTo>
                    <a:pt x="142" y="41"/>
                  </a:lnTo>
                  <a:lnTo>
                    <a:pt x="142" y="83"/>
                  </a:lnTo>
                  <a:lnTo>
                    <a:pt x="142" y="124"/>
                  </a:lnTo>
                  <a:lnTo>
                    <a:pt x="108" y="144"/>
                  </a:lnTo>
                  <a:lnTo>
                    <a:pt x="72" y="165"/>
                  </a:lnTo>
                  <a:lnTo>
                    <a:pt x="36" y="144"/>
                  </a:lnTo>
                  <a:lnTo>
                    <a:pt x="0" y="124"/>
                  </a:lnTo>
                  <a:lnTo>
                    <a:pt x="0" y="83"/>
                  </a:lnTo>
                  <a:lnTo>
                    <a:pt x="0" y="41"/>
                  </a:lnTo>
                  <a:lnTo>
                    <a:pt x="36" y="21"/>
                  </a:lnTo>
                  <a:lnTo>
                    <a:pt x="72" y="0"/>
                  </a:lnTo>
                  <a:lnTo>
                    <a:pt x="72" y="0"/>
                  </a:lnTo>
                  <a:close/>
                </a:path>
              </a:pathLst>
            </a:custGeom>
            <a:solidFill>
              <a:srgbClr val="EBAC07"/>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18" name="Freeform 6"/>
            <p:cNvSpPr/>
            <p:nvPr/>
          </p:nvSpPr>
          <p:spPr bwMode="auto">
            <a:xfrm>
              <a:off x="5079625" y="1716582"/>
              <a:ext cx="389001" cy="424202"/>
            </a:xfrm>
            <a:custGeom>
              <a:avLst/>
              <a:gdLst>
                <a:gd name="T0" fmla="*/ 128 w 257"/>
                <a:gd name="T1" fmla="*/ 0 h 299"/>
                <a:gd name="T2" fmla="*/ 192 w 257"/>
                <a:gd name="T3" fmla="*/ 38 h 299"/>
                <a:gd name="T4" fmla="*/ 257 w 257"/>
                <a:gd name="T5" fmla="*/ 76 h 299"/>
                <a:gd name="T6" fmla="*/ 257 w 257"/>
                <a:gd name="T7" fmla="*/ 150 h 299"/>
                <a:gd name="T8" fmla="*/ 257 w 257"/>
                <a:gd name="T9" fmla="*/ 224 h 299"/>
                <a:gd name="T10" fmla="*/ 192 w 257"/>
                <a:gd name="T11" fmla="*/ 261 h 299"/>
                <a:gd name="T12" fmla="*/ 128 w 257"/>
                <a:gd name="T13" fmla="*/ 299 h 299"/>
                <a:gd name="T14" fmla="*/ 63 w 257"/>
                <a:gd name="T15" fmla="*/ 261 h 299"/>
                <a:gd name="T16" fmla="*/ 0 w 257"/>
                <a:gd name="T17" fmla="*/ 224 h 299"/>
                <a:gd name="T18" fmla="*/ 0 w 257"/>
                <a:gd name="T19" fmla="*/ 150 h 299"/>
                <a:gd name="T20" fmla="*/ 0 w 257"/>
                <a:gd name="T21" fmla="*/ 76 h 299"/>
                <a:gd name="T22" fmla="*/ 63 w 257"/>
                <a:gd name="T23" fmla="*/ 38 h 299"/>
                <a:gd name="T24" fmla="*/ 128 w 257"/>
                <a:gd name="T25" fmla="*/ 0 h 299"/>
                <a:gd name="T26" fmla="*/ 128 w 257"/>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99">
                  <a:moveTo>
                    <a:pt x="128" y="0"/>
                  </a:moveTo>
                  <a:lnTo>
                    <a:pt x="192" y="38"/>
                  </a:lnTo>
                  <a:lnTo>
                    <a:pt x="257" y="76"/>
                  </a:lnTo>
                  <a:lnTo>
                    <a:pt x="257" y="150"/>
                  </a:lnTo>
                  <a:lnTo>
                    <a:pt x="257" y="224"/>
                  </a:lnTo>
                  <a:lnTo>
                    <a:pt x="192" y="261"/>
                  </a:lnTo>
                  <a:lnTo>
                    <a:pt x="128" y="299"/>
                  </a:lnTo>
                  <a:lnTo>
                    <a:pt x="63" y="261"/>
                  </a:lnTo>
                  <a:lnTo>
                    <a:pt x="0" y="224"/>
                  </a:lnTo>
                  <a:lnTo>
                    <a:pt x="0" y="150"/>
                  </a:lnTo>
                  <a:lnTo>
                    <a:pt x="0" y="76"/>
                  </a:lnTo>
                  <a:lnTo>
                    <a:pt x="63" y="38"/>
                  </a:lnTo>
                  <a:lnTo>
                    <a:pt x="128" y="0"/>
                  </a:lnTo>
                  <a:lnTo>
                    <a:pt x="128" y="0"/>
                  </a:lnTo>
                  <a:close/>
                </a:path>
              </a:pathLst>
            </a:custGeom>
            <a:solidFill>
              <a:srgbClr val="1CBB9F"/>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sp>
          <p:nvSpPr>
            <p:cNvPr id="19" name="Freeform 12"/>
            <p:cNvSpPr/>
            <p:nvPr/>
          </p:nvSpPr>
          <p:spPr bwMode="auto">
            <a:xfrm>
              <a:off x="6449453" y="2631666"/>
              <a:ext cx="390515" cy="421364"/>
            </a:xfrm>
            <a:custGeom>
              <a:avLst/>
              <a:gdLst>
                <a:gd name="T0" fmla="*/ 130 w 258"/>
                <a:gd name="T1" fmla="*/ 0 h 297"/>
                <a:gd name="T2" fmla="*/ 195 w 258"/>
                <a:gd name="T3" fmla="*/ 36 h 297"/>
                <a:gd name="T4" fmla="*/ 258 w 258"/>
                <a:gd name="T5" fmla="*/ 73 h 297"/>
                <a:gd name="T6" fmla="*/ 258 w 258"/>
                <a:gd name="T7" fmla="*/ 147 h 297"/>
                <a:gd name="T8" fmla="*/ 258 w 258"/>
                <a:gd name="T9" fmla="*/ 223 h 297"/>
                <a:gd name="T10" fmla="*/ 195 w 258"/>
                <a:gd name="T11" fmla="*/ 259 h 297"/>
                <a:gd name="T12" fmla="*/ 130 w 258"/>
                <a:gd name="T13" fmla="*/ 297 h 297"/>
                <a:gd name="T14" fmla="*/ 65 w 258"/>
                <a:gd name="T15" fmla="*/ 259 h 297"/>
                <a:gd name="T16" fmla="*/ 0 w 258"/>
                <a:gd name="T17" fmla="*/ 223 h 297"/>
                <a:gd name="T18" fmla="*/ 0 w 258"/>
                <a:gd name="T19" fmla="*/ 147 h 297"/>
                <a:gd name="T20" fmla="*/ 0 w 258"/>
                <a:gd name="T21" fmla="*/ 73 h 297"/>
                <a:gd name="T22" fmla="*/ 65 w 258"/>
                <a:gd name="T23" fmla="*/ 36 h 297"/>
                <a:gd name="T24" fmla="*/ 130 w 258"/>
                <a:gd name="T25" fmla="*/ 0 h 297"/>
                <a:gd name="T26" fmla="*/ 130 w 258"/>
                <a:gd name="T2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97">
                  <a:moveTo>
                    <a:pt x="130" y="0"/>
                  </a:moveTo>
                  <a:lnTo>
                    <a:pt x="195" y="36"/>
                  </a:lnTo>
                  <a:lnTo>
                    <a:pt x="258" y="73"/>
                  </a:lnTo>
                  <a:lnTo>
                    <a:pt x="258" y="147"/>
                  </a:lnTo>
                  <a:lnTo>
                    <a:pt x="258" y="223"/>
                  </a:lnTo>
                  <a:lnTo>
                    <a:pt x="195" y="259"/>
                  </a:lnTo>
                  <a:lnTo>
                    <a:pt x="130" y="297"/>
                  </a:lnTo>
                  <a:lnTo>
                    <a:pt x="65" y="259"/>
                  </a:lnTo>
                  <a:lnTo>
                    <a:pt x="0" y="223"/>
                  </a:lnTo>
                  <a:lnTo>
                    <a:pt x="0" y="147"/>
                  </a:lnTo>
                  <a:lnTo>
                    <a:pt x="0" y="73"/>
                  </a:lnTo>
                  <a:lnTo>
                    <a:pt x="65" y="36"/>
                  </a:lnTo>
                  <a:lnTo>
                    <a:pt x="130" y="0"/>
                  </a:lnTo>
                  <a:lnTo>
                    <a:pt x="130" y="0"/>
                  </a:lnTo>
                  <a:close/>
                </a:path>
              </a:pathLst>
            </a:custGeom>
            <a:solidFill>
              <a:srgbClr val="139ECD"/>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Arial"/>
                <a:ea typeface="Microsoft YaHei"/>
                <a:cs typeface="+mn-ea"/>
                <a:sym typeface="+mn-lt"/>
              </a:endParaRPr>
            </a:p>
          </p:txBody>
        </p:sp>
      </p:grpSp>
      <p:grpSp>
        <p:nvGrpSpPr>
          <p:cNvPr id="32" name="Group 31">
            <a:extLst>
              <a:ext uri="{FF2B5EF4-FFF2-40B4-BE49-F238E27FC236}">
                <a16:creationId xmlns:a16="http://schemas.microsoft.com/office/drawing/2014/main" id="{11FCEEBA-DEEF-4E8D-B6B6-3EE2D9A30870}"/>
              </a:ext>
            </a:extLst>
          </p:cNvPr>
          <p:cNvGrpSpPr/>
          <p:nvPr/>
        </p:nvGrpSpPr>
        <p:grpSpPr>
          <a:xfrm>
            <a:off x="1437674" y="123201"/>
            <a:ext cx="10065628" cy="1097549"/>
            <a:chOff x="2873170" y="270495"/>
            <a:chExt cx="8532550" cy="801583"/>
          </a:xfrm>
        </p:grpSpPr>
        <p:sp>
          <p:nvSpPr>
            <p:cNvPr id="33" name="îṥḷíďê">
              <a:extLst>
                <a:ext uri="{FF2B5EF4-FFF2-40B4-BE49-F238E27FC236}">
                  <a16:creationId xmlns:a16="http://schemas.microsoft.com/office/drawing/2014/main" id="{BC42153F-0DD8-4E0E-8371-AB70FB2F471F}"/>
                </a:ext>
              </a:extLst>
            </p:cNvPr>
            <p:cNvSpPr/>
            <p:nvPr/>
          </p:nvSpPr>
          <p:spPr bwMode="auto">
            <a:xfrm>
              <a:off x="2873170" y="270496"/>
              <a:ext cx="8412586" cy="801582"/>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34" name="Google Shape;5317;p41">
              <a:extLst>
                <a:ext uri="{FF2B5EF4-FFF2-40B4-BE49-F238E27FC236}">
                  <a16:creationId xmlns:a16="http://schemas.microsoft.com/office/drawing/2014/main" id="{A2FBF25D-472C-4C01-9F52-9C3221CD6376}"/>
                </a:ext>
              </a:extLst>
            </p:cNvPr>
            <p:cNvSpPr txBox="1">
              <a:spLocks/>
            </p:cNvSpPr>
            <p:nvPr/>
          </p:nvSpPr>
          <p:spPr>
            <a:xfrm>
              <a:off x="3150703" y="270495"/>
              <a:ext cx="8255017" cy="783608"/>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Chia </a:t>
              </a: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sẻ</a:t>
              </a:r>
              <a:r>
                <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một</a:t>
              </a:r>
              <a:r>
                <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mẩu</a:t>
              </a:r>
              <a:r>
                <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truyện</a:t>
              </a:r>
              <a:r>
                <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về</a:t>
              </a:r>
              <a:r>
                <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lang="vi-VN" sz="3000" dirty="0">
                  <a:solidFill>
                    <a:srgbClr val="EA4618"/>
                  </a:solidFill>
                  <a:latin typeface="Calibri" panose="020F0502020204030204" pitchFamily="34" charset="0"/>
                  <a:cs typeface="Calibri" panose="020F0502020204030204" pitchFamily="34" charset="0"/>
                </a:rPr>
                <a:t>những người bạn trong nhà (vật nuôi, đồ đạc,…) </a:t>
              </a:r>
              <a:endPar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grpSp>
        <p:nvGrpSpPr>
          <p:cNvPr id="22" name="Group 21">
            <a:extLst>
              <a:ext uri="{FF2B5EF4-FFF2-40B4-BE49-F238E27FC236}">
                <a16:creationId xmlns:a16="http://schemas.microsoft.com/office/drawing/2014/main" id="{4F3C3889-AA4A-48EE-8C53-F7FCE20278B3}"/>
              </a:ext>
            </a:extLst>
          </p:cNvPr>
          <p:cNvGrpSpPr/>
          <p:nvPr/>
        </p:nvGrpSpPr>
        <p:grpSpPr>
          <a:xfrm>
            <a:off x="6103036" y="1558903"/>
            <a:ext cx="1870097" cy="1870097"/>
            <a:chOff x="3956262" y="2062474"/>
            <a:chExt cx="1870097" cy="1870097"/>
          </a:xfrm>
        </p:grpSpPr>
        <p:sp>
          <p:nvSpPr>
            <p:cNvPr id="35" name="Oval 34">
              <a:extLst>
                <a:ext uri="{FF2B5EF4-FFF2-40B4-BE49-F238E27FC236}">
                  <a16:creationId xmlns:a16="http://schemas.microsoft.com/office/drawing/2014/main" id="{CBAA2935-08F7-4A27-8E63-1CCFE0039BBA}"/>
                </a:ext>
              </a:extLst>
            </p:cNvPr>
            <p:cNvSpPr/>
            <p:nvPr/>
          </p:nvSpPr>
          <p:spPr>
            <a:xfrm>
              <a:off x="3956262" y="2062474"/>
              <a:ext cx="1870097" cy="1870097"/>
            </a:xfrm>
            <a:prstGeom prst="ellipse">
              <a:avLst/>
            </a:prstGeom>
            <a:solidFill>
              <a:srgbClr val="FFF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21" name="Oval 20">
              <a:extLst>
                <a:ext uri="{FF2B5EF4-FFF2-40B4-BE49-F238E27FC236}">
                  <a16:creationId xmlns:a16="http://schemas.microsoft.com/office/drawing/2014/main" id="{F1FAC464-BE53-4564-8D8C-78F19FFD2455}"/>
                </a:ext>
              </a:extLst>
            </p:cNvPr>
            <p:cNvSpPr/>
            <p:nvPr/>
          </p:nvSpPr>
          <p:spPr>
            <a:xfrm>
              <a:off x="4079835" y="2171099"/>
              <a:ext cx="1621971" cy="1621971"/>
            </a:xfrm>
            <a:prstGeom prst="ellipse">
              <a:avLst/>
            </a:prstGeom>
            <a:solidFill>
              <a:srgbClr val="FDE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grpSp>
        <p:nvGrpSpPr>
          <p:cNvPr id="36" name="组合 85">
            <a:extLst>
              <a:ext uri="{FF2B5EF4-FFF2-40B4-BE49-F238E27FC236}">
                <a16:creationId xmlns:a16="http://schemas.microsoft.com/office/drawing/2014/main" id="{D51C3936-9E47-4D5B-8543-B1F2A6AEC669}"/>
              </a:ext>
            </a:extLst>
          </p:cNvPr>
          <p:cNvGrpSpPr/>
          <p:nvPr/>
        </p:nvGrpSpPr>
        <p:grpSpPr>
          <a:xfrm flipH="1">
            <a:off x="3755235" y="2555187"/>
            <a:ext cx="3341914" cy="988599"/>
            <a:chOff x="594424" y="1153191"/>
            <a:chExt cx="2605976" cy="1634460"/>
          </a:xfrm>
        </p:grpSpPr>
        <p:sp>
          <p:nvSpPr>
            <p:cNvPr id="37" name="任意多边形 86">
              <a:extLst>
                <a:ext uri="{FF2B5EF4-FFF2-40B4-BE49-F238E27FC236}">
                  <a16:creationId xmlns:a16="http://schemas.microsoft.com/office/drawing/2014/main" id="{816C82EB-9A6F-4114-9003-FDAF4EAEAF05}"/>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38" name="任意多边形 87">
              <a:extLst>
                <a:ext uri="{FF2B5EF4-FFF2-40B4-BE49-F238E27FC236}">
                  <a16:creationId xmlns:a16="http://schemas.microsoft.com/office/drawing/2014/main" id="{F6BCDEDF-65CD-40F2-9214-3CA7D745423C}"/>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sp>
        <p:nvSpPr>
          <p:cNvPr id="24" name="TextBox 23">
            <a:extLst>
              <a:ext uri="{FF2B5EF4-FFF2-40B4-BE49-F238E27FC236}">
                <a16:creationId xmlns:a16="http://schemas.microsoft.com/office/drawing/2014/main" id="{6E8D28A2-393E-41FC-B7D4-D59BC81B35F4}"/>
              </a:ext>
            </a:extLst>
          </p:cNvPr>
          <p:cNvSpPr txBox="1"/>
          <p:nvPr/>
        </p:nvSpPr>
        <p:spPr>
          <a:xfrm>
            <a:off x="4726710" y="2805024"/>
            <a:ext cx="12187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Tên</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bài</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endParaRPr>
          </a:p>
        </p:txBody>
      </p:sp>
      <p:sp>
        <p:nvSpPr>
          <p:cNvPr id="39" name="TextBox 38">
            <a:extLst>
              <a:ext uri="{FF2B5EF4-FFF2-40B4-BE49-F238E27FC236}">
                <a16:creationId xmlns:a16="http://schemas.microsoft.com/office/drawing/2014/main" id="{25B3E2E2-5D55-43D7-9B12-4E5C4DF6FBB5}"/>
              </a:ext>
            </a:extLst>
          </p:cNvPr>
          <p:cNvSpPr txBox="1"/>
          <p:nvPr/>
        </p:nvSpPr>
        <p:spPr>
          <a:xfrm>
            <a:off x="6336318" y="2142303"/>
            <a:ext cx="115845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Tác</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giả</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endParaRPr>
          </a:p>
        </p:txBody>
      </p:sp>
      <p:grpSp>
        <p:nvGrpSpPr>
          <p:cNvPr id="44" name="Group 43">
            <a:extLst>
              <a:ext uri="{FF2B5EF4-FFF2-40B4-BE49-F238E27FC236}">
                <a16:creationId xmlns:a16="http://schemas.microsoft.com/office/drawing/2014/main" id="{CEACE6A1-5090-4D6B-895A-A9AE22598DFE}"/>
              </a:ext>
            </a:extLst>
          </p:cNvPr>
          <p:cNvGrpSpPr/>
          <p:nvPr/>
        </p:nvGrpSpPr>
        <p:grpSpPr>
          <a:xfrm>
            <a:off x="438748" y="2078694"/>
            <a:ext cx="2661454" cy="2499099"/>
            <a:chOff x="1332345" y="1985020"/>
            <a:chExt cx="2302776" cy="2181607"/>
          </a:xfrm>
        </p:grpSpPr>
        <p:sp>
          <p:nvSpPr>
            <p:cNvPr id="40" name="Star: 5 Points 39">
              <a:extLst>
                <a:ext uri="{FF2B5EF4-FFF2-40B4-BE49-F238E27FC236}">
                  <a16:creationId xmlns:a16="http://schemas.microsoft.com/office/drawing/2014/main" id="{0A133604-A99F-4D0D-9600-6E2C419593E5}"/>
                </a:ext>
              </a:extLst>
            </p:cNvPr>
            <p:cNvSpPr/>
            <p:nvPr/>
          </p:nvSpPr>
          <p:spPr>
            <a:xfrm rot="20821121">
              <a:off x="1332345" y="1985020"/>
              <a:ext cx="2302776" cy="2181607"/>
            </a:xfrm>
            <a:custGeom>
              <a:avLst/>
              <a:gdLst>
                <a:gd name="connsiteX0" fmla="*/ 2 w 1754241"/>
                <a:gd name="connsiteY0" fmla="*/ 668298 h 1749631"/>
                <a:gd name="connsiteX1" fmla="*/ 571773 w 1754241"/>
                <a:gd name="connsiteY1" fmla="*/ 526428 h 1749631"/>
                <a:gd name="connsiteX2" fmla="*/ 877121 w 1754241"/>
                <a:gd name="connsiteY2" fmla="*/ 0 h 1749631"/>
                <a:gd name="connsiteX3" fmla="*/ 1182468 w 1754241"/>
                <a:gd name="connsiteY3" fmla="*/ 526428 h 1749631"/>
                <a:gd name="connsiteX4" fmla="*/ 1754239 w 1754241"/>
                <a:gd name="connsiteY4" fmla="*/ 668298 h 1749631"/>
                <a:gd name="connsiteX5" fmla="*/ 1371184 w 1754241"/>
                <a:gd name="connsiteY5" fmla="*/ 1135518 h 1749631"/>
                <a:gd name="connsiteX6" fmla="*/ 1419210 w 1754241"/>
                <a:gd name="connsiteY6" fmla="*/ 1749627 h 1749631"/>
                <a:gd name="connsiteX7" fmla="*/ 877121 w 1754241"/>
                <a:gd name="connsiteY7" fmla="*/ 1511957 h 1749631"/>
                <a:gd name="connsiteX8" fmla="*/ 335031 w 1754241"/>
                <a:gd name="connsiteY8" fmla="*/ 1749627 h 1749631"/>
                <a:gd name="connsiteX9" fmla="*/ 383057 w 1754241"/>
                <a:gd name="connsiteY9" fmla="*/ 1135518 h 1749631"/>
                <a:gd name="connsiteX10" fmla="*/ 2 w 1754241"/>
                <a:gd name="connsiteY10" fmla="*/ 668298 h 1749631"/>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371182 w 1754237"/>
                <a:gd name="connsiteY6" fmla="*/ 1135518 h 1749627"/>
                <a:gd name="connsiteX7" fmla="*/ 1419208 w 1754237"/>
                <a:gd name="connsiteY7" fmla="*/ 1749627 h 1749627"/>
                <a:gd name="connsiteX8" fmla="*/ 877119 w 1754237"/>
                <a:gd name="connsiteY8" fmla="*/ 1511957 h 1749627"/>
                <a:gd name="connsiteX9" fmla="*/ 335029 w 1754237"/>
                <a:gd name="connsiteY9" fmla="*/ 1749627 h 1749627"/>
                <a:gd name="connsiteX10" fmla="*/ 383055 w 1754237"/>
                <a:gd name="connsiteY10" fmla="*/ 1135518 h 1749627"/>
                <a:gd name="connsiteX11" fmla="*/ 0 w 1754237"/>
                <a:gd name="connsiteY11"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747233 w 1754237"/>
                <a:gd name="connsiteY6" fmla="*/ 745812 h 1749627"/>
                <a:gd name="connsiteX7" fmla="*/ 1371182 w 1754237"/>
                <a:gd name="connsiteY7" fmla="*/ 1135518 h 1749627"/>
                <a:gd name="connsiteX8" fmla="*/ 1419208 w 1754237"/>
                <a:gd name="connsiteY8" fmla="*/ 1749627 h 1749627"/>
                <a:gd name="connsiteX9" fmla="*/ 877119 w 1754237"/>
                <a:gd name="connsiteY9" fmla="*/ 1511957 h 1749627"/>
                <a:gd name="connsiteX10" fmla="*/ 335029 w 1754237"/>
                <a:gd name="connsiteY10" fmla="*/ 1749627 h 1749627"/>
                <a:gd name="connsiteX11" fmla="*/ 383055 w 1754237"/>
                <a:gd name="connsiteY11" fmla="*/ 1135518 h 1749627"/>
                <a:gd name="connsiteX12" fmla="*/ 0 w 1754237"/>
                <a:gd name="connsiteY12"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0 w 1754237"/>
                <a:gd name="connsiteY13"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3314 w 1754237"/>
                <a:gd name="connsiteY13" fmla="*/ 753528 h 1749627"/>
                <a:gd name="connsiteX14" fmla="*/ 0 w 1754237"/>
                <a:gd name="connsiteY14" fmla="*/ 668298 h 1749627"/>
                <a:gd name="connsiteX0" fmla="*/ 6796 w 1750923"/>
                <a:gd name="connsiteY0" fmla="*/ 672408 h 1749627"/>
                <a:gd name="connsiteX1" fmla="*/ 69448 w 1750923"/>
                <a:gd name="connsiteY1" fmla="*/ 610774 h 1749627"/>
                <a:gd name="connsiteX2" fmla="*/ 568457 w 1750923"/>
                <a:gd name="connsiteY2" fmla="*/ 526428 h 1749627"/>
                <a:gd name="connsiteX3" fmla="*/ 873805 w 1750923"/>
                <a:gd name="connsiteY3" fmla="*/ 0 h 1749627"/>
                <a:gd name="connsiteX4" fmla="*/ 1179152 w 1750923"/>
                <a:gd name="connsiteY4" fmla="*/ 526428 h 1749627"/>
                <a:gd name="connsiteX5" fmla="*/ 1710935 w 1750923"/>
                <a:gd name="connsiteY5" fmla="*/ 598025 h 1749627"/>
                <a:gd name="connsiteX6" fmla="*/ 1750923 w 1750923"/>
                <a:gd name="connsiteY6" fmla="*/ 668298 h 1749627"/>
                <a:gd name="connsiteX7" fmla="*/ 1743919 w 1750923"/>
                <a:gd name="connsiteY7" fmla="*/ 745812 h 1749627"/>
                <a:gd name="connsiteX8" fmla="*/ 1367868 w 1750923"/>
                <a:gd name="connsiteY8" fmla="*/ 1135518 h 1749627"/>
                <a:gd name="connsiteX9" fmla="*/ 1415894 w 1750923"/>
                <a:gd name="connsiteY9" fmla="*/ 1749627 h 1749627"/>
                <a:gd name="connsiteX10" fmla="*/ 873805 w 1750923"/>
                <a:gd name="connsiteY10" fmla="*/ 1511957 h 1749627"/>
                <a:gd name="connsiteX11" fmla="*/ 331715 w 1750923"/>
                <a:gd name="connsiteY11" fmla="*/ 1749627 h 1749627"/>
                <a:gd name="connsiteX12" fmla="*/ 379741 w 1750923"/>
                <a:gd name="connsiteY12" fmla="*/ 1135518 h 1749627"/>
                <a:gd name="connsiteX13" fmla="*/ 0 w 1750923"/>
                <a:gd name="connsiteY13" fmla="*/ 753528 h 1749627"/>
                <a:gd name="connsiteX14" fmla="*/ 6796 w 1750923"/>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15894 w 1776195"/>
                <a:gd name="connsiteY9" fmla="*/ 1749627 h 1749627"/>
                <a:gd name="connsiteX10" fmla="*/ 873805 w 1776195"/>
                <a:gd name="connsiteY10" fmla="*/ 1511957 h 1749627"/>
                <a:gd name="connsiteX11" fmla="*/ 331715 w 1776195"/>
                <a:gd name="connsiteY11" fmla="*/ 1749627 h 1749627"/>
                <a:gd name="connsiteX12" fmla="*/ 379741 w 1776195"/>
                <a:gd name="connsiteY12" fmla="*/ 1135518 h 1749627"/>
                <a:gd name="connsiteX13" fmla="*/ 0 w 1776195"/>
                <a:gd name="connsiteY13" fmla="*/ 753528 h 1749627"/>
                <a:gd name="connsiteX14" fmla="*/ 6796 w 1776195"/>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44910 w 1776195"/>
                <a:gd name="connsiteY9" fmla="*/ 1686947 h 1749627"/>
                <a:gd name="connsiteX10" fmla="*/ 1415894 w 1776195"/>
                <a:gd name="connsiteY10" fmla="*/ 1749627 h 1749627"/>
                <a:gd name="connsiteX11" fmla="*/ 873805 w 1776195"/>
                <a:gd name="connsiteY11" fmla="*/ 1511957 h 1749627"/>
                <a:gd name="connsiteX12" fmla="*/ 331715 w 1776195"/>
                <a:gd name="connsiteY12" fmla="*/ 1749627 h 1749627"/>
                <a:gd name="connsiteX13" fmla="*/ 379741 w 1776195"/>
                <a:gd name="connsiteY13" fmla="*/ 1135518 h 1749627"/>
                <a:gd name="connsiteX14" fmla="*/ 0 w 1776195"/>
                <a:gd name="connsiteY14" fmla="*/ 753528 h 1749627"/>
                <a:gd name="connsiteX15" fmla="*/ 6796 w 1776195"/>
                <a:gd name="connsiteY15" fmla="*/ 672408 h 1749627"/>
                <a:gd name="connsiteX0" fmla="*/ 6796 w 1776195"/>
                <a:gd name="connsiteY0" fmla="*/ 672408 h 1776793"/>
                <a:gd name="connsiteX1" fmla="*/ 69448 w 1776195"/>
                <a:gd name="connsiteY1" fmla="*/ 610774 h 1776793"/>
                <a:gd name="connsiteX2" fmla="*/ 568457 w 1776195"/>
                <a:gd name="connsiteY2" fmla="*/ 526428 h 1776793"/>
                <a:gd name="connsiteX3" fmla="*/ 873805 w 1776195"/>
                <a:gd name="connsiteY3" fmla="*/ 0 h 1776793"/>
                <a:gd name="connsiteX4" fmla="*/ 1179152 w 1776195"/>
                <a:gd name="connsiteY4" fmla="*/ 526428 h 1776793"/>
                <a:gd name="connsiteX5" fmla="*/ 1710935 w 1776195"/>
                <a:gd name="connsiteY5" fmla="*/ 598025 h 1776793"/>
                <a:gd name="connsiteX6" fmla="*/ 1776195 w 1776195"/>
                <a:gd name="connsiteY6" fmla="*/ 678574 h 1776793"/>
                <a:gd name="connsiteX7" fmla="*/ 1743919 w 1776195"/>
                <a:gd name="connsiteY7" fmla="*/ 745812 h 1776793"/>
                <a:gd name="connsiteX8" fmla="*/ 1367868 w 1776195"/>
                <a:gd name="connsiteY8" fmla="*/ 1135518 h 1776793"/>
                <a:gd name="connsiteX9" fmla="*/ 1444910 w 1776195"/>
                <a:gd name="connsiteY9" fmla="*/ 1686947 h 1776793"/>
                <a:gd name="connsiteX10" fmla="*/ 1415894 w 1776195"/>
                <a:gd name="connsiteY10" fmla="*/ 1749627 h 1776793"/>
                <a:gd name="connsiteX11" fmla="*/ 1352707 w 1776195"/>
                <a:gd name="connsiteY11" fmla="*/ 1776096 h 1776793"/>
                <a:gd name="connsiteX12" fmla="*/ 873805 w 1776195"/>
                <a:gd name="connsiteY12" fmla="*/ 1511957 h 1776793"/>
                <a:gd name="connsiteX13" fmla="*/ 331715 w 1776195"/>
                <a:gd name="connsiteY13" fmla="*/ 1749627 h 1776793"/>
                <a:gd name="connsiteX14" fmla="*/ 379741 w 1776195"/>
                <a:gd name="connsiteY14" fmla="*/ 1135518 h 1776793"/>
                <a:gd name="connsiteX15" fmla="*/ 0 w 1776195"/>
                <a:gd name="connsiteY15" fmla="*/ 753528 h 1776793"/>
                <a:gd name="connsiteX16" fmla="*/ 6796 w 1776195"/>
                <a:gd name="connsiteY16" fmla="*/ 672408 h 1776793"/>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379741 w 1776195"/>
                <a:gd name="connsiteY14" fmla="*/ 1135518 h 1776756"/>
                <a:gd name="connsiteX15" fmla="*/ 0 w 1776195"/>
                <a:gd name="connsiteY15" fmla="*/ 753528 h 1776756"/>
                <a:gd name="connsiteX16" fmla="*/ 6796 w 1776195"/>
                <a:gd name="connsiteY16"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297320 w 1776195"/>
                <a:gd name="connsiteY14" fmla="*/ 1685046 h 1776756"/>
                <a:gd name="connsiteX15" fmla="*/ 379741 w 1776195"/>
                <a:gd name="connsiteY15" fmla="*/ 1135518 h 1776756"/>
                <a:gd name="connsiteX16" fmla="*/ 0 w 1776195"/>
                <a:gd name="connsiteY16" fmla="*/ 753528 h 1776756"/>
                <a:gd name="connsiteX17" fmla="*/ 6796 w 1776195"/>
                <a:gd name="connsiteY17"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31715 w 1776195"/>
                <a:gd name="connsiteY14" fmla="*/ 1749627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21 w 1776195"/>
                <a:gd name="connsiteY0" fmla="*/ 677497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6756"/>
                <a:gd name="connsiteX1" fmla="*/ 76134 w 1776195"/>
                <a:gd name="connsiteY1" fmla="*/ 62133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0676"/>
                <a:gd name="connsiteX1" fmla="*/ 76134 w 1776195"/>
                <a:gd name="connsiteY1" fmla="*/ 621334 h 1770676"/>
                <a:gd name="connsiteX2" fmla="*/ 568457 w 1776195"/>
                <a:gd name="connsiteY2" fmla="*/ 526428 h 1770676"/>
                <a:gd name="connsiteX3" fmla="*/ 873805 w 1776195"/>
                <a:gd name="connsiteY3" fmla="*/ 0 h 1770676"/>
                <a:gd name="connsiteX4" fmla="*/ 1179152 w 1776195"/>
                <a:gd name="connsiteY4" fmla="*/ 526428 h 1770676"/>
                <a:gd name="connsiteX5" fmla="*/ 1710935 w 1776195"/>
                <a:gd name="connsiteY5" fmla="*/ 598025 h 1770676"/>
                <a:gd name="connsiteX6" fmla="*/ 1776195 w 1776195"/>
                <a:gd name="connsiteY6" fmla="*/ 678574 h 1770676"/>
                <a:gd name="connsiteX7" fmla="*/ 1743919 w 1776195"/>
                <a:gd name="connsiteY7" fmla="*/ 745812 h 1770676"/>
                <a:gd name="connsiteX8" fmla="*/ 1367868 w 1776195"/>
                <a:gd name="connsiteY8" fmla="*/ 1135518 h 1770676"/>
                <a:gd name="connsiteX9" fmla="*/ 1444910 w 1776195"/>
                <a:gd name="connsiteY9" fmla="*/ 1686947 h 1770676"/>
                <a:gd name="connsiteX10" fmla="*/ 1431612 w 1776195"/>
                <a:gd name="connsiteY10" fmla="*/ 1747182 h 1770676"/>
                <a:gd name="connsiteX11" fmla="*/ 1356790 w 1776195"/>
                <a:gd name="connsiteY11" fmla="*/ 1769913 h 1770676"/>
                <a:gd name="connsiteX12" fmla="*/ 873805 w 1776195"/>
                <a:gd name="connsiteY12" fmla="*/ 1511957 h 1770676"/>
                <a:gd name="connsiteX13" fmla="*/ 400907 w 1776195"/>
                <a:gd name="connsiteY13" fmla="*/ 1756383 h 1770676"/>
                <a:gd name="connsiteX14" fmla="*/ 318462 w 1776195"/>
                <a:gd name="connsiteY14" fmla="*/ 1755218 h 1770676"/>
                <a:gd name="connsiteX15" fmla="*/ 297320 w 1776195"/>
                <a:gd name="connsiteY15" fmla="*/ 1685046 h 1770676"/>
                <a:gd name="connsiteX16" fmla="*/ 379741 w 1776195"/>
                <a:gd name="connsiteY16" fmla="*/ 1135518 h 1770676"/>
                <a:gd name="connsiteX17" fmla="*/ 0 w 1776195"/>
                <a:gd name="connsiteY17" fmla="*/ 753528 h 1770676"/>
                <a:gd name="connsiteX18" fmla="*/ 21 w 1776195"/>
                <a:gd name="connsiteY18" fmla="*/ 677497 h 177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6195" h="1770676">
                  <a:moveTo>
                    <a:pt x="21" y="677497"/>
                  </a:moveTo>
                  <a:cubicBezTo>
                    <a:pt x="28133" y="666039"/>
                    <a:pt x="48022" y="632792"/>
                    <a:pt x="76134" y="621334"/>
                  </a:cubicBezTo>
                  <a:lnTo>
                    <a:pt x="568457" y="526428"/>
                  </a:lnTo>
                  <a:cubicBezTo>
                    <a:pt x="670240" y="350952"/>
                    <a:pt x="702574" y="59729"/>
                    <a:pt x="873805" y="0"/>
                  </a:cubicBezTo>
                  <a:cubicBezTo>
                    <a:pt x="1037319" y="36580"/>
                    <a:pt x="1077370" y="350952"/>
                    <a:pt x="1179152" y="526428"/>
                  </a:cubicBezTo>
                  <a:cubicBezTo>
                    <a:pt x="1329405" y="561868"/>
                    <a:pt x="1560682" y="562585"/>
                    <a:pt x="1710935" y="598025"/>
                  </a:cubicBezTo>
                  <a:lnTo>
                    <a:pt x="1776195" y="678574"/>
                  </a:lnTo>
                  <a:cubicBezTo>
                    <a:pt x="1761000" y="696696"/>
                    <a:pt x="1759114" y="727690"/>
                    <a:pt x="1743919" y="745812"/>
                  </a:cubicBezTo>
                  <a:lnTo>
                    <a:pt x="1367868" y="1135518"/>
                  </a:lnTo>
                  <a:cubicBezTo>
                    <a:pt x="1382755" y="1316902"/>
                    <a:pt x="1430023" y="1505563"/>
                    <a:pt x="1444910" y="1686947"/>
                  </a:cubicBezTo>
                  <a:lnTo>
                    <a:pt x="1431612" y="1747182"/>
                  </a:lnTo>
                  <a:cubicBezTo>
                    <a:pt x="1416715" y="1740841"/>
                    <a:pt x="1371687" y="1776254"/>
                    <a:pt x="1356790" y="1769913"/>
                  </a:cubicBezTo>
                  <a:lnTo>
                    <a:pt x="873805" y="1511957"/>
                  </a:lnTo>
                  <a:cubicBezTo>
                    <a:pt x="704606" y="1587161"/>
                    <a:pt x="570106" y="1681179"/>
                    <a:pt x="400907" y="1756383"/>
                  </a:cubicBezTo>
                  <a:lnTo>
                    <a:pt x="318462" y="1755218"/>
                  </a:lnTo>
                  <a:cubicBezTo>
                    <a:pt x="317606" y="1738986"/>
                    <a:pt x="298176" y="1701278"/>
                    <a:pt x="297320" y="1685046"/>
                  </a:cubicBezTo>
                  <a:lnTo>
                    <a:pt x="379741" y="1135518"/>
                  </a:lnTo>
                  <a:cubicBezTo>
                    <a:pt x="260877" y="992755"/>
                    <a:pt x="118864" y="896291"/>
                    <a:pt x="0" y="753528"/>
                  </a:cubicBezTo>
                  <a:cubicBezTo>
                    <a:pt x="7" y="728184"/>
                    <a:pt x="14" y="702841"/>
                    <a:pt x="21" y="677497"/>
                  </a:cubicBezTo>
                  <a:close/>
                </a:path>
              </a:pathLst>
            </a:custGeom>
            <a:solidFill>
              <a:srgbClr val="FFFFA9"/>
            </a:solidFill>
            <a:ln>
              <a:solidFill>
                <a:srgbClr val="FFF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41" name="Star: 5 Points 39">
              <a:extLst>
                <a:ext uri="{FF2B5EF4-FFF2-40B4-BE49-F238E27FC236}">
                  <a16:creationId xmlns:a16="http://schemas.microsoft.com/office/drawing/2014/main" id="{EB533594-2F58-4650-AD70-5CA8C7ACAD96}"/>
                </a:ext>
              </a:extLst>
            </p:cNvPr>
            <p:cNvSpPr/>
            <p:nvPr/>
          </p:nvSpPr>
          <p:spPr>
            <a:xfrm rot="20821121">
              <a:off x="1496771" y="2163717"/>
              <a:ext cx="1947290" cy="1844826"/>
            </a:xfrm>
            <a:custGeom>
              <a:avLst/>
              <a:gdLst>
                <a:gd name="connsiteX0" fmla="*/ 2 w 1754241"/>
                <a:gd name="connsiteY0" fmla="*/ 668298 h 1749631"/>
                <a:gd name="connsiteX1" fmla="*/ 571773 w 1754241"/>
                <a:gd name="connsiteY1" fmla="*/ 526428 h 1749631"/>
                <a:gd name="connsiteX2" fmla="*/ 877121 w 1754241"/>
                <a:gd name="connsiteY2" fmla="*/ 0 h 1749631"/>
                <a:gd name="connsiteX3" fmla="*/ 1182468 w 1754241"/>
                <a:gd name="connsiteY3" fmla="*/ 526428 h 1749631"/>
                <a:gd name="connsiteX4" fmla="*/ 1754239 w 1754241"/>
                <a:gd name="connsiteY4" fmla="*/ 668298 h 1749631"/>
                <a:gd name="connsiteX5" fmla="*/ 1371184 w 1754241"/>
                <a:gd name="connsiteY5" fmla="*/ 1135518 h 1749631"/>
                <a:gd name="connsiteX6" fmla="*/ 1419210 w 1754241"/>
                <a:gd name="connsiteY6" fmla="*/ 1749627 h 1749631"/>
                <a:gd name="connsiteX7" fmla="*/ 877121 w 1754241"/>
                <a:gd name="connsiteY7" fmla="*/ 1511957 h 1749631"/>
                <a:gd name="connsiteX8" fmla="*/ 335031 w 1754241"/>
                <a:gd name="connsiteY8" fmla="*/ 1749627 h 1749631"/>
                <a:gd name="connsiteX9" fmla="*/ 383057 w 1754241"/>
                <a:gd name="connsiteY9" fmla="*/ 1135518 h 1749631"/>
                <a:gd name="connsiteX10" fmla="*/ 2 w 1754241"/>
                <a:gd name="connsiteY10" fmla="*/ 668298 h 1749631"/>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371182 w 1754237"/>
                <a:gd name="connsiteY6" fmla="*/ 1135518 h 1749627"/>
                <a:gd name="connsiteX7" fmla="*/ 1419208 w 1754237"/>
                <a:gd name="connsiteY7" fmla="*/ 1749627 h 1749627"/>
                <a:gd name="connsiteX8" fmla="*/ 877119 w 1754237"/>
                <a:gd name="connsiteY8" fmla="*/ 1511957 h 1749627"/>
                <a:gd name="connsiteX9" fmla="*/ 335029 w 1754237"/>
                <a:gd name="connsiteY9" fmla="*/ 1749627 h 1749627"/>
                <a:gd name="connsiteX10" fmla="*/ 383055 w 1754237"/>
                <a:gd name="connsiteY10" fmla="*/ 1135518 h 1749627"/>
                <a:gd name="connsiteX11" fmla="*/ 0 w 1754237"/>
                <a:gd name="connsiteY11"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747233 w 1754237"/>
                <a:gd name="connsiteY6" fmla="*/ 745812 h 1749627"/>
                <a:gd name="connsiteX7" fmla="*/ 1371182 w 1754237"/>
                <a:gd name="connsiteY7" fmla="*/ 1135518 h 1749627"/>
                <a:gd name="connsiteX8" fmla="*/ 1419208 w 1754237"/>
                <a:gd name="connsiteY8" fmla="*/ 1749627 h 1749627"/>
                <a:gd name="connsiteX9" fmla="*/ 877119 w 1754237"/>
                <a:gd name="connsiteY9" fmla="*/ 1511957 h 1749627"/>
                <a:gd name="connsiteX10" fmla="*/ 335029 w 1754237"/>
                <a:gd name="connsiteY10" fmla="*/ 1749627 h 1749627"/>
                <a:gd name="connsiteX11" fmla="*/ 383055 w 1754237"/>
                <a:gd name="connsiteY11" fmla="*/ 1135518 h 1749627"/>
                <a:gd name="connsiteX12" fmla="*/ 0 w 1754237"/>
                <a:gd name="connsiteY12"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0 w 1754237"/>
                <a:gd name="connsiteY13"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3314 w 1754237"/>
                <a:gd name="connsiteY13" fmla="*/ 753528 h 1749627"/>
                <a:gd name="connsiteX14" fmla="*/ 0 w 1754237"/>
                <a:gd name="connsiteY14" fmla="*/ 668298 h 1749627"/>
                <a:gd name="connsiteX0" fmla="*/ 6796 w 1750923"/>
                <a:gd name="connsiteY0" fmla="*/ 672408 h 1749627"/>
                <a:gd name="connsiteX1" fmla="*/ 69448 w 1750923"/>
                <a:gd name="connsiteY1" fmla="*/ 610774 h 1749627"/>
                <a:gd name="connsiteX2" fmla="*/ 568457 w 1750923"/>
                <a:gd name="connsiteY2" fmla="*/ 526428 h 1749627"/>
                <a:gd name="connsiteX3" fmla="*/ 873805 w 1750923"/>
                <a:gd name="connsiteY3" fmla="*/ 0 h 1749627"/>
                <a:gd name="connsiteX4" fmla="*/ 1179152 w 1750923"/>
                <a:gd name="connsiteY4" fmla="*/ 526428 h 1749627"/>
                <a:gd name="connsiteX5" fmla="*/ 1710935 w 1750923"/>
                <a:gd name="connsiteY5" fmla="*/ 598025 h 1749627"/>
                <a:gd name="connsiteX6" fmla="*/ 1750923 w 1750923"/>
                <a:gd name="connsiteY6" fmla="*/ 668298 h 1749627"/>
                <a:gd name="connsiteX7" fmla="*/ 1743919 w 1750923"/>
                <a:gd name="connsiteY7" fmla="*/ 745812 h 1749627"/>
                <a:gd name="connsiteX8" fmla="*/ 1367868 w 1750923"/>
                <a:gd name="connsiteY8" fmla="*/ 1135518 h 1749627"/>
                <a:gd name="connsiteX9" fmla="*/ 1415894 w 1750923"/>
                <a:gd name="connsiteY9" fmla="*/ 1749627 h 1749627"/>
                <a:gd name="connsiteX10" fmla="*/ 873805 w 1750923"/>
                <a:gd name="connsiteY10" fmla="*/ 1511957 h 1749627"/>
                <a:gd name="connsiteX11" fmla="*/ 331715 w 1750923"/>
                <a:gd name="connsiteY11" fmla="*/ 1749627 h 1749627"/>
                <a:gd name="connsiteX12" fmla="*/ 379741 w 1750923"/>
                <a:gd name="connsiteY12" fmla="*/ 1135518 h 1749627"/>
                <a:gd name="connsiteX13" fmla="*/ 0 w 1750923"/>
                <a:gd name="connsiteY13" fmla="*/ 753528 h 1749627"/>
                <a:gd name="connsiteX14" fmla="*/ 6796 w 1750923"/>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15894 w 1776195"/>
                <a:gd name="connsiteY9" fmla="*/ 1749627 h 1749627"/>
                <a:gd name="connsiteX10" fmla="*/ 873805 w 1776195"/>
                <a:gd name="connsiteY10" fmla="*/ 1511957 h 1749627"/>
                <a:gd name="connsiteX11" fmla="*/ 331715 w 1776195"/>
                <a:gd name="connsiteY11" fmla="*/ 1749627 h 1749627"/>
                <a:gd name="connsiteX12" fmla="*/ 379741 w 1776195"/>
                <a:gd name="connsiteY12" fmla="*/ 1135518 h 1749627"/>
                <a:gd name="connsiteX13" fmla="*/ 0 w 1776195"/>
                <a:gd name="connsiteY13" fmla="*/ 753528 h 1749627"/>
                <a:gd name="connsiteX14" fmla="*/ 6796 w 1776195"/>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44910 w 1776195"/>
                <a:gd name="connsiteY9" fmla="*/ 1686947 h 1749627"/>
                <a:gd name="connsiteX10" fmla="*/ 1415894 w 1776195"/>
                <a:gd name="connsiteY10" fmla="*/ 1749627 h 1749627"/>
                <a:gd name="connsiteX11" fmla="*/ 873805 w 1776195"/>
                <a:gd name="connsiteY11" fmla="*/ 1511957 h 1749627"/>
                <a:gd name="connsiteX12" fmla="*/ 331715 w 1776195"/>
                <a:gd name="connsiteY12" fmla="*/ 1749627 h 1749627"/>
                <a:gd name="connsiteX13" fmla="*/ 379741 w 1776195"/>
                <a:gd name="connsiteY13" fmla="*/ 1135518 h 1749627"/>
                <a:gd name="connsiteX14" fmla="*/ 0 w 1776195"/>
                <a:gd name="connsiteY14" fmla="*/ 753528 h 1749627"/>
                <a:gd name="connsiteX15" fmla="*/ 6796 w 1776195"/>
                <a:gd name="connsiteY15" fmla="*/ 672408 h 1749627"/>
                <a:gd name="connsiteX0" fmla="*/ 6796 w 1776195"/>
                <a:gd name="connsiteY0" fmla="*/ 672408 h 1776793"/>
                <a:gd name="connsiteX1" fmla="*/ 69448 w 1776195"/>
                <a:gd name="connsiteY1" fmla="*/ 610774 h 1776793"/>
                <a:gd name="connsiteX2" fmla="*/ 568457 w 1776195"/>
                <a:gd name="connsiteY2" fmla="*/ 526428 h 1776793"/>
                <a:gd name="connsiteX3" fmla="*/ 873805 w 1776195"/>
                <a:gd name="connsiteY3" fmla="*/ 0 h 1776793"/>
                <a:gd name="connsiteX4" fmla="*/ 1179152 w 1776195"/>
                <a:gd name="connsiteY4" fmla="*/ 526428 h 1776793"/>
                <a:gd name="connsiteX5" fmla="*/ 1710935 w 1776195"/>
                <a:gd name="connsiteY5" fmla="*/ 598025 h 1776793"/>
                <a:gd name="connsiteX6" fmla="*/ 1776195 w 1776195"/>
                <a:gd name="connsiteY6" fmla="*/ 678574 h 1776793"/>
                <a:gd name="connsiteX7" fmla="*/ 1743919 w 1776195"/>
                <a:gd name="connsiteY7" fmla="*/ 745812 h 1776793"/>
                <a:gd name="connsiteX8" fmla="*/ 1367868 w 1776195"/>
                <a:gd name="connsiteY8" fmla="*/ 1135518 h 1776793"/>
                <a:gd name="connsiteX9" fmla="*/ 1444910 w 1776195"/>
                <a:gd name="connsiteY9" fmla="*/ 1686947 h 1776793"/>
                <a:gd name="connsiteX10" fmla="*/ 1415894 w 1776195"/>
                <a:gd name="connsiteY10" fmla="*/ 1749627 h 1776793"/>
                <a:gd name="connsiteX11" fmla="*/ 1352707 w 1776195"/>
                <a:gd name="connsiteY11" fmla="*/ 1776096 h 1776793"/>
                <a:gd name="connsiteX12" fmla="*/ 873805 w 1776195"/>
                <a:gd name="connsiteY12" fmla="*/ 1511957 h 1776793"/>
                <a:gd name="connsiteX13" fmla="*/ 331715 w 1776195"/>
                <a:gd name="connsiteY13" fmla="*/ 1749627 h 1776793"/>
                <a:gd name="connsiteX14" fmla="*/ 379741 w 1776195"/>
                <a:gd name="connsiteY14" fmla="*/ 1135518 h 1776793"/>
                <a:gd name="connsiteX15" fmla="*/ 0 w 1776195"/>
                <a:gd name="connsiteY15" fmla="*/ 753528 h 1776793"/>
                <a:gd name="connsiteX16" fmla="*/ 6796 w 1776195"/>
                <a:gd name="connsiteY16" fmla="*/ 672408 h 1776793"/>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379741 w 1776195"/>
                <a:gd name="connsiteY14" fmla="*/ 1135518 h 1776756"/>
                <a:gd name="connsiteX15" fmla="*/ 0 w 1776195"/>
                <a:gd name="connsiteY15" fmla="*/ 753528 h 1776756"/>
                <a:gd name="connsiteX16" fmla="*/ 6796 w 1776195"/>
                <a:gd name="connsiteY16"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297320 w 1776195"/>
                <a:gd name="connsiteY14" fmla="*/ 1685046 h 1776756"/>
                <a:gd name="connsiteX15" fmla="*/ 379741 w 1776195"/>
                <a:gd name="connsiteY15" fmla="*/ 1135518 h 1776756"/>
                <a:gd name="connsiteX16" fmla="*/ 0 w 1776195"/>
                <a:gd name="connsiteY16" fmla="*/ 753528 h 1776756"/>
                <a:gd name="connsiteX17" fmla="*/ 6796 w 1776195"/>
                <a:gd name="connsiteY17"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31715 w 1776195"/>
                <a:gd name="connsiteY14" fmla="*/ 1749627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21 w 1776195"/>
                <a:gd name="connsiteY0" fmla="*/ 677497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6756"/>
                <a:gd name="connsiteX1" fmla="*/ 76134 w 1776195"/>
                <a:gd name="connsiteY1" fmla="*/ 62133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0676"/>
                <a:gd name="connsiteX1" fmla="*/ 76134 w 1776195"/>
                <a:gd name="connsiteY1" fmla="*/ 621334 h 1770676"/>
                <a:gd name="connsiteX2" fmla="*/ 568457 w 1776195"/>
                <a:gd name="connsiteY2" fmla="*/ 526428 h 1770676"/>
                <a:gd name="connsiteX3" fmla="*/ 873805 w 1776195"/>
                <a:gd name="connsiteY3" fmla="*/ 0 h 1770676"/>
                <a:gd name="connsiteX4" fmla="*/ 1179152 w 1776195"/>
                <a:gd name="connsiteY4" fmla="*/ 526428 h 1770676"/>
                <a:gd name="connsiteX5" fmla="*/ 1710935 w 1776195"/>
                <a:gd name="connsiteY5" fmla="*/ 598025 h 1770676"/>
                <a:gd name="connsiteX6" fmla="*/ 1776195 w 1776195"/>
                <a:gd name="connsiteY6" fmla="*/ 678574 h 1770676"/>
                <a:gd name="connsiteX7" fmla="*/ 1743919 w 1776195"/>
                <a:gd name="connsiteY7" fmla="*/ 745812 h 1770676"/>
                <a:gd name="connsiteX8" fmla="*/ 1367868 w 1776195"/>
                <a:gd name="connsiteY8" fmla="*/ 1135518 h 1770676"/>
                <a:gd name="connsiteX9" fmla="*/ 1444910 w 1776195"/>
                <a:gd name="connsiteY9" fmla="*/ 1686947 h 1770676"/>
                <a:gd name="connsiteX10" fmla="*/ 1431612 w 1776195"/>
                <a:gd name="connsiteY10" fmla="*/ 1747182 h 1770676"/>
                <a:gd name="connsiteX11" fmla="*/ 1356790 w 1776195"/>
                <a:gd name="connsiteY11" fmla="*/ 1769913 h 1770676"/>
                <a:gd name="connsiteX12" fmla="*/ 873805 w 1776195"/>
                <a:gd name="connsiteY12" fmla="*/ 1511957 h 1770676"/>
                <a:gd name="connsiteX13" fmla="*/ 400907 w 1776195"/>
                <a:gd name="connsiteY13" fmla="*/ 1756383 h 1770676"/>
                <a:gd name="connsiteX14" fmla="*/ 318462 w 1776195"/>
                <a:gd name="connsiteY14" fmla="*/ 1755218 h 1770676"/>
                <a:gd name="connsiteX15" fmla="*/ 297320 w 1776195"/>
                <a:gd name="connsiteY15" fmla="*/ 1685046 h 1770676"/>
                <a:gd name="connsiteX16" fmla="*/ 379741 w 1776195"/>
                <a:gd name="connsiteY16" fmla="*/ 1135518 h 1770676"/>
                <a:gd name="connsiteX17" fmla="*/ 0 w 1776195"/>
                <a:gd name="connsiteY17" fmla="*/ 753528 h 1770676"/>
                <a:gd name="connsiteX18" fmla="*/ 21 w 1776195"/>
                <a:gd name="connsiteY18" fmla="*/ 677497 h 177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6195" h="1770676">
                  <a:moveTo>
                    <a:pt x="21" y="677497"/>
                  </a:moveTo>
                  <a:cubicBezTo>
                    <a:pt x="28133" y="666039"/>
                    <a:pt x="48022" y="632792"/>
                    <a:pt x="76134" y="621334"/>
                  </a:cubicBezTo>
                  <a:lnTo>
                    <a:pt x="568457" y="526428"/>
                  </a:lnTo>
                  <a:cubicBezTo>
                    <a:pt x="670240" y="350952"/>
                    <a:pt x="702574" y="59729"/>
                    <a:pt x="873805" y="0"/>
                  </a:cubicBezTo>
                  <a:cubicBezTo>
                    <a:pt x="1037319" y="36580"/>
                    <a:pt x="1077370" y="350952"/>
                    <a:pt x="1179152" y="526428"/>
                  </a:cubicBezTo>
                  <a:cubicBezTo>
                    <a:pt x="1329405" y="561868"/>
                    <a:pt x="1560682" y="562585"/>
                    <a:pt x="1710935" y="598025"/>
                  </a:cubicBezTo>
                  <a:lnTo>
                    <a:pt x="1776195" y="678574"/>
                  </a:lnTo>
                  <a:cubicBezTo>
                    <a:pt x="1761000" y="696696"/>
                    <a:pt x="1759114" y="727690"/>
                    <a:pt x="1743919" y="745812"/>
                  </a:cubicBezTo>
                  <a:lnTo>
                    <a:pt x="1367868" y="1135518"/>
                  </a:lnTo>
                  <a:cubicBezTo>
                    <a:pt x="1382755" y="1316902"/>
                    <a:pt x="1430023" y="1505563"/>
                    <a:pt x="1444910" y="1686947"/>
                  </a:cubicBezTo>
                  <a:lnTo>
                    <a:pt x="1431612" y="1747182"/>
                  </a:lnTo>
                  <a:cubicBezTo>
                    <a:pt x="1416715" y="1740841"/>
                    <a:pt x="1371687" y="1776254"/>
                    <a:pt x="1356790" y="1769913"/>
                  </a:cubicBezTo>
                  <a:lnTo>
                    <a:pt x="873805" y="1511957"/>
                  </a:lnTo>
                  <a:cubicBezTo>
                    <a:pt x="704606" y="1587161"/>
                    <a:pt x="570106" y="1681179"/>
                    <a:pt x="400907" y="1756383"/>
                  </a:cubicBezTo>
                  <a:lnTo>
                    <a:pt x="318462" y="1755218"/>
                  </a:lnTo>
                  <a:cubicBezTo>
                    <a:pt x="317606" y="1738986"/>
                    <a:pt x="298176" y="1701278"/>
                    <a:pt x="297320" y="1685046"/>
                  </a:cubicBezTo>
                  <a:lnTo>
                    <a:pt x="379741" y="1135518"/>
                  </a:lnTo>
                  <a:cubicBezTo>
                    <a:pt x="260877" y="992755"/>
                    <a:pt x="118864" y="896291"/>
                    <a:pt x="0" y="753528"/>
                  </a:cubicBezTo>
                  <a:cubicBezTo>
                    <a:pt x="7" y="728184"/>
                    <a:pt x="14" y="702841"/>
                    <a:pt x="21" y="677497"/>
                  </a:cubicBezTo>
                  <a:close/>
                </a:path>
              </a:pathLst>
            </a:custGeom>
            <a:solidFill>
              <a:srgbClr val="FDE65C"/>
            </a:solidFill>
            <a:ln>
              <a:solidFill>
                <a:srgbClr val="FFF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sp>
        <p:nvSpPr>
          <p:cNvPr id="43" name="TextBox 42">
            <a:extLst>
              <a:ext uri="{FF2B5EF4-FFF2-40B4-BE49-F238E27FC236}">
                <a16:creationId xmlns:a16="http://schemas.microsoft.com/office/drawing/2014/main" id="{24DFD129-2398-4E8F-A91E-6CC79565CC38}"/>
              </a:ext>
            </a:extLst>
          </p:cNvPr>
          <p:cNvSpPr txBox="1"/>
          <p:nvPr/>
        </p:nvSpPr>
        <p:spPr>
          <a:xfrm rot="20654737">
            <a:off x="732393" y="2946851"/>
            <a:ext cx="219781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Cách</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em</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tìm</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được</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bài</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đọc</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endParaRPr>
          </a:p>
        </p:txBody>
      </p:sp>
      <p:grpSp>
        <p:nvGrpSpPr>
          <p:cNvPr id="45" name="Group 44">
            <a:extLst>
              <a:ext uri="{FF2B5EF4-FFF2-40B4-BE49-F238E27FC236}">
                <a16:creationId xmlns:a16="http://schemas.microsoft.com/office/drawing/2014/main" id="{1952E37A-E09F-47AE-BD97-7B81D5C6F7F8}"/>
              </a:ext>
            </a:extLst>
          </p:cNvPr>
          <p:cNvGrpSpPr/>
          <p:nvPr/>
        </p:nvGrpSpPr>
        <p:grpSpPr>
          <a:xfrm rot="1820166">
            <a:off x="4673379" y="3132413"/>
            <a:ext cx="3390511" cy="3180597"/>
            <a:chOff x="1332345" y="1985020"/>
            <a:chExt cx="2302776" cy="2181607"/>
          </a:xfrm>
        </p:grpSpPr>
        <p:sp>
          <p:nvSpPr>
            <p:cNvPr id="46" name="Star: 5 Points 39">
              <a:extLst>
                <a:ext uri="{FF2B5EF4-FFF2-40B4-BE49-F238E27FC236}">
                  <a16:creationId xmlns:a16="http://schemas.microsoft.com/office/drawing/2014/main" id="{289633F3-4F0B-433F-8BAD-E639CEC7601A}"/>
                </a:ext>
              </a:extLst>
            </p:cNvPr>
            <p:cNvSpPr/>
            <p:nvPr/>
          </p:nvSpPr>
          <p:spPr>
            <a:xfrm rot="20821121">
              <a:off x="1332345" y="1985020"/>
              <a:ext cx="2302776" cy="2181607"/>
            </a:xfrm>
            <a:custGeom>
              <a:avLst/>
              <a:gdLst>
                <a:gd name="connsiteX0" fmla="*/ 2 w 1754241"/>
                <a:gd name="connsiteY0" fmla="*/ 668298 h 1749631"/>
                <a:gd name="connsiteX1" fmla="*/ 571773 w 1754241"/>
                <a:gd name="connsiteY1" fmla="*/ 526428 h 1749631"/>
                <a:gd name="connsiteX2" fmla="*/ 877121 w 1754241"/>
                <a:gd name="connsiteY2" fmla="*/ 0 h 1749631"/>
                <a:gd name="connsiteX3" fmla="*/ 1182468 w 1754241"/>
                <a:gd name="connsiteY3" fmla="*/ 526428 h 1749631"/>
                <a:gd name="connsiteX4" fmla="*/ 1754239 w 1754241"/>
                <a:gd name="connsiteY4" fmla="*/ 668298 h 1749631"/>
                <a:gd name="connsiteX5" fmla="*/ 1371184 w 1754241"/>
                <a:gd name="connsiteY5" fmla="*/ 1135518 h 1749631"/>
                <a:gd name="connsiteX6" fmla="*/ 1419210 w 1754241"/>
                <a:gd name="connsiteY6" fmla="*/ 1749627 h 1749631"/>
                <a:gd name="connsiteX7" fmla="*/ 877121 w 1754241"/>
                <a:gd name="connsiteY7" fmla="*/ 1511957 h 1749631"/>
                <a:gd name="connsiteX8" fmla="*/ 335031 w 1754241"/>
                <a:gd name="connsiteY8" fmla="*/ 1749627 h 1749631"/>
                <a:gd name="connsiteX9" fmla="*/ 383057 w 1754241"/>
                <a:gd name="connsiteY9" fmla="*/ 1135518 h 1749631"/>
                <a:gd name="connsiteX10" fmla="*/ 2 w 1754241"/>
                <a:gd name="connsiteY10" fmla="*/ 668298 h 1749631"/>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371182 w 1754237"/>
                <a:gd name="connsiteY6" fmla="*/ 1135518 h 1749627"/>
                <a:gd name="connsiteX7" fmla="*/ 1419208 w 1754237"/>
                <a:gd name="connsiteY7" fmla="*/ 1749627 h 1749627"/>
                <a:gd name="connsiteX8" fmla="*/ 877119 w 1754237"/>
                <a:gd name="connsiteY8" fmla="*/ 1511957 h 1749627"/>
                <a:gd name="connsiteX9" fmla="*/ 335029 w 1754237"/>
                <a:gd name="connsiteY9" fmla="*/ 1749627 h 1749627"/>
                <a:gd name="connsiteX10" fmla="*/ 383055 w 1754237"/>
                <a:gd name="connsiteY10" fmla="*/ 1135518 h 1749627"/>
                <a:gd name="connsiteX11" fmla="*/ 0 w 1754237"/>
                <a:gd name="connsiteY11"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747233 w 1754237"/>
                <a:gd name="connsiteY6" fmla="*/ 745812 h 1749627"/>
                <a:gd name="connsiteX7" fmla="*/ 1371182 w 1754237"/>
                <a:gd name="connsiteY7" fmla="*/ 1135518 h 1749627"/>
                <a:gd name="connsiteX8" fmla="*/ 1419208 w 1754237"/>
                <a:gd name="connsiteY8" fmla="*/ 1749627 h 1749627"/>
                <a:gd name="connsiteX9" fmla="*/ 877119 w 1754237"/>
                <a:gd name="connsiteY9" fmla="*/ 1511957 h 1749627"/>
                <a:gd name="connsiteX10" fmla="*/ 335029 w 1754237"/>
                <a:gd name="connsiteY10" fmla="*/ 1749627 h 1749627"/>
                <a:gd name="connsiteX11" fmla="*/ 383055 w 1754237"/>
                <a:gd name="connsiteY11" fmla="*/ 1135518 h 1749627"/>
                <a:gd name="connsiteX12" fmla="*/ 0 w 1754237"/>
                <a:gd name="connsiteY12"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0 w 1754237"/>
                <a:gd name="connsiteY13"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3314 w 1754237"/>
                <a:gd name="connsiteY13" fmla="*/ 753528 h 1749627"/>
                <a:gd name="connsiteX14" fmla="*/ 0 w 1754237"/>
                <a:gd name="connsiteY14" fmla="*/ 668298 h 1749627"/>
                <a:gd name="connsiteX0" fmla="*/ 6796 w 1750923"/>
                <a:gd name="connsiteY0" fmla="*/ 672408 h 1749627"/>
                <a:gd name="connsiteX1" fmla="*/ 69448 w 1750923"/>
                <a:gd name="connsiteY1" fmla="*/ 610774 h 1749627"/>
                <a:gd name="connsiteX2" fmla="*/ 568457 w 1750923"/>
                <a:gd name="connsiteY2" fmla="*/ 526428 h 1749627"/>
                <a:gd name="connsiteX3" fmla="*/ 873805 w 1750923"/>
                <a:gd name="connsiteY3" fmla="*/ 0 h 1749627"/>
                <a:gd name="connsiteX4" fmla="*/ 1179152 w 1750923"/>
                <a:gd name="connsiteY4" fmla="*/ 526428 h 1749627"/>
                <a:gd name="connsiteX5" fmla="*/ 1710935 w 1750923"/>
                <a:gd name="connsiteY5" fmla="*/ 598025 h 1749627"/>
                <a:gd name="connsiteX6" fmla="*/ 1750923 w 1750923"/>
                <a:gd name="connsiteY6" fmla="*/ 668298 h 1749627"/>
                <a:gd name="connsiteX7" fmla="*/ 1743919 w 1750923"/>
                <a:gd name="connsiteY7" fmla="*/ 745812 h 1749627"/>
                <a:gd name="connsiteX8" fmla="*/ 1367868 w 1750923"/>
                <a:gd name="connsiteY8" fmla="*/ 1135518 h 1749627"/>
                <a:gd name="connsiteX9" fmla="*/ 1415894 w 1750923"/>
                <a:gd name="connsiteY9" fmla="*/ 1749627 h 1749627"/>
                <a:gd name="connsiteX10" fmla="*/ 873805 w 1750923"/>
                <a:gd name="connsiteY10" fmla="*/ 1511957 h 1749627"/>
                <a:gd name="connsiteX11" fmla="*/ 331715 w 1750923"/>
                <a:gd name="connsiteY11" fmla="*/ 1749627 h 1749627"/>
                <a:gd name="connsiteX12" fmla="*/ 379741 w 1750923"/>
                <a:gd name="connsiteY12" fmla="*/ 1135518 h 1749627"/>
                <a:gd name="connsiteX13" fmla="*/ 0 w 1750923"/>
                <a:gd name="connsiteY13" fmla="*/ 753528 h 1749627"/>
                <a:gd name="connsiteX14" fmla="*/ 6796 w 1750923"/>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15894 w 1776195"/>
                <a:gd name="connsiteY9" fmla="*/ 1749627 h 1749627"/>
                <a:gd name="connsiteX10" fmla="*/ 873805 w 1776195"/>
                <a:gd name="connsiteY10" fmla="*/ 1511957 h 1749627"/>
                <a:gd name="connsiteX11" fmla="*/ 331715 w 1776195"/>
                <a:gd name="connsiteY11" fmla="*/ 1749627 h 1749627"/>
                <a:gd name="connsiteX12" fmla="*/ 379741 w 1776195"/>
                <a:gd name="connsiteY12" fmla="*/ 1135518 h 1749627"/>
                <a:gd name="connsiteX13" fmla="*/ 0 w 1776195"/>
                <a:gd name="connsiteY13" fmla="*/ 753528 h 1749627"/>
                <a:gd name="connsiteX14" fmla="*/ 6796 w 1776195"/>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44910 w 1776195"/>
                <a:gd name="connsiteY9" fmla="*/ 1686947 h 1749627"/>
                <a:gd name="connsiteX10" fmla="*/ 1415894 w 1776195"/>
                <a:gd name="connsiteY10" fmla="*/ 1749627 h 1749627"/>
                <a:gd name="connsiteX11" fmla="*/ 873805 w 1776195"/>
                <a:gd name="connsiteY11" fmla="*/ 1511957 h 1749627"/>
                <a:gd name="connsiteX12" fmla="*/ 331715 w 1776195"/>
                <a:gd name="connsiteY12" fmla="*/ 1749627 h 1749627"/>
                <a:gd name="connsiteX13" fmla="*/ 379741 w 1776195"/>
                <a:gd name="connsiteY13" fmla="*/ 1135518 h 1749627"/>
                <a:gd name="connsiteX14" fmla="*/ 0 w 1776195"/>
                <a:gd name="connsiteY14" fmla="*/ 753528 h 1749627"/>
                <a:gd name="connsiteX15" fmla="*/ 6796 w 1776195"/>
                <a:gd name="connsiteY15" fmla="*/ 672408 h 1749627"/>
                <a:gd name="connsiteX0" fmla="*/ 6796 w 1776195"/>
                <a:gd name="connsiteY0" fmla="*/ 672408 h 1776793"/>
                <a:gd name="connsiteX1" fmla="*/ 69448 w 1776195"/>
                <a:gd name="connsiteY1" fmla="*/ 610774 h 1776793"/>
                <a:gd name="connsiteX2" fmla="*/ 568457 w 1776195"/>
                <a:gd name="connsiteY2" fmla="*/ 526428 h 1776793"/>
                <a:gd name="connsiteX3" fmla="*/ 873805 w 1776195"/>
                <a:gd name="connsiteY3" fmla="*/ 0 h 1776793"/>
                <a:gd name="connsiteX4" fmla="*/ 1179152 w 1776195"/>
                <a:gd name="connsiteY4" fmla="*/ 526428 h 1776793"/>
                <a:gd name="connsiteX5" fmla="*/ 1710935 w 1776195"/>
                <a:gd name="connsiteY5" fmla="*/ 598025 h 1776793"/>
                <a:gd name="connsiteX6" fmla="*/ 1776195 w 1776195"/>
                <a:gd name="connsiteY6" fmla="*/ 678574 h 1776793"/>
                <a:gd name="connsiteX7" fmla="*/ 1743919 w 1776195"/>
                <a:gd name="connsiteY7" fmla="*/ 745812 h 1776793"/>
                <a:gd name="connsiteX8" fmla="*/ 1367868 w 1776195"/>
                <a:gd name="connsiteY8" fmla="*/ 1135518 h 1776793"/>
                <a:gd name="connsiteX9" fmla="*/ 1444910 w 1776195"/>
                <a:gd name="connsiteY9" fmla="*/ 1686947 h 1776793"/>
                <a:gd name="connsiteX10" fmla="*/ 1415894 w 1776195"/>
                <a:gd name="connsiteY10" fmla="*/ 1749627 h 1776793"/>
                <a:gd name="connsiteX11" fmla="*/ 1352707 w 1776195"/>
                <a:gd name="connsiteY11" fmla="*/ 1776096 h 1776793"/>
                <a:gd name="connsiteX12" fmla="*/ 873805 w 1776195"/>
                <a:gd name="connsiteY12" fmla="*/ 1511957 h 1776793"/>
                <a:gd name="connsiteX13" fmla="*/ 331715 w 1776195"/>
                <a:gd name="connsiteY13" fmla="*/ 1749627 h 1776793"/>
                <a:gd name="connsiteX14" fmla="*/ 379741 w 1776195"/>
                <a:gd name="connsiteY14" fmla="*/ 1135518 h 1776793"/>
                <a:gd name="connsiteX15" fmla="*/ 0 w 1776195"/>
                <a:gd name="connsiteY15" fmla="*/ 753528 h 1776793"/>
                <a:gd name="connsiteX16" fmla="*/ 6796 w 1776195"/>
                <a:gd name="connsiteY16" fmla="*/ 672408 h 1776793"/>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379741 w 1776195"/>
                <a:gd name="connsiteY14" fmla="*/ 1135518 h 1776756"/>
                <a:gd name="connsiteX15" fmla="*/ 0 w 1776195"/>
                <a:gd name="connsiteY15" fmla="*/ 753528 h 1776756"/>
                <a:gd name="connsiteX16" fmla="*/ 6796 w 1776195"/>
                <a:gd name="connsiteY16"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297320 w 1776195"/>
                <a:gd name="connsiteY14" fmla="*/ 1685046 h 1776756"/>
                <a:gd name="connsiteX15" fmla="*/ 379741 w 1776195"/>
                <a:gd name="connsiteY15" fmla="*/ 1135518 h 1776756"/>
                <a:gd name="connsiteX16" fmla="*/ 0 w 1776195"/>
                <a:gd name="connsiteY16" fmla="*/ 753528 h 1776756"/>
                <a:gd name="connsiteX17" fmla="*/ 6796 w 1776195"/>
                <a:gd name="connsiteY17"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31715 w 1776195"/>
                <a:gd name="connsiteY14" fmla="*/ 1749627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21 w 1776195"/>
                <a:gd name="connsiteY0" fmla="*/ 677497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6756"/>
                <a:gd name="connsiteX1" fmla="*/ 76134 w 1776195"/>
                <a:gd name="connsiteY1" fmla="*/ 62133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0676"/>
                <a:gd name="connsiteX1" fmla="*/ 76134 w 1776195"/>
                <a:gd name="connsiteY1" fmla="*/ 621334 h 1770676"/>
                <a:gd name="connsiteX2" fmla="*/ 568457 w 1776195"/>
                <a:gd name="connsiteY2" fmla="*/ 526428 h 1770676"/>
                <a:gd name="connsiteX3" fmla="*/ 873805 w 1776195"/>
                <a:gd name="connsiteY3" fmla="*/ 0 h 1770676"/>
                <a:gd name="connsiteX4" fmla="*/ 1179152 w 1776195"/>
                <a:gd name="connsiteY4" fmla="*/ 526428 h 1770676"/>
                <a:gd name="connsiteX5" fmla="*/ 1710935 w 1776195"/>
                <a:gd name="connsiteY5" fmla="*/ 598025 h 1770676"/>
                <a:gd name="connsiteX6" fmla="*/ 1776195 w 1776195"/>
                <a:gd name="connsiteY6" fmla="*/ 678574 h 1770676"/>
                <a:gd name="connsiteX7" fmla="*/ 1743919 w 1776195"/>
                <a:gd name="connsiteY7" fmla="*/ 745812 h 1770676"/>
                <a:gd name="connsiteX8" fmla="*/ 1367868 w 1776195"/>
                <a:gd name="connsiteY8" fmla="*/ 1135518 h 1770676"/>
                <a:gd name="connsiteX9" fmla="*/ 1444910 w 1776195"/>
                <a:gd name="connsiteY9" fmla="*/ 1686947 h 1770676"/>
                <a:gd name="connsiteX10" fmla="*/ 1431612 w 1776195"/>
                <a:gd name="connsiteY10" fmla="*/ 1747182 h 1770676"/>
                <a:gd name="connsiteX11" fmla="*/ 1356790 w 1776195"/>
                <a:gd name="connsiteY11" fmla="*/ 1769913 h 1770676"/>
                <a:gd name="connsiteX12" fmla="*/ 873805 w 1776195"/>
                <a:gd name="connsiteY12" fmla="*/ 1511957 h 1770676"/>
                <a:gd name="connsiteX13" fmla="*/ 400907 w 1776195"/>
                <a:gd name="connsiteY13" fmla="*/ 1756383 h 1770676"/>
                <a:gd name="connsiteX14" fmla="*/ 318462 w 1776195"/>
                <a:gd name="connsiteY14" fmla="*/ 1755218 h 1770676"/>
                <a:gd name="connsiteX15" fmla="*/ 297320 w 1776195"/>
                <a:gd name="connsiteY15" fmla="*/ 1685046 h 1770676"/>
                <a:gd name="connsiteX16" fmla="*/ 379741 w 1776195"/>
                <a:gd name="connsiteY16" fmla="*/ 1135518 h 1770676"/>
                <a:gd name="connsiteX17" fmla="*/ 0 w 1776195"/>
                <a:gd name="connsiteY17" fmla="*/ 753528 h 1770676"/>
                <a:gd name="connsiteX18" fmla="*/ 21 w 1776195"/>
                <a:gd name="connsiteY18" fmla="*/ 677497 h 177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6195" h="1770676">
                  <a:moveTo>
                    <a:pt x="21" y="677497"/>
                  </a:moveTo>
                  <a:cubicBezTo>
                    <a:pt x="28133" y="666039"/>
                    <a:pt x="48022" y="632792"/>
                    <a:pt x="76134" y="621334"/>
                  </a:cubicBezTo>
                  <a:lnTo>
                    <a:pt x="568457" y="526428"/>
                  </a:lnTo>
                  <a:cubicBezTo>
                    <a:pt x="670240" y="350952"/>
                    <a:pt x="702574" y="59729"/>
                    <a:pt x="873805" y="0"/>
                  </a:cubicBezTo>
                  <a:cubicBezTo>
                    <a:pt x="1037319" y="36580"/>
                    <a:pt x="1077370" y="350952"/>
                    <a:pt x="1179152" y="526428"/>
                  </a:cubicBezTo>
                  <a:cubicBezTo>
                    <a:pt x="1329405" y="561868"/>
                    <a:pt x="1560682" y="562585"/>
                    <a:pt x="1710935" y="598025"/>
                  </a:cubicBezTo>
                  <a:lnTo>
                    <a:pt x="1776195" y="678574"/>
                  </a:lnTo>
                  <a:cubicBezTo>
                    <a:pt x="1761000" y="696696"/>
                    <a:pt x="1759114" y="727690"/>
                    <a:pt x="1743919" y="745812"/>
                  </a:cubicBezTo>
                  <a:lnTo>
                    <a:pt x="1367868" y="1135518"/>
                  </a:lnTo>
                  <a:cubicBezTo>
                    <a:pt x="1382755" y="1316902"/>
                    <a:pt x="1430023" y="1505563"/>
                    <a:pt x="1444910" y="1686947"/>
                  </a:cubicBezTo>
                  <a:lnTo>
                    <a:pt x="1431612" y="1747182"/>
                  </a:lnTo>
                  <a:cubicBezTo>
                    <a:pt x="1416715" y="1740841"/>
                    <a:pt x="1371687" y="1776254"/>
                    <a:pt x="1356790" y="1769913"/>
                  </a:cubicBezTo>
                  <a:lnTo>
                    <a:pt x="873805" y="1511957"/>
                  </a:lnTo>
                  <a:cubicBezTo>
                    <a:pt x="704606" y="1587161"/>
                    <a:pt x="570106" y="1681179"/>
                    <a:pt x="400907" y="1756383"/>
                  </a:cubicBezTo>
                  <a:lnTo>
                    <a:pt x="318462" y="1755218"/>
                  </a:lnTo>
                  <a:cubicBezTo>
                    <a:pt x="317606" y="1738986"/>
                    <a:pt x="298176" y="1701278"/>
                    <a:pt x="297320" y="1685046"/>
                  </a:cubicBezTo>
                  <a:lnTo>
                    <a:pt x="379741" y="1135518"/>
                  </a:lnTo>
                  <a:cubicBezTo>
                    <a:pt x="260877" y="992755"/>
                    <a:pt x="118864" y="896291"/>
                    <a:pt x="0" y="753528"/>
                  </a:cubicBezTo>
                  <a:cubicBezTo>
                    <a:pt x="7" y="728184"/>
                    <a:pt x="14" y="702841"/>
                    <a:pt x="21" y="677497"/>
                  </a:cubicBezTo>
                  <a:close/>
                </a:path>
              </a:pathLst>
            </a:custGeom>
            <a:solidFill>
              <a:srgbClr val="FFFFA9"/>
            </a:solidFill>
            <a:ln>
              <a:solidFill>
                <a:srgbClr val="FFF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47" name="Star: 5 Points 39">
              <a:extLst>
                <a:ext uri="{FF2B5EF4-FFF2-40B4-BE49-F238E27FC236}">
                  <a16:creationId xmlns:a16="http://schemas.microsoft.com/office/drawing/2014/main" id="{E36E6532-FFE1-4C11-B992-A58F92053D8B}"/>
                </a:ext>
              </a:extLst>
            </p:cNvPr>
            <p:cNvSpPr/>
            <p:nvPr/>
          </p:nvSpPr>
          <p:spPr>
            <a:xfrm rot="20821121">
              <a:off x="1496771" y="2163717"/>
              <a:ext cx="1947290" cy="1844826"/>
            </a:xfrm>
            <a:custGeom>
              <a:avLst/>
              <a:gdLst>
                <a:gd name="connsiteX0" fmla="*/ 2 w 1754241"/>
                <a:gd name="connsiteY0" fmla="*/ 668298 h 1749631"/>
                <a:gd name="connsiteX1" fmla="*/ 571773 w 1754241"/>
                <a:gd name="connsiteY1" fmla="*/ 526428 h 1749631"/>
                <a:gd name="connsiteX2" fmla="*/ 877121 w 1754241"/>
                <a:gd name="connsiteY2" fmla="*/ 0 h 1749631"/>
                <a:gd name="connsiteX3" fmla="*/ 1182468 w 1754241"/>
                <a:gd name="connsiteY3" fmla="*/ 526428 h 1749631"/>
                <a:gd name="connsiteX4" fmla="*/ 1754239 w 1754241"/>
                <a:gd name="connsiteY4" fmla="*/ 668298 h 1749631"/>
                <a:gd name="connsiteX5" fmla="*/ 1371184 w 1754241"/>
                <a:gd name="connsiteY5" fmla="*/ 1135518 h 1749631"/>
                <a:gd name="connsiteX6" fmla="*/ 1419210 w 1754241"/>
                <a:gd name="connsiteY6" fmla="*/ 1749627 h 1749631"/>
                <a:gd name="connsiteX7" fmla="*/ 877121 w 1754241"/>
                <a:gd name="connsiteY7" fmla="*/ 1511957 h 1749631"/>
                <a:gd name="connsiteX8" fmla="*/ 335031 w 1754241"/>
                <a:gd name="connsiteY8" fmla="*/ 1749627 h 1749631"/>
                <a:gd name="connsiteX9" fmla="*/ 383057 w 1754241"/>
                <a:gd name="connsiteY9" fmla="*/ 1135518 h 1749631"/>
                <a:gd name="connsiteX10" fmla="*/ 2 w 1754241"/>
                <a:gd name="connsiteY10" fmla="*/ 668298 h 1749631"/>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371182 w 1754237"/>
                <a:gd name="connsiteY6" fmla="*/ 1135518 h 1749627"/>
                <a:gd name="connsiteX7" fmla="*/ 1419208 w 1754237"/>
                <a:gd name="connsiteY7" fmla="*/ 1749627 h 1749627"/>
                <a:gd name="connsiteX8" fmla="*/ 877119 w 1754237"/>
                <a:gd name="connsiteY8" fmla="*/ 1511957 h 1749627"/>
                <a:gd name="connsiteX9" fmla="*/ 335029 w 1754237"/>
                <a:gd name="connsiteY9" fmla="*/ 1749627 h 1749627"/>
                <a:gd name="connsiteX10" fmla="*/ 383055 w 1754237"/>
                <a:gd name="connsiteY10" fmla="*/ 1135518 h 1749627"/>
                <a:gd name="connsiteX11" fmla="*/ 0 w 1754237"/>
                <a:gd name="connsiteY11"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747233 w 1754237"/>
                <a:gd name="connsiteY6" fmla="*/ 745812 h 1749627"/>
                <a:gd name="connsiteX7" fmla="*/ 1371182 w 1754237"/>
                <a:gd name="connsiteY7" fmla="*/ 1135518 h 1749627"/>
                <a:gd name="connsiteX8" fmla="*/ 1419208 w 1754237"/>
                <a:gd name="connsiteY8" fmla="*/ 1749627 h 1749627"/>
                <a:gd name="connsiteX9" fmla="*/ 877119 w 1754237"/>
                <a:gd name="connsiteY9" fmla="*/ 1511957 h 1749627"/>
                <a:gd name="connsiteX10" fmla="*/ 335029 w 1754237"/>
                <a:gd name="connsiteY10" fmla="*/ 1749627 h 1749627"/>
                <a:gd name="connsiteX11" fmla="*/ 383055 w 1754237"/>
                <a:gd name="connsiteY11" fmla="*/ 1135518 h 1749627"/>
                <a:gd name="connsiteX12" fmla="*/ 0 w 1754237"/>
                <a:gd name="connsiteY12"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0 w 1754237"/>
                <a:gd name="connsiteY13"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3314 w 1754237"/>
                <a:gd name="connsiteY13" fmla="*/ 753528 h 1749627"/>
                <a:gd name="connsiteX14" fmla="*/ 0 w 1754237"/>
                <a:gd name="connsiteY14" fmla="*/ 668298 h 1749627"/>
                <a:gd name="connsiteX0" fmla="*/ 6796 w 1750923"/>
                <a:gd name="connsiteY0" fmla="*/ 672408 h 1749627"/>
                <a:gd name="connsiteX1" fmla="*/ 69448 w 1750923"/>
                <a:gd name="connsiteY1" fmla="*/ 610774 h 1749627"/>
                <a:gd name="connsiteX2" fmla="*/ 568457 w 1750923"/>
                <a:gd name="connsiteY2" fmla="*/ 526428 h 1749627"/>
                <a:gd name="connsiteX3" fmla="*/ 873805 w 1750923"/>
                <a:gd name="connsiteY3" fmla="*/ 0 h 1749627"/>
                <a:gd name="connsiteX4" fmla="*/ 1179152 w 1750923"/>
                <a:gd name="connsiteY4" fmla="*/ 526428 h 1749627"/>
                <a:gd name="connsiteX5" fmla="*/ 1710935 w 1750923"/>
                <a:gd name="connsiteY5" fmla="*/ 598025 h 1749627"/>
                <a:gd name="connsiteX6" fmla="*/ 1750923 w 1750923"/>
                <a:gd name="connsiteY6" fmla="*/ 668298 h 1749627"/>
                <a:gd name="connsiteX7" fmla="*/ 1743919 w 1750923"/>
                <a:gd name="connsiteY7" fmla="*/ 745812 h 1749627"/>
                <a:gd name="connsiteX8" fmla="*/ 1367868 w 1750923"/>
                <a:gd name="connsiteY8" fmla="*/ 1135518 h 1749627"/>
                <a:gd name="connsiteX9" fmla="*/ 1415894 w 1750923"/>
                <a:gd name="connsiteY9" fmla="*/ 1749627 h 1749627"/>
                <a:gd name="connsiteX10" fmla="*/ 873805 w 1750923"/>
                <a:gd name="connsiteY10" fmla="*/ 1511957 h 1749627"/>
                <a:gd name="connsiteX11" fmla="*/ 331715 w 1750923"/>
                <a:gd name="connsiteY11" fmla="*/ 1749627 h 1749627"/>
                <a:gd name="connsiteX12" fmla="*/ 379741 w 1750923"/>
                <a:gd name="connsiteY12" fmla="*/ 1135518 h 1749627"/>
                <a:gd name="connsiteX13" fmla="*/ 0 w 1750923"/>
                <a:gd name="connsiteY13" fmla="*/ 753528 h 1749627"/>
                <a:gd name="connsiteX14" fmla="*/ 6796 w 1750923"/>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15894 w 1776195"/>
                <a:gd name="connsiteY9" fmla="*/ 1749627 h 1749627"/>
                <a:gd name="connsiteX10" fmla="*/ 873805 w 1776195"/>
                <a:gd name="connsiteY10" fmla="*/ 1511957 h 1749627"/>
                <a:gd name="connsiteX11" fmla="*/ 331715 w 1776195"/>
                <a:gd name="connsiteY11" fmla="*/ 1749627 h 1749627"/>
                <a:gd name="connsiteX12" fmla="*/ 379741 w 1776195"/>
                <a:gd name="connsiteY12" fmla="*/ 1135518 h 1749627"/>
                <a:gd name="connsiteX13" fmla="*/ 0 w 1776195"/>
                <a:gd name="connsiteY13" fmla="*/ 753528 h 1749627"/>
                <a:gd name="connsiteX14" fmla="*/ 6796 w 1776195"/>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44910 w 1776195"/>
                <a:gd name="connsiteY9" fmla="*/ 1686947 h 1749627"/>
                <a:gd name="connsiteX10" fmla="*/ 1415894 w 1776195"/>
                <a:gd name="connsiteY10" fmla="*/ 1749627 h 1749627"/>
                <a:gd name="connsiteX11" fmla="*/ 873805 w 1776195"/>
                <a:gd name="connsiteY11" fmla="*/ 1511957 h 1749627"/>
                <a:gd name="connsiteX12" fmla="*/ 331715 w 1776195"/>
                <a:gd name="connsiteY12" fmla="*/ 1749627 h 1749627"/>
                <a:gd name="connsiteX13" fmla="*/ 379741 w 1776195"/>
                <a:gd name="connsiteY13" fmla="*/ 1135518 h 1749627"/>
                <a:gd name="connsiteX14" fmla="*/ 0 w 1776195"/>
                <a:gd name="connsiteY14" fmla="*/ 753528 h 1749627"/>
                <a:gd name="connsiteX15" fmla="*/ 6796 w 1776195"/>
                <a:gd name="connsiteY15" fmla="*/ 672408 h 1749627"/>
                <a:gd name="connsiteX0" fmla="*/ 6796 w 1776195"/>
                <a:gd name="connsiteY0" fmla="*/ 672408 h 1776793"/>
                <a:gd name="connsiteX1" fmla="*/ 69448 w 1776195"/>
                <a:gd name="connsiteY1" fmla="*/ 610774 h 1776793"/>
                <a:gd name="connsiteX2" fmla="*/ 568457 w 1776195"/>
                <a:gd name="connsiteY2" fmla="*/ 526428 h 1776793"/>
                <a:gd name="connsiteX3" fmla="*/ 873805 w 1776195"/>
                <a:gd name="connsiteY3" fmla="*/ 0 h 1776793"/>
                <a:gd name="connsiteX4" fmla="*/ 1179152 w 1776195"/>
                <a:gd name="connsiteY4" fmla="*/ 526428 h 1776793"/>
                <a:gd name="connsiteX5" fmla="*/ 1710935 w 1776195"/>
                <a:gd name="connsiteY5" fmla="*/ 598025 h 1776793"/>
                <a:gd name="connsiteX6" fmla="*/ 1776195 w 1776195"/>
                <a:gd name="connsiteY6" fmla="*/ 678574 h 1776793"/>
                <a:gd name="connsiteX7" fmla="*/ 1743919 w 1776195"/>
                <a:gd name="connsiteY7" fmla="*/ 745812 h 1776793"/>
                <a:gd name="connsiteX8" fmla="*/ 1367868 w 1776195"/>
                <a:gd name="connsiteY8" fmla="*/ 1135518 h 1776793"/>
                <a:gd name="connsiteX9" fmla="*/ 1444910 w 1776195"/>
                <a:gd name="connsiteY9" fmla="*/ 1686947 h 1776793"/>
                <a:gd name="connsiteX10" fmla="*/ 1415894 w 1776195"/>
                <a:gd name="connsiteY10" fmla="*/ 1749627 h 1776793"/>
                <a:gd name="connsiteX11" fmla="*/ 1352707 w 1776195"/>
                <a:gd name="connsiteY11" fmla="*/ 1776096 h 1776793"/>
                <a:gd name="connsiteX12" fmla="*/ 873805 w 1776195"/>
                <a:gd name="connsiteY12" fmla="*/ 1511957 h 1776793"/>
                <a:gd name="connsiteX13" fmla="*/ 331715 w 1776195"/>
                <a:gd name="connsiteY13" fmla="*/ 1749627 h 1776793"/>
                <a:gd name="connsiteX14" fmla="*/ 379741 w 1776195"/>
                <a:gd name="connsiteY14" fmla="*/ 1135518 h 1776793"/>
                <a:gd name="connsiteX15" fmla="*/ 0 w 1776195"/>
                <a:gd name="connsiteY15" fmla="*/ 753528 h 1776793"/>
                <a:gd name="connsiteX16" fmla="*/ 6796 w 1776195"/>
                <a:gd name="connsiteY16" fmla="*/ 672408 h 1776793"/>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379741 w 1776195"/>
                <a:gd name="connsiteY14" fmla="*/ 1135518 h 1776756"/>
                <a:gd name="connsiteX15" fmla="*/ 0 w 1776195"/>
                <a:gd name="connsiteY15" fmla="*/ 753528 h 1776756"/>
                <a:gd name="connsiteX16" fmla="*/ 6796 w 1776195"/>
                <a:gd name="connsiteY16"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297320 w 1776195"/>
                <a:gd name="connsiteY14" fmla="*/ 1685046 h 1776756"/>
                <a:gd name="connsiteX15" fmla="*/ 379741 w 1776195"/>
                <a:gd name="connsiteY15" fmla="*/ 1135518 h 1776756"/>
                <a:gd name="connsiteX16" fmla="*/ 0 w 1776195"/>
                <a:gd name="connsiteY16" fmla="*/ 753528 h 1776756"/>
                <a:gd name="connsiteX17" fmla="*/ 6796 w 1776195"/>
                <a:gd name="connsiteY17"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31715 w 1776195"/>
                <a:gd name="connsiteY14" fmla="*/ 1749627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21 w 1776195"/>
                <a:gd name="connsiteY0" fmla="*/ 677497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6756"/>
                <a:gd name="connsiteX1" fmla="*/ 76134 w 1776195"/>
                <a:gd name="connsiteY1" fmla="*/ 62133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0676"/>
                <a:gd name="connsiteX1" fmla="*/ 76134 w 1776195"/>
                <a:gd name="connsiteY1" fmla="*/ 621334 h 1770676"/>
                <a:gd name="connsiteX2" fmla="*/ 568457 w 1776195"/>
                <a:gd name="connsiteY2" fmla="*/ 526428 h 1770676"/>
                <a:gd name="connsiteX3" fmla="*/ 873805 w 1776195"/>
                <a:gd name="connsiteY3" fmla="*/ 0 h 1770676"/>
                <a:gd name="connsiteX4" fmla="*/ 1179152 w 1776195"/>
                <a:gd name="connsiteY4" fmla="*/ 526428 h 1770676"/>
                <a:gd name="connsiteX5" fmla="*/ 1710935 w 1776195"/>
                <a:gd name="connsiteY5" fmla="*/ 598025 h 1770676"/>
                <a:gd name="connsiteX6" fmla="*/ 1776195 w 1776195"/>
                <a:gd name="connsiteY6" fmla="*/ 678574 h 1770676"/>
                <a:gd name="connsiteX7" fmla="*/ 1743919 w 1776195"/>
                <a:gd name="connsiteY7" fmla="*/ 745812 h 1770676"/>
                <a:gd name="connsiteX8" fmla="*/ 1367868 w 1776195"/>
                <a:gd name="connsiteY8" fmla="*/ 1135518 h 1770676"/>
                <a:gd name="connsiteX9" fmla="*/ 1444910 w 1776195"/>
                <a:gd name="connsiteY9" fmla="*/ 1686947 h 1770676"/>
                <a:gd name="connsiteX10" fmla="*/ 1431612 w 1776195"/>
                <a:gd name="connsiteY10" fmla="*/ 1747182 h 1770676"/>
                <a:gd name="connsiteX11" fmla="*/ 1356790 w 1776195"/>
                <a:gd name="connsiteY11" fmla="*/ 1769913 h 1770676"/>
                <a:gd name="connsiteX12" fmla="*/ 873805 w 1776195"/>
                <a:gd name="connsiteY12" fmla="*/ 1511957 h 1770676"/>
                <a:gd name="connsiteX13" fmla="*/ 400907 w 1776195"/>
                <a:gd name="connsiteY13" fmla="*/ 1756383 h 1770676"/>
                <a:gd name="connsiteX14" fmla="*/ 318462 w 1776195"/>
                <a:gd name="connsiteY14" fmla="*/ 1755218 h 1770676"/>
                <a:gd name="connsiteX15" fmla="*/ 297320 w 1776195"/>
                <a:gd name="connsiteY15" fmla="*/ 1685046 h 1770676"/>
                <a:gd name="connsiteX16" fmla="*/ 379741 w 1776195"/>
                <a:gd name="connsiteY16" fmla="*/ 1135518 h 1770676"/>
                <a:gd name="connsiteX17" fmla="*/ 0 w 1776195"/>
                <a:gd name="connsiteY17" fmla="*/ 753528 h 1770676"/>
                <a:gd name="connsiteX18" fmla="*/ 21 w 1776195"/>
                <a:gd name="connsiteY18" fmla="*/ 677497 h 177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6195" h="1770676">
                  <a:moveTo>
                    <a:pt x="21" y="677497"/>
                  </a:moveTo>
                  <a:cubicBezTo>
                    <a:pt x="28133" y="666039"/>
                    <a:pt x="48022" y="632792"/>
                    <a:pt x="76134" y="621334"/>
                  </a:cubicBezTo>
                  <a:lnTo>
                    <a:pt x="568457" y="526428"/>
                  </a:lnTo>
                  <a:cubicBezTo>
                    <a:pt x="670240" y="350952"/>
                    <a:pt x="702574" y="59729"/>
                    <a:pt x="873805" y="0"/>
                  </a:cubicBezTo>
                  <a:cubicBezTo>
                    <a:pt x="1037319" y="36580"/>
                    <a:pt x="1077370" y="350952"/>
                    <a:pt x="1179152" y="526428"/>
                  </a:cubicBezTo>
                  <a:cubicBezTo>
                    <a:pt x="1329405" y="561868"/>
                    <a:pt x="1560682" y="562585"/>
                    <a:pt x="1710935" y="598025"/>
                  </a:cubicBezTo>
                  <a:lnTo>
                    <a:pt x="1776195" y="678574"/>
                  </a:lnTo>
                  <a:cubicBezTo>
                    <a:pt x="1761000" y="696696"/>
                    <a:pt x="1759114" y="727690"/>
                    <a:pt x="1743919" y="745812"/>
                  </a:cubicBezTo>
                  <a:lnTo>
                    <a:pt x="1367868" y="1135518"/>
                  </a:lnTo>
                  <a:cubicBezTo>
                    <a:pt x="1382755" y="1316902"/>
                    <a:pt x="1430023" y="1505563"/>
                    <a:pt x="1444910" y="1686947"/>
                  </a:cubicBezTo>
                  <a:lnTo>
                    <a:pt x="1431612" y="1747182"/>
                  </a:lnTo>
                  <a:cubicBezTo>
                    <a:pt x="1416715" y="1740841"/>
                    <a:pt x="1371687" y="1776254"/>
                    <a:pt x="1356790" y="1769913"/>
                  </a:cubicBezTo>
                  <a:lnTo>
                    <a:pt x="873805" y="1511957"/>
                  </a:lnTo>
                  <a:cubicBezTo>
                    <a:pt x="704606" y="1587161"/>
                    <a:pt x="570106" y="1681179"/>
                    <a:pt x="400907" y="1756383"/>
                  </a:cubicBezTo>
                  <a:lnTo>
                    <a:pt x="318462" y="1755218"/>
                  </a:lnTo>
                  <a:cubicBezTo>
                    <a:pt x="317606" y="1738986"/>
                    <a:pt x="298176" y="1701278"/>
                    <a:pt x="297320" y="1685046"/>
                  </a:cubicBezTo>
                  <a:lnTo>
                    <a:pt x="379741" y="1135518"/>
                  </a:lnTo>
                  <a:cubicBezTo>
                    <a:pt x="260877" y="992755"/>
                    <a:pt x="118864" y="896291"/>
                    <a:pt x="0" y="753528"/>
                  </a:cubicBezTo>
                  <a:cubicBezTo>
                    <a:pt x="7" y="728184"/>
                    <a:pt x="14" y="702841"/>
                    <a:pt x="21" y="677497"/>
                  </a:cubicBezTo>
                  <a:close/>
                </a:path>
              </a:pathLst>
            </a:custGeom>
            <a:solidFill>
              <a:srgbClr val="FDE65C"/>
            </a:solidFill>
            <a:ln>
              <a:solidFill>
                <a:srgbClr val="FFF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sp>
        <p:nvSpPr>
          <p:cNvPr id="42" name="TextBox 41">
            <a:extLst>
              <a:ext uri="{FF2B5EF4-FFF2-40B4-BE49-F238E27FC236}">
                <a16:creationId xmlns:a16="http://schemas.microsoft.com/office/drawing/2014/main" id="{B9DE02BE-16AB-48D7-927E-6A5F8DD085C4}"/>
              </a:ext>
            </a:extLst>
          </p:cNvPr>
          <p:cNvSpPr txBox="1"/>
          <p:nvPr/>
        </p:nvSpPr>
        <p:spPr>
          <a:xfrm rot="1083209">
            <a:off x="5144296" y="3906919"/>
            <a:ext cx="2418153"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Chi </a:t>
            </a:r>
            <a:r>
              <a:rPr kumimoji="0" lang="en-US" sz="2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tiết</a:t>
            </a: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câu</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thơ</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em</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thích</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nhất</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endParaRPr>
          </a:p>
        </p:txBody>
      </p:sp>
      <p:grpSp>
        <p:nvGrpSpPr>
          <p:cNvPr id="48" name="组合 85">
            <a:extLst>
              <a:ext uri="{FF2B5EF4-FFF2-40B4-BE49-F238E27FC236}">
                <a16:creationId xmlns:a16="http://schemas.microsoft.com/office/drawing/2014/main" id="{6C342249-17D4-4341-9B3B-D16886D66927}"/>
              </a:ext>
            </a:extLst>
          </p:cNvPr>
          <p:cNvGrpSpPr/>
          <p:nvPr/>
        </p:nvGrpSpPr>
        <p:grpSpPr>
          <a:xfrm flipH="1">
            <a:off x="7613456" y="2413085"/>
            <a:ext cx="3341914" cy="988599"/>
            <a:chOff x="594424" y="1153191"/>
            <a:chExt cx="2605976" cy="1634460"/>
          </a:xfrm>
        </p:grpSpPr>
        <p:sp>
          <p:nvSpPr>
            <p:cNvPr id="49" name="任意多边形 86">
              <a:extLst>
                <a:ext uri="{FF2B5EF4-FFF2-40B4-BE49-F238E27FC236}">
                  <a16:creationId xmlns:a16="http://schemas.microsoft.com/office/drawing/2014/main" id="{C5711CCA-8F87-4420-9F62-86AA907F2E46}"/>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50" name="任意多边形 87">
              <a:extLst>
                <a:ext uri="{FF2B5EF4-FFF2-40B4-BE49-F238E27FC236}">
                  <a16:creationId xmlns:a16="http://schemas.microsoft.com/office/drawing/2014/main" id="{6F783656-16EE-4D86-92C2-853E1494AACC}"/>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sp>
        <p:nvSpPr>
          <p:cNvPr id="51" name="TextBox 50">
            <a:extLst>
              <a:ext uri="{FF2B5EF4-FFF2-40B4-BE49-F238E27FC236}">
                <a16:creationId xmlns:a16="http://schemas.microsoft.com/office/drawing/2014/main" id="{A475D198-89B8-4A34-9993-27DB40EB3549}"/>
              </a:ext>
            </a:extLst>
          </p:cNvPr>
          <p:cNvSpPr txBox="1"/>
          <p:nvPr/>
        </p:nvSpPr>
        <p:spPr>
          <a:xfrm>
            <a:off x="8778557" y="2689597"/>
            <a:ext cx="152746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Ngày</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đọc</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22" presetClass="entr" presetSubtype="4"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500" fill="hold"/>
                                        <p:tgtEl>
                                          <p:spTgt spid="36"/>
                                        </p:tgtEl>
                                        <p:attrNameLst>
                                          <p:attrName>ppt_x</p:attrName>
                                        </p:attrNameLst>
                                      </p:cBhvr>
                                      <p:tavLst>
                                        <p:tav tm="0">
                                          <p:val>
                                            <p:strVal val="#ppt_x"/>
                                          </p:val>
                                        </p:tav>
                                        <p:tav tm="100000">
                                          <p:val>
                                            <p:strVal val="#ppt_x"/>
                                          </p:val>
                                        </p:tav>
                                      </p:tavLst>
                                    </p:anim>
                                    <p:anim calcmode="lin" valueType="num">
                                      <p:cBhvr additive="base">
                                        <p:cTn id="17" dur="500" fill="hold"/>
                                        <p:tgtEl>
                                          <p:spTgt spid="3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 calcmode="lin" valueType="num">
                                      <p:cBhvr additive="base">
                                        <p:cTn id="20" dur="500" fill="hold"/>
                                        <p:tgtEl>
                                          <p:spTgt spid="39"/>
                                        </p:tgtEl>
                                        <p:attrNameLst>
                                          <p:attrName>ppt_x</p:attrName>
                                        </p:attrNameLst>
                                      </p:cBhvr>
                                      <p:tavLst>
                                        <p:tav tm="0">
                                          <p:val>
                                            <p:strVal val="#ppt_x"/>
                                          </p:val>
                                        </p:tav>
                                        <p:tav tm="100000">
                                          <p:val>
                                            <p:strVal val="#ppt_x"/>
                                          </p:val>
                                        </p:tav>
                                      </p:tavLst>
                                    </p:anim>
                                    <p:anim calcmode="lin" valueType="num">
                                      <p:cBhvr additive="base">
                                        <p:cTn id="21" dur="500" fill="hold"/>
                                        <p:tgtEl>
                                          <p:spTgt spid="3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ppt_x"/>
                                          </p:val>
                                        </p:tav>
                                        <p:tav tm="100000">
                                          <p:val>
                                            <p:strVal val="#ppt_x"/>
                                          </p:val>
                                        </p:tav>
                                      </p:tavLst>
                                    </p:anim>
                                    <p:anim calcmode="lin" valueType="num">
                                      <p:cBhvr additive="base">
                                        <p:cTn id="33" dur="500" fill="hold"/>
                                        <p:tgtEl>
                                          <p:spTgt spid="42"/>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500" fill="hold"/>
                                        <p:tgtEl>
                                          <p:spTgt spid="43"/>
                                        </p:tgtEl>
                                        <p:attrNameLst>
                                          <p:attrName>ppt_x</p:attrName>
                                        </p:attrNameLst>
                                      </p:cBhvr>
                                      <p:tavLst>
                                        <p:tav tm="0">
                                          <p:val>
                                            <p:strVal val="#ppt_x"/>
                                          </p:val>
                                        </p:tav>
                                        <p:tav tm="100000">
                                          <p:val>
                                            <p:strVal val="#ppt_x"/>
                                          </p:val>
                                        </p:tav>
                                      </p:tavLst>
                                    </p:anim>
                                    <p:anim calcmode="lin" valueType="num">
                                      <p:cBhvr additive="base">
                                        <p:cTn id="41" dur="500" fill="hold"/>
                                        <p:tgtEl>
                                          <p:spTgt spid="43"/>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additive="base">
                                        <p:cTn id="44" dur="500" fill="hold"/>
                                        <p:tgtEl>
                                          <p:spTgt spid="44"/>
                                        </p:tgtEl>
                                        <p:attrNameLst>
                                          <p:attrName>ppt_x</p:attrName>
                                        </p:attrNameLst>
                                      </p:cBhvr>
                                      <p:tavLst>
                                        <p:tav tm="0">
                                          <p:val>
                                            <p:strVal val="#ppt_x"/>
                                          </p:val>
                                        </p:tav>
                                        <p:tav tm="100000">
                                          <p:val>
                                            <p:strVal val="#ppt_x"/>
                                          </p:val>
                                        </p:tav>
                                      </p:tavLst>
                                    </p:anim>
                                    <p:anim calcmode="lin" valueType="num">
                                      <p:cBhvr additive="base">
                                        <p:cTn id="45" dur="500" fill="hold"/>
                                        <p:tgtEl>
                                          <p:spTgt spid="44"/>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2" presetClass="entr" presetSubtype="4" fill="hold" nodeType="after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500" fill="hold"/>
                                        <p:tgtEl>
                                          <p:spTgt spid="48"/>
                                        </p:tgtEl>
                                        <p:attrNameLst>
                                          <p:attrName>ppt_x</p:attrName>
                                        </p:attrNameLst>
                                      </p:cBhvr>
                                      <p:tavLst>
                                        <p:tav tm="0">
                                          <p:val>
                                            <p:strVal val="#ppt_x"/>
                                          </p:val>
                                        </p:tav>
                                        <p:tav tm="100000">
                                          <p:val>
                                            <p:strVal val="#ppt_x"/>
                                          </p:val>
                                        </p:tav>
                                      </p:tavLst>
                                    </p:anim>
                                    <p:anim calcmode="lin" valueType="num">
                                      <p:cBhvr additive="base">
                                        <p:cTn id="50" dur="500" fill="hold"/>
                                        <p:tgtEl>
                                          <p:spTgt spid="4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additive="base">
                                        <p:cTn id="53" dur="500" fill="hold"/>
                                        <p:tgtEl>
                                          <p:spTgt spid="51"/>
                                        </p:tgtEl>
                                        <p:attrNameLst>
                                          <p:attrName>ppt_x</p:attrName>
                                        </p:attrNameLst>
                                      </p:cBhvr>
                                      <p:tavLst>
                                        <p:tav tm="0">
                                          <p:val>
                                            <p:strVal val="#ppt_x"/>
                                          </p:val>
                                        </p:tav>
                                        <p:tav tm="100000">
                                          <p:val>
                                            <p:strVal val="#ppt_x"/>
                                          </p:val>
                                        </p:tav>
                                      </p:tavLst>
                                    </p:anim>
                                    <p:anim calcmode="lin" valueType="num">
                                      <p:cBhvr additive="base">
                                        <p:cTn id="5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9" grpId="0"/>
      <p:bldP spid="43" grpId="0"/>
      <p:bldP spid="42"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11FCEEBA-DEEF-4E8D-B6B6-3EE2D9A30870}"/>
              </a:ext>
            </a:extLst>
          </p:cNvPr>
          <p:cNvGrpSpPr/>
          <p:nvPr/>
        </p:nvGrpSpPr>
        <p:grpSpPr>
          <a:xfrm>
            <a:off x="1493677" y="482761"/>
            <a:ext cx="8529302" cy="601187"/>
            <a:chOff x="2873170" y="270495"/>
            <a:chExt cx="7448924" cy="801583"/>
          </a:xfrm>
        </p:grpSpPr>
        <p:sp>
          <p:nvSpPr>
            <p:cNvPr id="33" name="îṥḷíďê">
              <a:extLst>
                <a:ext uri="{FF2B5EF4-FFF2-40B4-BE49-F238E27FC236}">
                  <a16:creationId xmlns:a16="http://schemas.microsoft.com/office/drawing/2014/main" id="{BC42153F-0DD8-4E0E-8371-AB70FB2F471F}"/>
                </a:ext>
              </a:extLst>
            </p:cNvPr>
            <p:cNvSpPr/>
            <p:nvPr/>
          </p:nvSpPr>
          <p:spPr bwMode="auto">
            <a:xfrm>
              <a:off x="2873170" y="270496"/>
              <a:ext cx="7448924" cy="801582"/>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34" name="Google Shape;5317;p41">
              <a:extLst>
                <a:ext uri="{FF2B5EF4-FFF2-40B4-BE49-F238E27FC236}">
                  <a16:creationId xmlns:a16="http://schemas.microsoft.com/office/drawing/2014/main" id="{A2FBF25D-472C-4C01-9F52-9C3221CD6376}"/>
                </a:ext>
              </a:extLst>
            </p:cNvPr>
            <p:cNvSpPr txBox="1">
              <a:spLocks/>
            </p:cNvSpPr>
            <p:nvPr/>
          </p:nvSpPr>
          <p:spPr>
            <a:xfrm>
              <a:off x="3150703" y="270495"/>
              <a:ext cx="7082277" cy="783608"/>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000" b="1" i="0" u="none" strike="noStrike" kern="1200" cap="none" spc="0" normalizeH="0" baseline="0" noProof="0">
                  <a:ln>
                    <a:noFill/>
                  </a:ln>
                  <a:solidFill>
                    <a:srgbClr val="EA4618"/>
                  </a:solidFill>
                  <a:effectLst/>
                  <a:uLnTx/>
                  <a:uFillTx/>
                  <a:latin typeface="Calibri" panose="020F0502020204030204" pitchFamily="34" charset="0"/>
                  <a:cs typeface="Calibri" panose="020F0502020204030204" pitchFamily="34" charset="0"/>
                  <a:sym typeface="Gloria Hallelujah"/>
                </a:rPr>
                <a:t>Viết vào Phiếu đọc sách những điều em đã chia sẻ</a:t>
              </a:r>
              <a:endPar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48" name="Picture 47" descr="Shape&#10;&#10;Description automatically generated with medium confidence">
            <a:extLst>
              <a:ext uri="{FF2B5EF4-FFF2-40B4-BE49-F238E27FC236}">
                <a16:creationId xmlns:a16="http://schemas.microsoft.com/office/drawing/2014/main" id="{5D77CD60-98AE-483A-9E43-D6AF65402A6A}"/>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b="55826"/>
          <a:stretch/>
        </p:blipFill>
        <p:spPr>
          <a:xfrm>
            <a:off x="-1287156" y="1475717"/>
            <a:ext cx="7459116" cy="873482"/>
          </a:xfrm>
          <a:prstGeom prst="rect">
            <a:avLst/>
          </a:prstGeom>
        </p:spPr>
      </p:pic>
      <p:sp>
        <p:nvSpPr>
          <p:cNvPr id="49" name="TextBox 48">
            <a:extLst>
              <a:ext uri="{FF2B5EF4-FFF2-40B4-BE49-F238E27FC236}">
                <a16:creationId xmlns:a16="http://schemas.microsoft.com/office/drawing/2014/main" id="{D5884639-5CD7-4BA2-99C1-82683885495D}"/>
              </a:ext>
            </a:extLst>
          </p:cNvPr>
          <p:cNvSpPr txBox="1"/>
          <p:nvPr/>
        </p:nvSpPr>
        <p:spPr>
          <a:xfrm>
            <a:off x="305610" y="2381918"/>
            <a:ext cx="406035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B050"/>
                </a:solidFill>
                <a:effectLst/>
                <a:uLnTx/>
                <a:uFillTx/>
                <a:latin typeface="Calibri" panose="020F0502020204030204" pitchFamily="34" charset="0"/>
                <a:ea typeface="Microsoft YaHei"/>
                <a:cs typeface="Calibri" panose="020F0502020204030204" pitchFamily="34" charset="0"/>
              </a:rPr>
              <a:t>Đọc</a:t>
            </a:r>
            <a:r>
              <a:rPr kumimoji="0" lang="en-US" sz="3200" b="1" i="0" u="none" strike="noStrike" kern="1200" cap="none" spc="0" normalizeH="0" baseline="0" noProof="0" dirty="0">
                <a:ln>
                  <a:noFill/>
                </a:ln>
                <a:solidFill>
                  <a:srgbClr val="00B050"/>
                </a:solidFill>
                <a:effectLst/>
                <a:uLnTx/>
                <a:uFillTx/>
                <a:latin typeface="Calibri" panose="020F0502020204030204" pitchFamily="34" charset="0"/>
                <a:ea typeface="Microsoft YaHei"/>
                <a:cs typeface="Calibri" panose="020F0502020204030204" pitchFamily="34" charset="0"/>
              </a:rPr>
              <a:t> </a:t>
            </a:r>
            <a:r>
              <a:rPr kumimoji="0" lang="en-US" sz="3200" b="1" i="0" u="none" strike="noStrike" kern="1200" cap="none" spc="0" normalizeH="0" baseline="0" noProof="0" dirty="0" err="1">
                <a:ln>
                  <a:noFill/>
                </a:ln>
                <a:solidFill>
                  <a:srgbClr val="00B050"/>
                </a:solidFill>
                <a:effectLst/>
                <a:uLnTx/>
                <a:uFillTx/>
                <a:latin typeface="Calibri" panose="020F0502020204030204" pitchFamily="34" charset="0"/>
                <a:ea typeface="Microsoft YaHei"/>
                <a:cs typeface="Calibri" panose="020F0502020204030204" pitchFamily="34" charset="0"/>
              </a:rPr>
              <a:t>một</a:t>
            </a:r>
            <a:r>
              <a:rPr kumimoji="0" lang="en-US" sz="3200" b="1" i="0" u="none" strike="noStrike" kern="1200" cap="none" spc="0" normalizeH="0" baseline="0" noProof="0" dirty="0">
                <a:ln>
                  <a:noFill/>
                </a:ln>
                <a:solidFill>
                  <a:srgbClr val="00B050"/>
                </a:solidFill>
                <a:effectLst/>
                <a:uLnTx/>
                <a:uFillTx/>
                <a:latin typeface="Calibri" panose="020F0502020204030204" pitchFamily="34" charset="0"/>
                <a:ea typeface="Microsoft YaHei"/>
                <a:cs typeface="Calibri" panose="020F0502020204030204" pitchFamily="34" charset="0"/>
              </a:rPr>
              <a:t> </a:t>
            </a:r>
            <a:r>
              <a:rPr kumimoji="0" lang="en-US" sz="3200" b="1" i="0" u="none" strike="noStrike" kern="1200" cap="none" spc="0" normalizeH="0" baseline="0" noProof="0" dirty="0" err="1">
                <a:ln>
                  <a:noFill/>
                </a:ln>
                <a:solidFill>
                  <a:srgbClr val="00B050"/>
                </a:solidFill>
                <a:effectLst/>
                <a:uLnTx/>
                <a:uFillTx/>
                <a:latin typeface="Calibri" panose="020F0502020204030204" pitchFamily="34" charset="0"/>
                <a:ea typeface="Microsoft YaHei"/>
                <a:cs typeface="Calibri" panose="020F0502020204030204" pitchFamily="34" charset="0"/>
              </a:rPr>
              <a:t>câu</a:t>
            </a:r>
            <a:r>
              <a:rPr kumimoji="0" lang="en-US" sz="3200" b="1" i="0" u="none" strike="noStrike" kern="1200" cap="none" spc="0" normalizeH="0" noProof="0" dirty="0">
                <a:ln>
                  <a:noFill/>
                </a:ln>
                <a:solidFill>
                  <a:srgbClr val="00B050"/>
                </a:solidFill>
                <a:effectLst/>
                <a:uLnTx/>
                <a:uFillTx/>
                <a:latin typeface="Calibri" panose="020F0502020204030204" pitchFamily="34" charset="0"/>
                <a:ea typeface="Microsoft YaHei"/>
                <a:cs typeface="Calibri" panose="020F0502020204030204" pitchFamily="34" charset="0"/>
              </a:rPr>
              <a:t> </a:t>
            </a:r>
            <a:r>
              <a:rPr kumimoji="0" lang="en-US" sz="3200" b="1" i="0" u="none" strike="noStrike" kern="1200" cap="none" spc="0" normalizeH="0" noProof="0" dirty="0" err="1">
                <a:ln>
                  <a:noFill/>
                </a:ln>
                <a:solidFill>
                  <a:srgbClr val="00B050"/>
                </a:solidFill>
                <a:effectLst/>
                <a:uLnTx/>
                <a:uFillTx/>
                <a:latin typeface="Calibri" panose="020F0502020204030204" pitchFamily="34" charset="0"/>
                <a:ea typeface="Microsoft YaHei"/>
                <a:cs typeface="Calibri" panose="020F0502020204030204" pitchFamily="34" charset="0"/>
              </a:rPr>
              <a:t>chuyện</a:t>
            </a:r>
            <a:r>
              <a:rPr kumimoji="0" lang="en-US" sz="3200" b="1" i="0" u="none" strike="noStrike" kern="1200" cap="none" spc="0" normalizeH="0" noProof="0" dirty="0">
                <a:ln>
                  <a:noFill/>
                </a:ln>
                <a:solidFill>
                  <a:srgbClr val="00B050"/>
                </a:solidFill>
                <a:effectLst/>
                <a:uLnTx/>
                <a:uFillTx/>
                <a:latin typeface="Calibri" panose="020F0502020204030204" pitchFamily="34" charset="0"/>
                <a:ea typeface="Microsoft YaHei"/>
                <a:cs typeface="Calibri" panose="020F0502020204030204" pitchFamily="34" charset="0"/>
              </a:rPr>
              <a:t>, </a:t>
            </a:r>
            <a:r>
              <a:rPr kumimoji="0" lang="en-US" sz="3200" b="1" i="0" u="none" strike="noStrike" kern="1200" cap="none" spc="0" normalizeH="0" noProof="0" dirty="0" err="1">
                <a:ln>
                  <a:noFill/>
                </a:ln>
                <a:solidFill>
                  <a:srgbClr val="00B050"/>
                </a:solidFill>
                <a:effectLst/>
                <a:uLnTx/>
                <a:uFillTx/>
                <a:latin typeface="Calibri" panose="020F0502020204030204" pitchFamily="34" charset="0"/>
                <a:ea typeface="Microsoft YaHei"/>
                <a:cs typeface="Calibri" panose="020F0502020204030204" pitchFamily="34" charset="0"/>
              </a:rPr>
              <a:t>bài</a:t>
            </a:r>
            <a:r>
              <a:rPr kumimoji="0" lang="en-US" sz="3200" b="1" i="0" u="none" strike="noStrike" kern="1200" cap="none" spc="0" normalizeH="0" noProof="0" dirty="0">
                <a:ln>
                  <a:noFill/>
                </a:ln>
                <a:solidFill>
                  <a:srgbClr val="00B050"/>
                </a:solidFill>
                <a:effectLst/>
                <a:uLnTx/>
                <a:uFillTx/>
                <a:latin typeface="Calibri" panose="020F0502020204030204" pitchFamily="34" charset="0"/>
                <a:ea typeface="Microsoft YaHei"/>
                <a:cs typeface="Calibri" panose="020F0502020204030204" pitchFamily="34" charset="0"/>
              </a:rPr>
              <a:t> </a:t>
            </a:r>
            <a:r>
              <a:rPr kumimoji="0" lang="en-US" sz="3200" b="1" i="0" u="none" strike="noStrike" kern="1200" cap="none" spc="0" normalizeH="0" noProof="0" dirty="0" err="1">
                <a:ln>
                  <a:noFill/>
                </a:ln>
                <a:solidFill>
                  <a:srgbClr val="00B050"/>
                </a:solidFill>
                <a:effectLst/>
                <a:uLnTx/>
                <a:uFillTx/>
                <a:latin typeface="Calibri" panose="020F0502020204030204" pitchFamily="34" charset="0"/>
                <a:ea typeface="Microsoft YaHei"/>
                <a:cs typeface="Calibri" panose="020F0502020204030204" pitchFamily="34" charset="0"/>
              </a:rPr>
              <a:t>văn</a:t>
            </a:r>
            <a:r>
              <a:rPr kumimoji="0" lang="en-US" sz="3200" b="1" i="0" u="none" strike="noStrike" kern="1200" cap="none" spc="0" normalizeH="0" noProof="0" dirty="0">
                <a:ln>
                  <a:noFill/>
                </a:ln>
                <a:solidFill>
                  <a:srgbClr val="00B050"/>
                </a:solidFill>
                <a:effectLst/>
                <a:uLnTx/>
                <a:uFillTx/>
                <a:latin typeface="Calibri" panose="020F0502020204030204" pitchFamily="34" charset="0"/>
                <a:ea typeface="Microsoft YaHei"/>
                <a:cs typeface="Calibri" panose="020F0502020204030204" pitchFamily="34" charset="0"/>
              </a:rPr>
              <a:t>… </a:t>
            </a:r>
            <a:r>
              <a:rPr kumimoji="0" lang="en-US" sz="3200" b="1" i="0" u="none" strike="noStrike" kern="1200" cap="none" spc="0" normalizeH="0" noProof="0" dirty="0" err="1">
                <a:ln>
                  <a:noFill/>
                </a:ln>
                <a:solidFill>
                  <a:srgbClr val="00B050"/>
                </a:solidFill>
                <a:effectLst/>
                <a:uLnTx/>
                <a:uFillTx/>
                <a:latin typeface="Calibri" panose="020F0502020204030204" pitchFamily="34" charset="0"/>
                <a:ea typeface="Microsoft YaHei"/>
                <a:cs typeface="Calibri" panose="020F0502020204030204" pitchFamily="34" charset="0"/>
              </a:rPr>
              <a:t>về</a:t>
            </a:r>
            <a:r>
              <a:rPr kumimoji="0" lang="en-US" sz="3200" b="1" i="0" u="none" strike="noStrike" kern="1200" cap="none" spc="0" normalizeH="0" noProof="0" dirty="0">
                <a:ln>
                  <a:noFill/>
                </a:ln>
                <a:solidFill>
                  <a:srgbClr val="00B050"/>
                </a:solidFill>
                <a:effectLst/>
                <a:uLnTx/>
                <a:uFillTx/>
                <a:latin typeface="Calibri" panose="020F0502020204030204" pitchFamily="34" charset="0"/>
                <a:ea typeface="Microsoft YaHei"/>
                <a:cs typeface="Calibri" panose="020F0502020204030204" pitchFamily="34" charset="0"/>
              </a:rPr>
              <a:t> </a:t>
            </a:r>
            <a:r>
              <a:rPr kumimoji="0" lang="vi-VN" sz="3200" b="1" i="0" u="none" strike="noStrike" kern="1200" cap="none" spc="0" normalizeH="0" noProof="0" dirty="0">
                <a:ln>
                  <a:noFill/>
                </a:ln>
                <a:solidFill>
                  <a:srgbClr val="00B050"/>
                </a:solidFill>
                <a:effectLst/>
                <a:uLnTx/>
                <a:uFillTx/>
                <a:latin typeface="Calibri" panose="020F0502020204030204" pitchFamily="34" charset="0"/>
                <a:ea typeface="Microsoft YaHei"/>
                <a:cs typeface="Calibri" panose="020F0502020204030204" pitchFamily="34" charset="0"/>
              </a:rPr>
              <a:t>những người bạn trong nhà</a:t>
            </a:r>
            <a:endParaRPr kumimoji="0" lang="en-US" sz="3200" b="1" i="0" u="none" strike="noStrike" kern="1200" cap="none" spc="0" normalizeH="0" baseline="0" noProof="0" dirty="0">
              <a:ln>
                <a:noFill/>
              </a:ln>
              <a:solidFill>
                <a:srgbClr val="00B050"/>
              </a:solidFill>
              <a:effectLst/>
              <a:uLnTx/>
              <a:uFillTx/>
              <a:latin typeface="Calibri" panose="020F0502020204030204" pitchFamily="34" charset="0"/>
              <a:ea typeface="Microsoft YaHei"/>
              <a:cs typeface="Calibri" panose="020F0502020204030204" pitchFamily="34" charset="0"/>
            </a:endParaRPr>
          </a:p>
        </p:txBody>
      </p:sp>
      <p:grpSp>
        <p:nvGrpSpPr>
          <p:cNvPr id="50" name="Group 35">
            <a:extLst>
              <a:ext uri="{FF2B5EF4-FFF2-40B4-BE49-F238E27FC236}">
                <a16:creationId xmlns:a16="http://schemas.microsoft.com/office/drawing/2014/main" id="{8437A34C-48E8-4F3F-8FAF-1F26B07F4CD7}"/>
              </a:ext>
            </a:extLst>
          </p:cNvPr>
          <p:cNvGrpSpPr/>
          <p:nvPr/>
        </p:nvGrpSpPr>
        <p:grpSpPr bwMode="auto">
          <a:xfrm>
            <a:off x="89605" y="4009499"/>
            <a:ext cx="2714555" cy="2871778"/>
            <a:chOff x="8959026" y="2066160"/>
            <a:chExt cx="2198749" cy="2328552"/>
          </a:xfrm>
        </p:grpSpPr>
        <p:sp>
          <p:nvSpPr>
            <p:cNvPr id="51" name="Freeform 5">
              <a:extLst>
                <a:ext uri="{FF2B5EF4-FFF2-40B4-BE49-F238E27FC236}">
                  <a16:creationId xmlns:a16="http://schemas.microsoft.com/office/drawing/2014/main" id="{3B7CB24C-9E70-4B4B-834D-C26369525A7C}"/>
                </a:ext>
              </a:extLst>
            </p:cNvPr>
            <p:cNvSpPr/>
            <p:nvPr/>
          </p:nvSpPr>
          <p:spPr bwMode="auto">
            <a:xfrm>
              <a:off x="9593586" y="2066160"/>
              <a:ext cx="479092" cy="392328"/>
            </a:xfrm>
            <a:custGeom>
              <a:avLst/>
              <a:gdLst>
                <a:gd name="T0" fmla="*/ 442 w 501"/>
                <a:gd name="T1" fmla="*/ 374 h 409"/>
                <a:gd name="T2" fmla="*/ 168 w 501"/>
                <a:gd name="T3" fmla="*/ 264 h 409"/>
                <a:gd name="T4" fmla="*/ 0 w 501"/>
                <a:gd name="T5" fmla="*/ 7 h 409"/>
                <a:gd name="T6" fmla="*/ 451 w 501"/>
                <a:gd name="T7" fmla="*/ 171 h 409"/>
                <a:gd name="T8" fmla="*/ 463 w 501"/>
                <a:gd name="T9" fmla="*/ 357 h 409"/>
                <a:gd name="T10" fmla="*/ 442 w 501"/>
                <a:gd name="T11" fmla="*/ 374 h 409"/>
              </a:gdLst>
              <a:ahLst/>
              <a:cxnLst>
                <a:cxn ang="0">
                  <a:pos x="T0" y="T1"/>
                </a:cxn>
                <a:cxn ang="0">
                  <a:pos x="T2" y="T3"/>
                </a:cxn>
                <a:cxn ang="0">
                  <a:pos x="T4" y="T5"/>
                </a:cxn>
                <a:cxn ang="0">
                  <a:pos x="T6" y="T7"/>
                </a:cxn>
                <a:cxn ang="0">
                  <a:pos x="T8" y="T9"/>
                </a:cxn>
                <a:cxn ang="0">
                  <a:pos x="T10" y="T11"/>
                </a:cxn>
              </a:cxnLst>
              <a:rect l="0" t="0" r="r" b="b"/>
              <a:pathLst>
                <a:path w="501" h="409">
                  <a:moveTo>
                    <a:pt x="442" y="374"/>
                  </a:moveTo>
                  <a:cubicBezTo>
                    <a:pt x="324" y="409"/>
                    <a:pt x="212" y="382"/>
                    <a:pt x="168" y="264"/>
                  </a:cubicBezTo>
                  <a:cubicBezTo>
                    <a:pt x="122" y="144"/>
                    <a:pt x="81" y="59"/>
                    <a:pt x="0" y="7"/>
                  </a:cubicBezTo>
                  <a:cubicBezTo>
                    <a:pt x="181" y="0"/>
                    <a:pt x="347" y="28"/>
                    <a:pt x="451" y="171"/>
                  </a:cubicBezTo>
                  <a:cubicBezTo>
                    <a:pt x="501" y="243"/>
                    <a:pt x="495" y="305"/>
                    <a:pt x="463" y="357"/>
                  </a:cubicBezTo>
                  <a:lnTo>
                    <a:pt x="442" y="374"/>
                  </a:lnTo>
                  <a:close/>
                </a:path>
              </a:pathLst>
            </a:custGeom>
            <a:solidFill>
              <a:schemeClr val="accent5">
                <a:lumMod val="60000"/>
                <a:lumOff val="40000"/>
              </a:schemeClr>
            </a:solidFill>
            <a:ln>
              <a:noFill/>
            </a:ln>
          </p:spPr>
          <p:txBody>
            <a:bodyPr lIns="121871" tIns="60935" rIns="121871" bIns="60935"/>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icrosoft YaHei"/>
                <a:cs typeface="+mn-ea"/>
                <a:sym typeface="+mn-lt"/>
              </a:endParaRPr>
            </a:p>
          </p:txBody>
        </p:sp>
        <p:sp>
          <p:nvSpPr>
            <p:cNvPr id="52" name="Freeform 6">
              <a:extLst>
                <a:ext uri="{FF2B5EF4-FFF2-40B4-BE49-F238E27FC236}">
                  <a16:creationId xmlns:a16="http://schemas.microsoft.com/office/drawing/2014/main" id="{718BB791-2FE7-404F-808F-469F339AB86F}"/>
                </a:ext>
              </a:extLst>
            </p:cNvPr>
            <p:cNvSpPr/>
            <p:nvPr/>
          </p:nvSpPr>
          <p:spPr bwMode="auto">
            <a:xfrm>
              <a:off x="10239249" y="2172581"/>
              <a:ext cx="407705" cy="312909"/>
            </a:xfrm>
            <a:custGeom>
              <a:avLst/>
              <a:gdLst>
                <a:gd name="T0" fmla="*/ 36 w 427"/>
                <a:gd name="T1" fmla="*/ 265 h 327"/>
                <a:gd name="T2" fmla="*/ 268 w 427"/>
                <a:gd name="T3" fmla="*/ 221 h 327"/>
                <a:gd name="T4" fmla="*/ 427 w 427"/>
                <a:gd name="T5" fmla="*/ 29 h 327"/>
                <a:gd name="T6" fmla="*/ 99 w 427"/>
                <a:gd name="T7" fmla="*/ 80 h 327"/>
                <a:gd name="T8" fmla="*/ 25 w 427"/>
                <a:gd name="T9" fmla="*/ 246 h 327"/>
                <a:gd name="T10" fmla="*/ 36 w 427"/>
                <a:gd name="T11" fmla="*/ 265 h 327"/>
              </a:gdLst>
              <a:ahLst/>
              <a:cxnLst>
                <a:cxn ang="0">
                  <a:pos x="T0" y="T1"/>
                </a:cxn>
                <a:cxn ang="0">
                  <a:pos x="T2" y="T3"/>
                </a:cxn>
                <a:cxn ang="0">
                  <a:pos x="T4" y="T5"/>
                </a:cxn>
                <a:cxn ang="0">
                  <a:pos x="T6" y="T7"/>
                </a:cxn>
                <a:cxn ang="0">
                  <a:pos x="T8" y="T9"/>
                </a:cxn>
                <a:cxn ang="0">
                  <a:pos x="T10" y="T11"/>
                </a:cxn>
              </a:cxnLst>
              <a:rect l="0" t="0" r="r" b="b"/>
              <a:pathLst>
                <a:path w="427" h="327">
                  <a:moveTo>
                    <a:pt x="36" y="265"/>
                  </a:moveTo>
                  <a:cubicBezTo>
                    <a:pt x="115" y="327"/>
                    <a:pt x="213" y="322"/>
                    <a:pt x="268" y="221"/>
                  </a:cubicBezTo>
                  <a:cubicBezTo>
                    <a:pt x="308" y="145"/>
                    <a:pt x="348" y="77"/>
                    <a:pt x="427" y="29"/>
                  </a:cubicBezTo>
                  <a:cubicBezTo>
                    <a:pt x="305" y="0"/>
                    <a:pt x="194" y="8"/>
                    <a:pt x="99" y="80"/>
                  </a:cubicBezTo>
                  <a:cubicBezTo>
                    <a:pt x="99" y="80"/>
                    <a:pt x="0" y="141"/>
                    <a:pt x="25" y="246"/>
                  </a:cubicBezTo>
                  <a:lnTo>
                    <a:pt x="36" y="265"/>
                  </a:lnTo>
                  <a:close/>
                </a:path>
              </a:pathLst>
            </a:custGeom>
            <a:solidFill>
              <a:schemeClr val="accent5">
                <a:lumMod val="60000"/>
                <a:lumOff val="40000"/>
              </a:schemeClr>
            </a:solidFill>
            <a:ln>
              <a:noFill/>
            </a:ln>
          </p:spPr>
          <p:txBody>
            <a:bodyPr lIns="121871" tIns="60935" rIns="121871" bIns="60935"/>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icrosoft YaHei"/>
                <a:cs typeface="+mn-ea"/>
                <a:sym typeface="+mn-lt"/>
              </a:endParaRPr>
            </a:p>
          </p:txBody>
        </p:sp>
        <p:sp>
          <p:nvSpPr>
            <p:cNvPr id="53" name="Freeform 7">
              <a:extLst>
                <a:ext uri="{FF2B5EF4-FFF2-40B4-BE49-F238E27FC236}">
                  <a16:creationId xmlns:a16="http://schemas.microsoft.com/office/drawing/2014/main" id="{4F8D8433-3CAE-4F7F-8264-5D3DE1BDE72C}"/>
                </a:ext>
              </a:extLst>
            </p:cNvPr>
            <p:cNvSpPr/>
            <p:nvPr/>
          </p:nvSpPr>
          <p:spPr bwMode="auto">
            <a:xfrm>
              <a:off x="9339762" y="2355244"/>
              <a:ext cx="1451555" cy="2039468"/>
            </a:xfrm>
            <a:custGeom>
              <a:avLst/>
              <a:gdLst>
                <a:gd name="T0" fmla="*/ 243 w 1517"/>
                <a:gd name="T1" fmla="*/ 1096 h 2133"/>
                <a:gd name="T2" fmla="*/ 54 w 1517"/>
                <a:gd name="T3" fmla="*/ 868 h 2133"/>
                <a:gd name="T4" fmla="*/ 345 w 1517"/>
                <a:gd name="T5" fmla="*/ 1058 h 2133"/>
                <a:gd name="T6" fmla="*/ 521 w 1517"/>
                <a:gd name="T7" fmla="*/ 1132 h 2133"/>
                <a:gd name="T8" fmla="*/ 487 w 1517"/>
                <a:gd name="T9" fmla="*/ 1052 h 2133"/>
                <a:gd name="T10" fmla="*/ 442 w 1517"/>
                <a:gd name="T11" fmla="*/ 915 h 2133"/>
                <a:gd name="T12" fmla="*/ 0 w 1517"/>
                <a:gd name="T13" fmla="*/ 527 h 2133"/>
                <a:gd name="T14" fmla="*/ 422 w 1517"/>
                <a:gd name="T15" fmla="*/ 767 h 2133"/>
                <a:gd name="T16" fmla="*/ 439 w 1517"/>
                <a:gd name="T17" fmla="*/ 583 h 2133"/>
                <a:gd name="T18" fmla="*/ 274 w 1517"/>
                <a:gd name="T19" fmla="*/ 268 h 2133"/>
                <a:gd name="T20" fmla="*/ 465 w 1517"/>
                <a:gd name="T21" fmla="*/ 494 h 2133"/>
                <a:gd name="T22" fmla="*/ 562 w 1517"/>
                <a:gd name="T23" fmla="*/ 312 h 2133"/>
                <a:gd name="T24" fmla="*/ 533 w 1517"/>
                <a:gd name="T25" fmla="*/ 944 h 2133"/>
                <a:gd name="T26" fmla="*/ 748 w 1517"/>
                <a:gd name="T27" fmla="*/ 513 h 2133"/>
                <a:gd name="T28" fmla="*/ 647 w 1517"/>
                <a:gd name="T29" fmla="*/ 1177 h 2133"/>
                <a:gd name="T30" fmla="*/ 723 w 1517"/>
                <a:gd name="T31" fmla="*/ 1368 h 2133"/>
                <a:gd name="T32" fmla="*/ 894 w 1517"/>
                <a:gd name="T33" fmla="*/ 949 h 2133"/>
                <a:gd name="T34" fmla="*/ 672 w 1517"/>
                <a:gd name="T35" fmla="*/ 0 h 2133"/>
                <a:gd name="T36" fmla="*/ 859 w 1517"/>
                <a:gd name="T37" fmla="*/ 284 h 2133"/>
                <a:gd name="T38" fmla="*/ 1014 w 1517"/>
                <a:gd name="T39" fmla="*/ 21 h 2133"/>
                <a:gd name="T40" fmla="*/ 908 w 1517"/>
                <a:gd name="T41" fmla="*/ 399 h 2133"/>
                <a:gd name="T42" fmla="*/ 986 w 1517"/>
                <a:gd name="T43" fmla="*/ 893 h 2133"/>
                <a:gd name="T44" fmla="*/ 947 w 1517"/>
                <a:gd name="T45" fmla="*/ 1139 h 2133"/>
                <a:gd name="T46" fmla="*/ 1123 w 1517"/>
                <a:gd name="T47" fmla="*/ 297 h 2133"/>
                <a:gd name="T48" fmla="*/ 1147 w 1517"/>
                <a:gd name="T49" fmla="*/ 676 h 2133"/>
                <a:gd name="T50" fmla="*/ 1517 w 1517"/>
                <a:gd name="T51" fmla="*/ 551 h 2133"/>
                <a:gd name="T52" fmla="*/ 1141 w 1517"/>
                <a:gd name="T53" fmla="*/ 760 h 2133"/>
                <a:gd name="T54" fmla="*/ 1053 w 1517"/>
                <a:gd name="T55" fmla="*/ 1131 h 2133"/>
                <a:gd name="T56" fmla="*/ 1236 w 1517"/>
                <a:gd name="T57" fmla="*/ 1105 h 2133"/>
                <a:gd name="T58" fmla="*/ 1448 w 1517"/>
                <a:gd name="T59" fmla="*/ 831 h 2133"/>
                <a:gd name="T60" fmla="*/ 1299 w 1517"/>
                <a:gd name="T61" fmla="*/ 1117 h 2133"/>
                <a:gd name="T62" fmla="*/ 1500 w 1517"/>
                <a:gd name="T63" fmla="*/ 1218 h 2133"/>
                <a:gd name="T64" fmla="*/ 996 w 1517"/>
                <a:gd name="T65" fmla="*/ 1251 h 2133"/>
                <a:gd name="T66" fmla="*/ 929 w 1517"/>
                <a:gd name="T67" fmla="*/ 1357 h 2133"/>
                <a:gd name="T68" fmla="*/ 655 w 1517"/>
                <a:gd name="T69" fmla="*/ 2132 h 2133"/>
                <a:gd name="T70" fmla="*/ 389 w 1517"/>
                <a:gd name="T71" fmla="*/ 2133 h 2133"/>
                <a:gd name="T72" fmla="*/ 566 w 1517"/>
                <a:gd name="T73" fmla="*/ 1551 h 2133"/>
                <a:gd name="T74" fmla="*/ 587 w 1517"/>
                <a:gd name="T75" fmla="*/ 1364 h 2133"/>
                <a:gd name="T76" fmla="*/ 326 w 1517"/>
                <a:gd name="T77" fmla="*/ 1121 h 2133"/>
                <a:gd name="T78" fmla="*/ 323 w 1517"/>
                <a:gd name="T79" fmla="*/ 1121 h 2133"/>
                <a:gd name="T80" fmla="*/ 32 w 1517"/>
                <a:gd name="T81" fmla="*/ 1300 h 2133"/>
                <a:gd name="T82" fmla="*/ 243 w 1517"/>
                <a:gd name="T83" fmla="*/ 1096 h 2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7" h="2133">
                  <a:moveTo>
                    <a:pt x="243" y="1096"/>
                  </a:moveTo>
                  <a:cubicBezTo>
                    <a:pt x="146" y="1058"/>
                    <a:pt x="62" y="979"/>
                    <a:pt x="54" y="868"/>
                  </a:cubicBezTo>
                  <a:cubicBezTo>
                    <a:pt x="86" y="1046"/>
                    <a:pt x="244" y="1042"/>
                    <a:pt x="345" y="1058"/>
                  </a:cubicBezTo>
                  <a:cubicBezTo>
                    <a:pt x="427" y="1070"/>
                    <a:pt x="475" y="1090"/>
                    <a:pt x="521" y="1132"/>
                  </a:cubicBezTo>
                  <a:cubicBezTo>
                    <a:pt x="511" y="1107"/>
                    <a:pt x="500" y="1081"/>
                    <a:pt x="487" y="1052"/>
                  </a:cubicBezTo>
                  <a:cubicBezTo>
                    <a:pt x="468" y="1008"/>
                    <a:pt x="453" y="962"/>
                    <a:pt x="442" y="915"/>
                  </a:cubicBezTo>
                  <a:cubicBezTo>
                    <a:pt x="369" y="736"/>
                    <a:pt x="235" y="531"/>
                    <a:pt x="0" y="527"/>
                  </a:cubicBezTo>
                  <a:cubicBezTo>
                    <a:pt x="140" y="517"/>
                    <a:pt x="304" y="621"/>
                    <a:pt x="422" y="767"/>
                  </a:cubicBezTo>
                  <a:cubicBezTo>
                    <a:pt x="420" y="706"/>
                    <a:pt x="426" y="644"/>
                    <a:pt x="439" y="583"/>
                  </a:cubicBezTo>
                  <a:cubicBezTo>
                    <a:pt x="443" y="468"/>
                    <a:pt x="409" y="341"/>
                    <a:pt x="274" y="268"/>
                  </a:cubicBezTo>
                  <a:cubicBezTo>
                    <a:pt x="358" y="306"/>
                    <a:pt x="433" y="384"/>
                    <a:pt x="465" y="494"/>
                  </a:cubicBezTo>
                  <a:cubicBezTo>
                    <a:pt x="488" y="431"/>
                    <a:pt x="520" y="370"/>
                    <a:pt x="562" y="312"/>
                  </a:cubicBezTo>
                  <a:cubicBezTo>
                    <a:pt x="412" y="562"/>
                    <a:pt x="458" y="770"/>
                    <a:pt x="533" y="944"/>
                  </a:cubicBezTo>
                  <a:cubicBezTo>
                    <a:pt x="540" y="759"/>
                    <a:pt x="630" y="606"/>
                    <a:pt x="748" y="513"/>
                  </a:cubicBezTo>
                  <a:cubicBezTo>
                    <a:pt x="562" y="709"/>
                    <a:pt x="577" y="987"/>
                    <a:pt x="647" y="1177"/>
                  </a:cubicBezTo>
                  <a:cubicBezTo>
                    <a:pt x="687" y="1254"/>
                    <a:pt x="712" y="1307"/>
                    <a:pt x="723" y="1368"/>
                  </a:cubicBezTo>
                  <a:cubicBezTo>
                    <a:pt x="802" y="1219"/>
                    <a:pt x="871" y="1054"/>
                    <a:pt x="894" y="949"/>
                  </a:cubicBezTo>
                  <a:cubicBezTo>
                    <a:pt x="946" y="713"/>
                    <a:pt x="927" y="336"/>
                    <a:pt x="672" y="0"/>
                  </a:cubicBezTo>
                  <a:cubicBezTo>
                    <a:pt x="738" y="76"/>
                    <a:pt x="805" y="175"/>
                    <a:pt x="859" y="284"/>
                  </a:cubicBezTo>
                  <a:cubicBezTo>
                    <a:pt x="872" y="168"/>
                    <a:pt x="935" y="75"/>
                    <a:pt x="1014" y="21"/>
                  </a:cubicBezTo>
                  <a:cubicBezTo>
                    <a:pt x="879" y="127"/>
                    <a:pt x="877" y="278"/>
                    <a:pt x="908" y="399"/>
                  </a:cubicBezTo>
                  <a:cubicBezTo>
                    <a:pt x="968" y="553"/>
                    <a:pt x="1003" y="725"/>
                    <a:pt x="986" y="893"/>
                  </a:cubicBezTo>
                  <a:cubicBezTo>
                    <a:pt x="982" y="933"/>
                    <a:pt x="969" y="1057"/>
                    <a:pt x="947" y="1139"/>
                  </a:cubicBezTo>
                  <a:cubicBezTo>
                    <a:pt x="1083" y="947"/>
                    <a:pt x="1170" y="665"/>
                    <a:pt x="1123" y="297"/>
                  </a:cubicBezTo>
                  <a:cubicBezTo>
                    <a:pt x="1146" y="409"/>
                    <a:pt x="1154" y="538"/>
                    <a:pt x="1147" y="676"/>
                  </a:cubicBezTo>
                  <a:cubicBezTo>
                    <a:pt x="1253" y="558"/>
                    <a:pt x="1397" y="525"/>
                    <a:pt x="1517" y="551"/>
                  </a:cubicBezTo>
                  <a:cubicBezTo>
                    <a:pt x="1320" y="524"/>
                    <a:pt x="1198" y="640"/>
                    <a:pt x="1141" y="760"/>
                  </a:cubicBezTo>
                  <a:cubicBezTo>
                    <a:pt x="1125" y="887"/>
                    <a:pt x="1100" y="1011"/>
                    <a:pt x="1053" y="1131"/>
                  </a:cubicBezTo>
                  <a:cubicBezTo>
                    <a:pt x="1115" y="1108"/>
                    <a:pt x="1177" y="1101"/>
                    <a:pt x="1236" y="1105"/>
                  </a:cubicBezTo>
                  <a:cubicBezTo>
                    <a:pt x="1336" y="1065"/>
                    <a:pt x="1433" y="985"/>
                    <a:pt x="1448" y="831"/>
                  </a:cubicBezTo>
                  <a:cubicBezTo>
                    <a:pt x="1445" y="933"/>
                    <a:pt x="1395" y="1045"/>
                    <a:pt x="1299" y="1117"/>
                  </a:cubicBezTo>
                  <a:cubicBezTo>
                    <a:pt x="1371" y="1134"/>
                    <a:pt x="1442" y="1168"/>
                    <a:pt x="1500" y="1218"/>
                  </a:cubicBezTo>
                  <a:cubicBezTo>
                    <a:pt x="1270" y="1137"/>
                    <a:pt x="1113" y="1167"/>
                    <a:pt x="996" y="1251"/>
                  </a:cubicBezTo>
                  <a:cubicBezTo>
                    <a:pt x="976" y="1286"/>
                    <a:pt x="954" y="1325"/>
                    <a:pt x="929" y="1357"/>
                  </a:cubicBezTo>
                  <a:cubicBezTo>
                    <a:pt x="725" y="1640"/>
                    <a:pt x="611" y="1861"/>
                    <a:pt x="655" y="2132"/>
                  </a:cubicBezTo>
                  <a:cubicBezTo>
                    <a:pt x="389" y="2133"/>
                    <a:pt x="389" y="2133"/>
                    <a:pt x="389" y="2133"/>
                  </a:cubicBezTo>
                  <a:cubicBezTo>
                    <a:pt x="379" y="1934"/>
                    <a:pt x="437" y="1735"/>
                    <a:pt x="566" y="1551"/>
                  </a:cubicBezTo>
                  <a:cubicBezTo>
                    <a:pt x="585" y="1482"/>
                    <a:pt x="592" y="1424"/>
                    <a:pt x="587" y="1364"/>
                  </a:cubicBezTo>
                  <a:cubicBezTo>
                    <a:pt x="540" y="1242"/>
                    <a:pt x="476" y="1149"/>
                    <a:pt x="326" y="1121"/>
                  </a:cubicBezTo>
                  <a:cubicBezTo>
                    <a:pt x="323" y="1121"/>
                    <a:pt x="323" y="1121"/>
                    <a:pt x="323" y="1121"/>
                  </a:cubicBezTo>
                  <a:cubicBezTo>
                    <a:pt x="217" y="1123"/>
                    <a:pt x="99" y="1161"/>
                    <a:pt x="32" y="1300"/>
                  </a:cubicBezTo>
                  <a:cubicBezTo>
                    <a:pt x="67" y="1213"/>
                    <a:pt x="140" y="1133"/>
                    <a:pt x="243" y="1096"/>
                  </a:cubicBezTo>
                  <a:close/>
                </a:path>
              </a:pathLst>
            </a:custGeom>
            <a:solidFill>
              <a:schemeClr val="bg2">
                <a:lumMod val="75000"/>
              </a:schemeClr>
            </a:solidFill>
            <a:ln>
              <a:noFill/>
            </a:ln>
          </p:spPr>
          <p:txBody>
            <a:bodyPr lIns="121871" tIns="60935" rIns="121871" bIns="60935"/>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icrosoft YaHei"/>
                <a:cs typeface="+mn-ea"/>
                <a:sym typeface="+mn-lt"/>
              </a:endParaRPr>
            </a:p>
          </p:txBody>
        </p:sp>
        <p:sp>
          <p:nvSpPr>
            <p:cNvPr id="54" name="Freeform 9">
              <a:extLst>
                <a:ext uri="{FF2B5EF4-FFF2-40B4-BE49-F238E27FC236}">
                  <a16:creationId xmlns:a16="http://schemas.microsoft.com/office/drawing/2014/main" id="{DFEF04CA-FAEA-446F-ACE2-550E2B546EA9}"/>
                </a:ext>
              </a:extLst>
            </p:cNvPr>
            <p:cNvSpPr/>
            <p:nvPr/>
          </p:nvSpPr>
          <p:spPr bwMode="auto">
            <a:xfrm>
              <a:off x="10718342" y="2779339"/>
              <a:ext cx="439433" cy="287495"/>
            </a:xfrm>
            <a:custGeom>
              <a:avLst/>
              <a:gdLst>
                <a:gd name="T0" fmla="*/ 0 w 459"/>
                <a:gd name="T1" fmla="*/ 113 h 302"/>
                <a:gd name="T2" fmla="*/ 197 w 459"/>
                <a:gd name="T3" fmla="*/ 278 h 302"/>
                <a:gd name="T4" fmla="*/ 459 w 459"/>
                <a:gd name="T5" fmla="*/ 277 h 302"/>
                <a:gd name="T6" fmla="*/ 189 w 459"/>
                <a:gd name="T7" fmla="*/ 36 h 302"/>
                <a:gd name="T8" fmla="*/ 12 w 459"/>
                <a:gd name="T9" fmla="*/ 85 h 302"/>
                <a:gd name="T10" fmla="*/ 12 w 459"/>
                <a:gd name="T11" fmla="*/ 85 h 302"/>
                <a:gd name="T12" fmla="*/ 12 w 459"/>
                <a:gd name="T13" fmla="*/ 85 h 302"/>
                <a:gd name="T14" fmla="*/ 7 w 459"/>
                <a:gd name="T15" fmla="*/ 91 h 302"/>
                <a:gd name="T16" fmla="*/ 9 w 459"/>
                <a:gd name="T17" fmla="*/ 91 h 302"/>
                <a:gd name="T18" fmla="*/ 0 w 459"/>
                <a:gd name="T19" fmla="*/ 1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9" h="302">
                  <a:moveTo>
                    <a:pt x="0" y="113"/>
                  </a:moveTo>
                  <a:cubicBezTo>
                    <a:pt x="7" y="226"/>
                    <a:pt x="79" y="302"/>
                    <a:pt x="197" y="278"/>
                  </a:cubicBezTo>
                  <a:cubicBezTo>
                    <a:pt x="285" y="260"/>
                    <a:pt x="367" y="245"/>
                    <a:pt x="459" y="277"/>
                  </a:cubicBezTo>
                  <a:cubicBezTo>
                    <a:pt x="397" y="155"/>
                    <a:pt x="309" y="65"/>
                    <a:pt x="189" y="36"/>
                  </a:cubicBezTo>
                  <a:cubicBezTo>
                    <a:pt x="189" y="36"/>
                    <a:pt x="78" y="0"/>
                    <a:pt x="12" y="85"/>
                  </a:cubicBezTo>
                  <a:cubicBezTo>
                    <a:pt x="12" y="85"/>
                    <a:pt x="12" y="85"/>
                    <a:pt x="12" y="85"/>
                  </a:cubicBezTo>
                  <a:cubicBezTo>
                    <a:pt x="12" y="85"/>
                    <a:pt x="12" y="85"/>
                    <a:pt x="12" y="85"/>
                  </a:cubicBezTo>
                  <a:cubicBezTo>
                    <a:pt x="10" y="87"/>
                    <a:pt x="9" y="89"/>
                    <a:pt x="7" y="91"/>
                  </a:cubicBezTo>
                  <a:cubicBezTo>
                    <a:pt x="8" y="91"/>
                    <a:pt x="8" y="91"/>
                    <a:pt x="9" y="91"/>
                  </a:cubicBezTo>
                  <a:lnTo>
                    <a:pt x="0" y="113"/>
                  </a:lnTo>
                  <a:close/>
                </a:path>
              </a:pathLst>
            </a:custGeom>
            <a:solidFill>
              <a:schemeClr val="accent5">
                <a:lumMod val="60000"/>
                <a:lumOff val="40000"/>
              </a:schemeClr>
            </a:solidFill>
            <a:ln>
              <a:noFill/>
            </a:ln>
          </p:spPr>
          <p:txBody>
            <a:bodyPr lIns="121871" tIns="60935" rIns="121871" bIns="60935"/>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icrosoft YaHei"/>
                <a:cs typeface="+mn-ea"/>
                <a:sym typeface="+mn-lt"/>
              </a:endParaRPr>
            </a:p>
          </p:txBody>
        </p:sp>
        <p:sp>
          <p:nvSpPr>
            <p:cNvPr id="55" name="Freeform 11">
              <a:extLst>
                <a:ext uri="{FF2B5EF4-FFF2-40B4-BE49-F238E27FC236}">
                  <a16:creationId xmlns:a16="http://schemas.microsoft.com/office/drawing/2014/main" id="{C1D1E923-A069-4613-826D-834667EBA31E}"/>
                </a:ext>
              </a:extLst>
            </p:cNvPr>
            <p:cNvSpPr/>
            <p:nvPr/>
          </p:nvSpPr>
          <p:spPr bwMode="auto">
            <a:xfrm>
              <a:off x="10707238" y="3413099"/>
              <a:ext cx="345835" cy="484454"/>
            </a:xfrm>
            <a:custGeom>
              <a:avLst/>
              <a:gdLst>
                <a:gd name="T0" fmla="*/ 28 w 362"/>
                <a:gd name="T1" fmla="*/ 104 h 507"/>
                <a:gd name="T2" fmla="*/ 25 w 362"/>
                <a:gd name="T3" fmla="*/ 116 h 507"/>
                <a:gd name="T4" fmla="*/ 102 w 362"/>
                <a:gd name="T5" fmla="*/ 291 h 507"/>
                <a:gd name="T6" fmla="*/ 319 w 362"/>
                <a:gd name="T7" fmla="*/ 507 h 507"/>
                <a:gd name="T8" fmla="*/ 266 w 362"/>
                <a:gd name="T9" fmla="*/ 83 h 507"/>
                <a:gd name="T10" fmla="*/ 48 w 362"/>
                <a:gd name="T11" fmla="*/ 78 h 507"/>
                <a:gd name="T12" fmla="*/ 48 w 362"/>
                <a:gd name="T13" fmla="*/ 78 h 507"/>
                <a:gd name="T14" fmla="*/ 48 w 362"/>
                <a:gd name="T15" fmla="*/ 78 h 507"/>
                <a:gd name="T16" fmla="*/ 43 w 362"/>
                <a:gd name="T17" fmla="*/ 83 h 507"/>
                <a:gd name="T18" fmla="*/ 44 w 362"/>
                <a:gd name="T19" fmla="*/ 83 h 507"/>
                <a:gd name="T20" fmla="*/ 28 w 362"/>
                <a:gd name="T21" fmla="*/ 104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2" h="507">
                  <a:moveTo>
                    <a:pt x="28" y="104"/>
                  </a:moveTo>
                  <a:cubicBezTo>
                    <a:pt x="27" y="108"/>
                    <a:pt x="26" y="112"/>
                    <a:pt x="25" y="116"/>
                  </a:cubicBezTo>
                  <a:cubicBezTo>
                    <a:pt x="0" y="199"/>
                    <a:pt x="35" y="259"/>
                    <a:pt x="102" y="291"/>
                  </a:cubicBezTo>
                  <a:cubicBezTo>
                    <a:pt x="196" y="335"/>
                    <a:pt x="268" y="409"/>
                    <a:pt x="319" y="507"/>
                  </a:cubicBezTo>
                  <a:cubicBezTo>
                    <a:pt x="342" y="367"/>
                    <a:pt x="362" y="210"/>
                    <a:pt x="266" y="83"/>
                  </a:cubicBezTo>
                  <a:cubicBezTo>
                    <a:pt x="203" y="0"/>
                    <a:pt x="127" y="0"/>
                    <a:pt x="48" y="78"/>
                  </a:cubicBezTo>
                  <a:cubicBezTo>
                    <a:pt x="48" y="78"/>
                    <a:pt x="48" y="78"/>
                    <a:pt x="48" y="78"/>
                  </a:cubicBezTo>
                  <a:cubicBezTo>
                    <a:pt x="48" y="78"/>
                    <a:pt x="48" y="78"/>
                    <a:pt x="48" y="78"/>
                  </a:cubicBezTo>
                  <a:cubicBezTo>
                    <a:pt x="46" y="80"/>
                    <a:pt x="45" y="81"/>
                    <a:pt x="43" y="83"/>
                  </a:cubicBezTo>
                  <a:cubicBezTo>
                    <a:pt x="44" y="83"/>
                    <a:pt x="44" y="83"/>
                    <a:pt x="44" y="83"/>
                  </a:cubicBezTo>
                  <a:lnTo>
                    <a:pt x="28" y="104"/>
                  </a:lnTo>
                  <a:close/>
                </a:path>
              </a:pathLst>
            </a:custGeom>
            <a:solidFill>
              <a:schemeClr val="accent5">
                <a:lumMod val="60000"/>
                <a:lumOff val="40000"/>
              </a:schemeClr>
            </a:solidFill>
            <a:ln>
              <a:noFill/>
            </a:ln>
          </p:spPr>
          <p:txBody>
            <a:bodyPr lIns="121871" tIns="60935" rIns="121871" bIns="60935"/>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icrosoft YaHei"/>
                <a:cs typeface="+mn-ea"/>
                <a:sym typeface="+mn-lt"/>
              </a:endParaRPr>
            </a:p>
          </p:txBody>
        </p:sp>
        <p:sp>
          <p:nvSpPr>
            <p:cNvPr id="56" name="Freeform 14">
              <a:extLst>
                <a:ext uri="{FF2B5EF4-FFF2-40B4-BE49-F238E27FC236}">
                  <a16:creationId xmlns:a16="http://schemas.microsoft.com/office/drawing/2014/main" id="{4B89AA35-31E6-439A-A5AD-27D9EFE344D6}"/>
                </a:ext>
              </a:extLst>
            </p:cNvPr>
            <p:cNvSpPr/>
            <p:nvPr/>
          </p:nvSpPr>
          <p:spPr bwMode="auto">
            <a:xfrm>
              <a:off x="9309620" y="2477549"/>
              <a:ext cx="345835" cy="246197"/>
            </a:xfrm>
            <a:custGeom>
              <a:avLst/>
              <a:gdLst>
                <a:gd name="T0" fmla="*/ 355 w 363"/>
                <a:gd name="T1" fmla="*/ 179 h 258"/>
                <a:gd name="T2" fmla="*/ 161 w 363"/>
                <a:gd name="T3" fmla="*/ 186 h 258"/>
                <a:gd name="T4" fmla="*/ 0 w 363"/>
                <a:gd name="T5" fmla="*/ 58 h 258"/>
                <a:gd name="T6" fmla="*/ 274 w 363"/>
                <a:gd name="T7" fmla="*/ 41 h 258"/>
                <a:gd name="T8" fmla="*/ 362 w 363"/>
                <a:gd name="T9" fmla="*/ 163 h 258"/>
                <a:gd name="T10" fmla="*/ 355 w 363"/>
                <a:gd name="T11" fmla="*/ 179 h 258"/>
              </a:gdLst>
              <a:ahLst/>
              <a:cxnLst>
                <a:cxn ang="0">
                  <a:pos x="T0" y="T1"/>
                </a:cxn>
                <a:cxn ang="0">
                  <a:pos x="T2" y="T3"/>
                </a:cxn>
                <a:cxn ang="0">
                  <a:pos x="T4" y="T5"/>
                </a:cxn>
                <a:cxn ang="0">
                  <a:pos x="T6" y="T7"/>
                </a:cxn>
                <a:cxn ang="0">
                  <a:pos x="T8" y="T9"/>
                </a:cxn>
                <a:cxn ang="0">
                  <a:pos x="T10" y="T11"/>
                </a:cxn>
              </a:cxnLst>
              <a:rect l="0" t="0" r="r" b="b"/>
              <a:pathLst>
                <a:path w="363" h="258">
                  <a:moveTo>
                    <a:pt x="355" y="179"/>
                  </a:moveTo>
                  <a:cubicBezTo>
                    <a:pt x="299" y="248"/>
                    <a:pt x="219" y="258"/>
                    <a:pt x="161" y="186"/>
                  </a:cubicBezTo>
                  <a:cubicBezTo>
                    <a:pt x="115" y="131"/>
                    <a:pt x="70" y="80"/>
                    <a:pt x="0" y="58"/>
                  </a:cubicBezTo>
                  <a:cubicBezTo>
                    <a:pt x="92" y="13"/>
                    <a:pt x="185" y="0"/>
                    <a:pt x="274" y="41"/>
                  </a:cubicBezTo>
                  <a:cubicBezTo>
                    <a:pt x="274" y="41"/>
                    <a:pt x="363" y="74"/>
                    <a:pt x="362" y="163"/>
                  </a:cubicBezTo>
                  <a:lnTo>
                    <a:pt x="355" y="179"/>
                  </a:lnTo>
                  <a:close/>
                </a:path>
              </a:pathLst>
            </a:custGeom>
            <a:solidFill>
              <a:schemeClr val="accent5">
                <a:lumMod val="60000"/>
                <a:lumOff val="40000"/>
              </a:schemeClr>
            </a:solidFill>
            <a:ln>
              <a:noFill/>
            </a:ln>
          </p:spPr>
          <p:txBody>
            <a:bodyPr lIns="121871" tIns="60935" rIns="121871" bIns="60935"/>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icrosoft YaHei"/>
                <a:cs typeface="+mn-ea"/>
                <a:sym typeface="+mn-lt"/>
              </a:endParaRPr>
            </a:p>
          </p:txBody>
        </p:sp>
        <p:sp>
          <p:nvSpPr>
            <p:cNvPr id="57" name="Freeform 15">
              <a:extLst>
                <a:ext uri="{FF2B5EF4-FFF2-40B4-BE49-F238E27FC236}">
                  <a16:creationId xmlns:a16="http://schemas.microsoft.com/office/drawing/2014/main" id="{CFC09324-45E0-4B5F-9940-BAC78C7E43B7}"/>
                </a:ext>
              </a:extLst>
            </p:cNvPr>
            <p:cNvSpPr/>
            <p:nvPr/>
          </p:nvSpPr>
          <p:spPr bwMode="auto">
            <a:xfrm>
              <a:off x="8959026" y="2753925"/>
              <a:ext cx="483851" cy="301791"/>
            </a:xfrm>
            <a:custGeom>
              <a:avLst/>
              <a:gdLst>
                <a:gd name="T0" fmla="*/ 506 w 506"/>
                <a:gd name="T1" fmla="*/ 134 h 315"/>
                <a:gd name="T2" fmla="*/ 268 w 506"/>
                <a:gd name="T3" fmla="*/ 261 h 315"/>
                <a:gd name="T4" fmla="*/ 0 w 506"/>
                <a:gd name="T5" fmla="*/ 202 h 315"/>
                <a:gd name="T6" fmla="*/ 327 w 506"/>
                <a:gd name="T7" fmla="*/ 11 h 315"/>
                <a:gd name="T8" fmla="*/ 503 w 506"/>
                <a:gd name="T9" fmla="*/ 110 h 315"/>
                <a:gd name="T10" fmla="*/ 506 w 506"/>
                <a:gd name="T11" fmla="*/ 134 h 315"/>
              </a:gdLst>
              <a:ahLst/>
              <a:cxnLst>
                <a:cxn ang="0">
                  <a:pos x="T0" y="T1"/>
                </a:cxn>
                <a:cxn ang="0">
                  <a:pos x="T2" y="T3"/>
                </a:cxn>
                <a:cxn ang="0">
                  <a:pos x="T4" y="T5"/>
                </a:cxn>
                <a:cxn ang="0">
                  <a:pos x="T6" y="T7"/>
                </a:cxn>
                <a:cxn ang="0">
                  <a:pos x="T8" y="T9"/>
                </a:cxn>
                <a:cxn ang="0">
                  <a:pos x="T10" y="T11"/>
                </a:cxn>
              </a:cxnLst>
              <a:rect l="0" t="0" r="r" b="b"/>
              <a:pathLst>
                <a:path w="506" h="315">
                  <a:moveTo>
                    <a:pt x="506" y="134"/>
                  </a:moveTo>
                  <a:cubicBezTo>
                    <a:pt x="477" y="250"/>
                    <a:pt x="386" y="315"/>
                    <a:pt x="268" y="261"/>
                  </a:cubicBezTo>
                  <a:cubicBezTo>
                    <a:pt x="184" y="222"/>
                    <a:pt x="101" y="189"/>
                    <a:pt x="0" y="202"/>
                  </a:cubicBezTo>
                  <a:cubicBezTo>
                    <a:pt x="88" y="90"/>
                    <a:pt x="196" y="17"/>
                    <a:pt x="327" y="11"/>
                  </a:cubicBezTo>
                  <a:cubicBezTo>
                    <a:pt x="327" y="11"/>
                    <a:pt x="457" y="0"/>
                    <a:pt x="503" y="110"/>
                  </a:cubicBezTo>
                  <a:lnTo>
                    <a:pt x="506" y="134"/>
                  </a:lnTo>
                  <a:close/>
                </a:path>
              </a:pathLst>
            </a:custGeom>
            <a:solidFill>
              <a:schemeClr val="accent5">
                <a:lumMod val="60000"/>
                <a:lumOff val="40000"/>
              </a:schemeClr>
            </a:solidFill>
            <a:ln>
              <a:noFill/>
            </a:ln>
          </p:spPr>
          <p:txBody>
            <a:bodyPr lIns="121871" tIns="60935" rIns="121871" bIns="60935"/>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icrosoft YaHei"/>
                <a:cs typeface="+mn-ea"/>
                <a:sym typeface="+mn-lt"/>
              </a:endParaRPr>
            </a:p>
          </p:txBody>
        </p:sp>
        <p:sp>
          <p:nvSpPr>
            <p:cNvPr id="58" name="Freeform 17">
              <a:extLst>
                <a:ext uri="{FF2B5EF4-FFF2-40B4-BE49-F238E27FC236}">
                  <a16:creationId xmlns:a16="http://schemas.microsoft.com/office/drawing/2014/main" id="{4754775C-9E44-46AB-B7EA-77C5BB70458A}"/>
                </a:ext>
              </a:extLst>
            </p:cNvPr>
            <p:cNvSpPr/>
            <p:nvPr/>
          </p:nvSpPr>
          <p:spPr bwMode="auto">
            <a:xfrm>
              <a:off x="9195399" y="3516343"/>
              <a:ext cx="296657" cy="479688"/>
            </a:xfrm>
            <a:custGeom>
              <a:avLst/>
              <a:gdLst>
                <a:gd name="T0" fmla="*/ 234 w 310"/>
                <a:gd name="T1" fmla="*/ 23 h 501"/>
                <a:gd name="T2" fmla="*/ 232 w 310"/>
                <a:gd name="T3" fmla="*/ 284 h 501"/>
                <a:gd name="T4" fmla="*/ 86 w 310"/>
                <a:gd name="T5" fmla="*/ 501 h 501"/>
                <a:gd name="T6" fmla="*/ 77 w 310"/>
                <a:gd name="T7" fmla="*/ 78 h 501"/>
                <a:gd name="T8" fmla="*/ 215 w 310"/>
                <a:gd name="T9" fmla="*/ 13 h 501"/>
                <a:gd name="T10" fmla="*/ 234 w 310"/>
                <a:gd name="T11" fmla="*/ 23 h 501"/>
              </a:gdLst>
              <a:ahLst/>
              <a:cxnLst>
                <a:cxn ang="0">
                  <a:pos x="T0" y="T1"/>
                </a:cxn>
                <a:cxn ang="0">
                  <a:pos x="T2" y="T3"/>
                </a:cxn>
                <a:cxn ang="0">
                  <a:pos x="T4" y="T5"/>
                </a:cxn>
                <a:cxn ang="0">
                  <a:pos x="T6" y="T7"/>
                </a:cxn>
                <a:cxn ang="0">
                  <a:pos x="T8" y="T9"/>
                </a:cxn>
                <a:cxn ang="0">
                  <a:pos x="T10" y="T11"/>
                </a:cxn>
              </a:cxnLst>
              <a:rect l="0" t="0" r="r" b="b"/>
              <a:pathLst>
                <a:path w="310" h="501">
                  <a:moveTo>
                    <a:pt x="234" y="23"/>
                  </a:moveTo>
                  <a:cubicBezTo>
                    <a:pt x="295" y="110"/>
                    <a:pt x="310" y="210"/>
                    <a:pt x="232" y="284"/>
                  </a:cubicBezTo>
                  <a:cubicBezTo>
                    <a:pt x="156" y="359"/>
                    <a:pt x="102" y="417"/>
                    <a:pt x="86" y="501"/>
                  </a:cubicBezTo>
                  <a:cubicBezTo>
                    <a:pt x="26" y="354"/>
                    <a:pt x="0" y="206"/>
                    <a:pt x="77" y="78"/>
                  </a:cubicBezTo>
                  <a:cubicBezTo>
                    <a:pt x="117" y="12"/>
                    <a:pt x="166" y="0"/>
                    <a:pt x="215" y="13"/>
                  </a:cubicBezTo>
                  <a:lnTo>
                    <a:pt x="234" y="23"/>
                  </a:lnTo>
                  <a:close/>
                </a:path>
              </a:pathLst>
            </a:custGeom>
            <a:solidFill>
              <a:schemeClr val="accent5">
                <a:lumMod val="60000"/>
                <a:lumOff val="40000"/>
              </a:schemeClr>
            </a:solidFill>
            <a:ln>
              <a:noFill/>
            </a:ln>
          </p:spPr>
          <p:txBody>
            <a:bodyPr lIns="121871" tIns="60935" rIns="121871" bIns="60935"/>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icrosoft YaHei"/>
                <a:cs typeface="+mn-ea"/>
                <a:sym typeface="+mn-lt"/>
              </a:endParaRPr>
            </a:p>
          </p:txBody>
        </p:sp>
      </p:grpSp>
      <p:grpSp>
        <p:nvGrpSpPr>
          <p:cNvPr id="92" name="Group 91">
            <a:extLst>
              <a:ext uri="{FF2B5EF4-FFF2-40B4-BE49-F238E27FC236}">
                <a16:creationId xmlns:a16="http://schemas.microsoft.com/office/drawing/2014/main" id="{F570957A-183B-462B-8332-6D6321D2B742}"/>
              </a:ext>
            </a:extLst>
          </p:cNvPr>
          <p:cNvGrpSpPr/>
          <p:nvPr/>
        </p:nvGrpSpPr>
        <p:grpSpPr>
          <a:xfrm>
            <a:off x="6919077" y="1568110"/>
            <a:ext cx="1870097" cy="1870097"/>
            <a:chOff x="3956262" y="2062474"/>
            <a:chExt cx="1870097" cy="1870097"/>
          </a:xfrm>
        </p:grpSpPr>
        <p:sp>
          <p:nvSpPr>
            <p:cNvPr id="93" name="Oval 92">
              <a:extLst>
                <a:ext uri="{FF2B5EF4-FFF2-40B4-BE49-F238E27FC236}">
                  <a16:creationId xmlns:a16="http://schemas.microsoft.com/office/drawing/2014/main" id="{578C1281-2960-484D-A9E2-A4037C32B3C8}"/>
                </a:ext>
              </a:extLst>
            </p:cNvPr>
            <p:cNvSpPr/>
            <p:nvPr/>
          </p:nvSpPr>
          <p:spPr>
            <a:xfrm>
              <a:off x="3956262" y="2062474"/>
              <a:ext cx="1870097" cy="1870097"/>
            </a:xfrm>
            <a:prstGeom prst="ellipse">
              <a:avLst/>
            </a:prstGeom>
            <a:solidFill>
              <a:srgbClr val="FFF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94" name="Oval 93">
              <a:extLst>
                <a:ext uri="{FF2B5EF4-FFF2-40B4-BE49-F238E27FC236}">
                  <a16:creationId xmlns:a16="http://schemas.microsoft.com/office/drawing/2014/main" id="{70EAEAAD-976A-4389-A252-46AD56F45774}"/>
                </a:ext>
              </a:extLst>
            </p:cNvPr>
            <p:cNvSpPr/>
            <p:nvPr/>
          </p:nvSpPr>
          <p:spPr>
            <a:xfrm>
              <a:off x="4079835" y="2171099"/>
              <a:ext cx="1621971" cy="1621971"/>
            </a:xfrm>
            <a:prstGeom prst="ellipse">
              <a:avLst/>
            </a:prstGeom>
            <a:solidFill>
              <a:srgbClr val="FDE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grpSp>
        <p:nvGrpSpPr>
          <p:cNvPr id="95" name="组合 85">
            <a:extLst>
              <a:ext uri="{FF2B5EF4-FFF2-40B4-BE49-F238E27FC236}">
                <a16:creationId xmlns:a16="http://schemas.microsoft.com/office/drawing/2014/main" id="{6CABCFA6-4897-417C-860A-E035E91E9756}"/>
              </a:ext>
            </a:extLst>
          </p:cNvPr>
          <p:cNvGrpSpPr/>
          <p:nvPr/>
        </p:nvGrpSpPr>
        <p:grpSpPr>
          <a:xfrm flipH="1">
            <a:off x="4261238" y="2584107"/>
            <a:ext cx="3341914" cy="988599"/>
            <a:chOff x="594424" y="1153191"/>
            <a:chExt cx="2605976" cy="1634460"/>
          </a:xfrm>
        </p:grpSpPr>
        <p:sp>
          <p:nvSpPr>
            <p:cNvPr id="96" name="任意多边形 86">
              <a:extLst>
                <a:ext uri="{FF2B5EF4-FFF2-40B4-BE49-F238E27FC236}">
                  <a16:creationId xmlns:a16="http://schemas.microsoft.com/office/drawing/2014/main" id="{7E2C2EBA-3B35-4AFF-AFE5-89E4E8B27E2B}"/>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97" name="任意多边形 87">
              <a:extLst>
                <a:ext uri="{FF2B5EF4-FFF2-40B4-BE49-F238E27FC236}">
                  <a16:creationId xmlns:a16="http://schemas.microsoft.com/office/drawing/2014/main" id="{AF531EFF-109D-45B2-A675-A7F2E5BA78FE}"/>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sp>
        <p:nvSpPr>
          <p:cNvPr id="98" name="TextBox 97">
            <a:extLst>
              <a:ext uri="{FF2B5EF4-FFF2-40B4-BE49-F238E27FC236}">
                <a16:creationId xmlns:a16="http://schemas.microsoft.com/office/drawing/2014/main" id="{0E18C98B-3750-41FD-AB9A-0C91562EEBDA}"/>
              </a:ext>
            </a:extLst>
          </p:cNvPr>
          <p:cNvSpPr txBox="1"/>
          <p:nvPr/>
        </p:nvSpPr>
        <p:spPr>
          <a:xfrm>
            <a:off x="5755113" y="2767988"/>
            <a:ext cx="12187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Tên</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bài</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endParaRPr>
          </a:p>
        </p:txBody>
      </p:sp>
      <p:sp>
        <p:nvSpPr>
          <p:cNvPr id="99" name="TextBox 98">
            <a:extLst>
              <a:ext uri="{FF2B5EF4-FFF2-40B4-BE49-F238E27FC236}">
                <a16:creationId xmlns:a16="http://schemas.microsoft.com/office/drawing/2014/main" id="{47DA62A9-DDC1-4665-92EC-559A303FB361}"/>
              </a:ext>
            </a:extLst>
          </p:cNvPr>
          <p:cNvSpPr txBox="1"/>
          <p:nvPr/>
        </p:nvSpPr>
        <p:spPr>
          <a:xfrm>
            <a:off x="7274405" y="2170189"/>
            <a:ext cx="115845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Tác</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giả</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endParaRPr>
          </a:p>
        </p:txBody>
      </p:sp>
      <p:grpSp>
        <p:nvGrpSpPr>
          <p:cNvPr id="100" name="Group 99">
            <a:extLst>
              <a:ext uri="{FF2B5EF4-FFF2-40B4-BE49-F238E27FC236}">
                <a16:creationId xmlns:a16="http://schemas.microsoft.com/office/drawing/2014/main" id="{1AADA900-4EFC-4DAA-93AC-741DE7DE3DDF}"/>
              </a:ext>
            </a:extLst>
          </p:cNvPr>
          <p:cNvGrpSpPr/>
          <p:nvPr/>
        </p:nvGrpSpPr>
        <p:grpSpPr>
          <a:xfrm>
            <a:off x="8354885" y="3506588"/>
            <a:ext cx="2661454" cy="2499099"/>
            <a:chOff x="1332345" y="1985020"/>
            <a:chExt cx="2302776" cy="2181607"/>
          </a:xfrm>
        </p:grpSpPr>
        <p:sp>
          <p:nvSpPr>
            <p:cNvPr id="101" name="Star: 5 Points 39">
              <a:extLst>
                <a:ext uri="{FF2B5EF4-FFF2-40B4-BE49-F238E27FC236}">
                  <a16:creationId xmlns:a16="http://schemas.microsoft.com/office/drawing/2014/main" id="{E616D2F2-AA64-4279-BF03-464936DDA207}"/>
                </a:ext>
              </a:extLst>
            </p:cNvPr>
            <p:cNvSpPr/>
            <p:nvPr/>
          </p:nvSpPr>
          <p:spPr>
            <a:xfrm rot="20821121">
              <a:off x="1332345" y="1985020"/>
              <a:ext cx="2302776" cy="2181607"/>
            </a:xfrm>
            <a:custGeom>
              <a:avLst/>
              <a:gdLst>
                <a:gd name="connsiteX0" fmla="*/ 2 w 1754241"/>
                <a:gd name="connsiteY0" fmla="*/ 668298 h 1749631"/>
                <a:gd name="connsiteX1" fmla="*/ 571773 w 1754241"/>
                <a:gd name="connsiteY1" fmla="*/ 526428 h 1749631"/>
                <a:gd name="connsiteX2" fmla="*/ 877121 w 1754241"/>
                <a:gd name="connsiteY2" fmla="*/ 0 h 1749631"/>
                <a:gd name="connsiteX3" fmla="*/ 1182468 w 1754241"/>
                <a:gd name="connsiteY3" fmla="*/ 526428 h 1749631"/>
                <a:gd name="connsiteX4" fmla="*/ 1754239 w 1754241"/>
                <a:gd name="connsiteY4" fmla="*/ 668298 h 1749631"/>
                <a:gd name="connsiteX5" fmla="*/ 1371184 w 1754241"/>
                <a:gd name="connsiteY5" fmla="*/ 1135518 h 1749631"/>
                <a:gd name="connsiteX6" fmla="*/ 1419210 w 1754241"/>
                <a:gd name="connsiteY6" fmla="*/ 1749627 h 1749631"/>
                <a:gd name="connsiteX7" fmla="*/ 877121 w 1754241"/>
                <a:gd name="connsiteY7" fmla="*/ 1511957 h 1749631"/>
                <a:gd name="connsiteX8" fmla="*/ 335031 w 1754241"/>
                <a:gd name="connsiteY8" fmla="*/ 1749627 h 1749631"/>
                <a:gd name="connsiteX9" fmla="*/ 383057 w 1754241"/>
                <a:gd name="connsiteY9" fmla="*/ 1135518 h 1749631"/>
                <a:gd name="connsiteX10" fmla="*/ 2 w 1754241"/>
                <a:gd name="connsiteY10" fmla="*/ 668298 h 1749631"/>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371182 w 1754237"/>
                <a:gd name="connsiteY6" fmla="*/ 1135518 h 1749627"/>
                <a:gd name="connsiteX7" fmla="*/ 1419208 w 1754237"/>
                <a:gd name="connsiteY7" fmla="*/ 1749627 h 1749627"/>
                <a:gd name="connsiteX8" fmla="*/ 877119 w 1754237"/>
                <a:gd name="connsiteY8" fmla="*/ 1511957 h 1749627"/>
                <a:gd name="connsiteX9" fmla="*/ 335029 w 1754237"/>
                <a:gd name="connsiteY9" fmla="*/ 1749627 h 1749627"/>
                <a:gd name="connsiteX10" fmla="*/ 383055 w 1754237"/>
                <a:gd name="connsiteY10" fmla="*/ 1135518 h 1749627"/>
                <a:gd name="connsiteX11" fmla="*/ 0 w 1754237"/>
                <a:gd name="connsiteY11"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747233 w 1754237"/>
                <a:gd name="connsiteY6" fmla="*/ 745812 h 1749627"/>
                <a:gd name="connsiteX7" fmla="*/ 1371182 w 1754237"/>
                <a:gd name="connsiteY7" fmla="*/ 1135518 h 1749627"/>
                <a:gd name="connsiteX8" fmla="*/ 1419208 w 1754237"/>
                <a:gd name="connsiteY8" fmla="*/ 1749627 h 1749627"/>
                <a:gd name="connsiteX9" fmla="*/ 877119 w 1754237"/>
                <a:gd name="connsiteY9" fmla="*/ 1511957 h 1749627"/>
                <a:gd name="connsiteX10" fmla="*/ 335029 w 1754237"/>
                <a:gd name="connsiteY10" fmla="*/ 1749627 h 1749627"/>
                <a:gd name="connsiteX11" fmla="*/ 383055 w 1754237"/>
                <a:gd name="connsiteY11" fmla="*/ 1135518 h 1749627"/>
                <a:gd name="connsiteX12" fmla="*/ 0 w 1754237"/>
                <a:gd name="connsiteY12"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0 w 1754237"/>
                <a:gd name="connsiteY13"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3314 w 1754237"/>
                <a:gd name="connsiteY13" fmla="*/ 753528 h 1749627"/>
                <a:gd name="connsiteX14" fmla="*/ 0 w 1754237"/>
                <a:gd name="connsiteY14" fmla="*/ 668298 h 1749627"/>
                <a:gd name="connsiteX0" fmla="*/ 6796 w 1750923"/>
                <a:gd name="connsiteY0" fmla="*/ 672408 h 1749627"/>
                <a:gd name="connsiteX1" fmla="*/ 69448 w 1750923"/>
                <a:gd name="connsiteY1" fmla="*/ 610774 h 1749627"/>
                <a:gd name="connsiteX2" fmla="*/ 568457 w 1750923"/>
                <a:gd name="connsiteY2" fmla="*/ 526428 h 1749627"/>
                <a:gd name="connsiteX3" fmla="*/ 873805 w 1750923"/>
                <a:gd name="connsiteY3" fmla="*/ 0 h 1749627"/>
                <a:gd name="connsiteX4" fmla="*/ 1179152 w 1750923"/>
                <a:gd name="connsiteY4" fmla="*/ 526428 h 1749627"/>
                <a:gd name="connsiteX5" fmla="*/ 1710935 w 1750923"/>
                <a:gd name="connsiteY5" fmla="*/ 598025 h 1749627"/>
                <a:gd name="connsiteX6" fmla="*/ 1750923 w 1750923"/>
                <a:gd name="connsiteY6" fmla="*/ 668298 h 1749627"/>
                <a:gd name="connsiteX7" fmla="*/ 1743919 w 1750923"/>
                <a:gd name="connsiteY7" fmla="*/ 745812 h 1749627"/>
                <a:gd name="connsiteX8" fmla="*/ 1367868 w 1750923"/>
                <a:gd name="connsiteY8" fmla="*/ 1135518 h 1749627"/>
                <a:gd name="connsiteX9" fmla="*/ 1415894 w 1750923"/>
                <a:gd name="connsiteY9" fmla="*/ 1749627 h 1749627"/>
                <a:gd name="connsiteX10" fmla="*/ 873805 w 1750923"/>
                <a:gd name="connsiteY10" fmla="*/ 1511957 h 1749627"/>
                <a:gd name="connsiteX11" fmla="*/ 331715 w 1750923"/>
                <a:gd name="connsiteY11" fmla="*/ 1749627 h 1749627"/>
                <a:gd name="connsiteX12" fmla="*/ 379741 w 1750923"/>
                <a:gd name="connsiteY12" fmla="*/ 1135518 h 1749627"/>
                <a:gd name="connsiteX13" fmla="*/ 0 w 1750923"/>
                <a:gd name="connsiteY13" fmla="*/ 753528 h 1749627"/>
                <a:gd name="connsiteX14" fmla="*/ 6796 w 1750923"/>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15894 w 1776195"/>
                <a:gd name="connsiteY9" fmla="*/ 1749627 h 1749627"/>
                <a:gd name="connsiteX10" fmla="*/ 873805 w 1776195"/>
                <a:gd name="connsiteY10" fmla="*/ 1511957 h 1749627"/>
                <a:gd name="connsiteX11" fmla="*/ 331715 w 1776195"/>
                <a:gd name="connsiteY11" fmla="*/ 1749627 h 1749627"/>
                <a:gd name="connsiteX12" fmla="*/ 379741 w 1776195"/>
                <a:gd name="connsiteY12" fmla="*/ 1135518 h 1749627"/>
                <a:gd name="connsiteX13" fmla="*/ 0 w 1776195"/>
                <a:gd name="connsiteY13" fmla="*/ 753528 h 1749627"/>
                <a:gd name="connsiteX14" fmla="*/ 6796 w 1776195"/>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44910 w 1776195"/>
                <a:gd name="connsiteY9" fmla="*/ 1686947 h 1749627"/>
                <a:gd name="connsiteX10" fmla="*/ 1415894 w 1776195"/>
                <a:gd name="connsiteY10" fmla="*/ 1749627 h 1749627"/>
                <a:gd name="connsiteX11" fmla="*/ 873805 w 1776195"/>
                <a:gd name="connsiteY11" fmla="*/ 1511957 h 1749627"/>
                <a:gd name="connsiteX12" fmla="*/ 331715 w 1776195"/>
                <a:gd name="connsiteY12" fmla="*/ 1749627 h 1749627"/>
                <a:gd name="connsiteX13" fmla="*/ 379741 w 1776195"/>
                <a:gd name="connsiteY13" fmla="*/ 1135518 h 1749627"/>
                <a:gd name="connsiteX14" fmla="*/ 0 w 1776195"/>
                <a:gd name="connsiteY14" fmla="*/ 753528 h 1749627"/>
                <a:gd name="connsiteX15" fmla="*/ 6796 w 1776195"/>
                <a:gd name="connsiteY15" fmla="*/ 672408 h 1749627"/>
                <a:gd name="connsiteX0" fmla="*/ 6796 w 1776195"/>
                <a:gd name="connsiteY0" fmla="*/ 672408 h 1776793"/>
                <a:gd name="connsiteX1" fmla="*/ 69448 w 1776195"/>
                <a:gd name="connsiteY1" fmla="*/ 610774 h 1776793"/>
                <a:gd name="connsiteX2" fmla="*/ 568457 w 1776195"/>
                <a:gd name="connsiteY2" fmla="*/ 526428 h 1776793"/>
                <a:gd name="connsiteX3" fmla="*/ 873805 w 1776195"/>
                <a:gd name="connsiteY3" fmla="*/ 0 h 1776793"/>
                <a:gd name="connsiteX4" fmla="*/ 1179152 w 1776195"/>
                <a:gd name="connsiteY4" fmla="*/ 526428 h 1776793"/>
                <a:gd name="connsiteX5" fmla="*/ 1710935 w 1776195"/>
                <a:gd name="connsiteY5" fmla="*/ 598025 h 1776793"/>
                <a:gd name="connsiteX6" fmla="*/ 1776195 w 1776195"/>
                <a:gd name="connsiteY6" fmla="*/ 678574 h 1776793"/>
                <a:gd name="connsiteX7" fmla="*/ 1743919 w 1776195"/>
                <a:gd name="connsiteY7" fmla="*/ 745812 h 1776793"/>
                <a:gd name="connsiteX8" fmla="*/ 1367868 w 1776195"/>
                <a:gd name="connsiteY8" fmla="*/ 1135518 h 1776793"/>
                <a:gd name="connsiteX9" fmla="*/ 1444910 w 1776195"/>
                <a:gd name="connsiteY9" fmla="*/ 1686947 h 1776793"/>
                <a:gd name="connsiteX10" fmla="*/ 1415894 w 1776195"/>
                <a:gd name="connsiteY10" fmla="*/ 1749627 h 1776793"/>
                <a:gd name="connsiteX11" fmla="*/ 1352707 w 1776195"/>
                <a:gd name="connsiteY11" fmla="*/ 1776096 h 1776793"/>
                <a:gd name="connsiteX12" fmla="*/ 873805 w 1776195"/>
                <a:gd name="connsiteY12" fmla="*/ 1511957 h 1776793"/>
                <a:gd name="connsiteX13" fmla="*/ 331715 w 1776195"/>
                <a:gd name="connsiteY13" fmla="*/ 1749627 h 1776793"/>
                <a:gd name="connsiteX14" fmla="*/ 379741 w 1776195"/>
                <a:gd name="connsiteY14" fmla="*/ 1135518 h 1776793"/>
                <a:gd name="connsiteX15" fmla="*/ 0 w 1776195"/>
                <a:gd name="connsiteY15" fmla="*/ 753528 h 1776793"/>
                <a:gd name="connsiteX16" fmla="*/ 6796 w 1776195"/>
                <a:gd name="connsiteY16" fmla="*/ 672408 h 1776793"/>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379741 w 1776195"/>
                <a:gd name="connsiteY14" fmla="*/ 1135518 h 1776756"/>
                <a:gd name="connsiteX15" fmla="*/ 0 w 1776195"/>
                <a:gd name="connsiteY15" fmla="*/ 753528 h 1776756"/>
                <a:gd name="connsiteX16" fmla="*/ 6796 w 1776195"/>
                <a:gd name="connsiteY16"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297320 w 1776195"/>
                <a:gd name="connsiteY14" fmla="*/ 1685046 h 1776756"/>
                <a:gd name="connsiteX15" fmla="*/ 379741 w 1776195"/>
                <a:gd name="connsiteY15" fmla="*/ 1135518 h 1776756"/>
                <a:gd name="connsiteX16" fmla="*/ 0 w 1776195"/>
                <a:gd name="connsiteY16" fmla="*/ 753528 h 1776756"/>
                <a:gd name="connsiteX17" fmla="*/ 6796 w 1776195"/>
                <a:gd name="connsiteY17"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31715 w 1776195"/>
                <a:gd name="connsiteY14" fmla="*/ 1749627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21 w 1776195"/>
                <a:gd name="connsiteY0" fmla="*/ 677497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6756"/>
                <a:gd name="connsiteX1" fmla="*/ 76134 w 1776195"/>
                <a:gd name="connsiteY1" fmla="*/ 62133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0676"/>
                <a:gd name="connsiteX1" fmla="*/ 76134 w 1776195"/>
                <a:gd name="connsiteY1" fmla="*/ 621334 h 1770676"/>
                <a:gd name="connsiteX2" fmla="*/ 568457 w 1776195"/>
                <a:gd name="connsiteY2" fmla="*/ 526428 h 1770676"/>
                <a:gd name="connsiteX3" fmla="*/ 873805 w 1776195"/>
                <a:gd name="connsiteY3" fmla="*/ 0 h 1770676"/>
                <a:gd name="connsiteX4" fmla="*/ 1179152 w 1776195"/>
                <a:gd name="connsiteY4" fmla="*/ 526428 h 1770676"/>
                <a:gd name="connsiteX5" fmla="*/ 1710935 w 1776195"/>
                <a:gd name="connsiteY5" fmla="*/ 598025 h 1770676"/>
                <a:gd name="connsiteX6" fmla="*/ 1776195 w 1776195"/>
                <a:gd name="connsiteY6" fmla="*/ 678574 h 1770676"/>
                <a:gd name="connsiteX7" fmla="*/ 1743919 w 1776195"/>
                <a:gd name="connsiteY7" fmla="*/ 745812 h 1770676"/>
                <a:gd name="connsiteX8" fmla="*/ 1367868 w 1776195"/>
                <a:gd name="connsiteY8" fmla="*/ 1135518 h 1770676"/>
                <a:gd name="connsiteX9" fmla="*/ 1444910 w 1776195"/>
                <a:gd name="connsiteY9" fmla="*/ 1686947 h 1770676"/>
                <a:gd name="connsiteX10" fmla="*/ 1431612 w 1776195"/>
                <a:gd name="connsiteY10" fmla="*/ 1747182 h 1770676"/>
                <a:gd name="connsiteX11" fmla="*/ 1356790 w 1776195"/>
                <a:gd name="connsiteY11" fmla="*/ 1769913 h 1770676"/>
                <a:gd name="connsiteX12" fmla="*/ 873805 w 1776195"/>
                <a:gd name="connsiteY12" fmla="*/ 1511957 h 1770676"/>
                <a:gd name="connsiteX13" fmla="*/ 400907 w 1776195"/>
                <a:gd name="connsiteY13" fmla="*/ 1756383 h 1770676"/>
                <a:gd name="connsiteX14" fmla="*/ 318462 w 1776195"/>
                <a:gd name="connsiteY14" fmla="*/ 1755218 h 1770676"/>
                <a:gd name="connsiteX15" fmla="*/ 297320 w 1776195"/>
                <a:gd name="connsiteY15" fmla="*/ 1685046 h 1770676"/>
                <a:gd name="connsiteX16" fmla="*/ 379741 w 1776195"/>
                <a:gd name="connsiteY16" fmla="*/ 1135518 h 1770676"/>
                <a:gd name="connsiteX17" fmla="*/ 0 w 1776195"/>
                <a:gd name="connsiteY17" fmla="*/ 753528 h 1770676"/>
                <a:gd name="connsiteX18" fmla="*/ 21 w 1776195"/>
                <a:gd name="connsiteY18" fmla="*/ 677497 h 177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6195" h="1770676">
                  <a:moveTo>
                    <a:pt x="21" y="677497"/>
                  </a:moveTo>
                  <a:cubicBezTo>
                    <a:pt x="28133" y="666039"/>
                    <a:pt x="48022" y="632792"/>
                    <a:pt x="76134" y="621334"/>
                  </a:cubicBezTo>
                  <a:lnTo>
                    <a:pt x="568457" y="526428"/>
                  </a:lnTo>
                  <a:cubicBezTo>
                    <a:pt x="670240" y="350952"/>
                    <a:pt x="702574" y="59729"/>
                    <a:pt x="873805" y="0"/>
                  </a:cubicBezTo>
                  <a:cubicBezTo>
                    <a:pt x="1037319" y="36580"/>
                    <a:pt x="1077370" y="350952"/>
                    <a:pt x="1179152" y="526428"/>
                  </a:cubicBezTo>
                  <a:cubicBezTo>
                    <a:pt x="1329405" y="561868"/>
                    <a:pt x="1560682" y="562585"/>
                    <a:pt x="1710935" y="598025"/>
                  </a:cubicBezTo>
                  <a:lnTo>
                    <a:pt x="1776195" y="678574"/>
                  </a:lnTo>
                  <a:cubicBezTo>
                    <a:pt x="1761000" y="696696"/>
                    <a:pt x="1759114" y="727690"/>
                    <a:pt x="1743919" y="745812"/>
                  </a:cubicBezTo>
                  <a:lnTo>
                    <a:pt x="1367868" y="1135518"/>
                  </a:lnTo>
                  <a:cubicBezTo>
                    <a:pt x="1382755" y="1316902"/>
                    <a:pt x="1430023" y="1505563"/>
                    <a:pt x="1444910" y="1686947"/>
                  </a:cubicBezTo>
                  <a:lnTo>
                    <a:pt x="1431612" y="1747182"/>
                  </a:lnTo>
                  <a:cubicBezTo>
                    <a:pt x="1416715" y="1740841"/>
                    <a:pt x="1371687" y="1776254"/>
                    <a:pt x="1356790" y="1769913"/>
                  </a:cubicBezTo>
                  <a:lnTo>
                    <a:pt x="873805" y="1511957"/>
                  </a:lnTo>
                  <a:cubicBezTo>
                    <a:pt x="704606" y="1587161"/>
                    <a:pt x="570106" y="1681179"/>
                    <a:pt x="400907" y="1756383"/>
                  </a:cubicBezTo>
                  <a:lnTo>
                    <a:pt x="318462" y="1755218"/>
                  </a:lnTo>
                  <a:cubicBezTo>
                    <a:pt x="317606" y="1738986"/>
                    <a:pt x="298176" y="1701278"/>
                    <a:pt x="297320" y="1685046"/>
                  </a:cubicBezTo>
                  <a:lnTo>
                    <a:pt x="379741" y="1135518"/>
                  </a:lnTo>
                  <a:cubicBezTo>
                    <a:pt x="260877" y="992755"/>
                    <a:pt x="118864" y="896291"/>
                    <a:pt x="0" y="753528"/>
                  </a:cubicBezTo>
                  <a:cubicBezTo>
                    <a:pt x="7" y="728184"/>
                    <a:pt x="14" y="702841"/>
                    <a:pt x="21" y="677497"/>
                  </a:cubicBezTo>
                  <a:close/>
                </a:path>
              </a:pathLst>
            </a:custGeom>
            <a:solidFill>
              <a:srgbClr val="FFFFA9"/>
            </a:solidFill>
            <a:ln>
              <a:solidFill>
                <a:srgbClr val="FFF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102" name="Star: 5 Points 39">
              <a:extLst>
                <a:ext uri="{FF2B5EF4-FFF2-40B4-BE49-F238E27FC236}">
                  <a16:creationId xmlns:a16="http://schemas.microsoft.com/office/drawing/2014/main" id="{942CD7BC-4CC6-4490-9507-D2B7D508CA52}"/>
                </a:ext>
              </a:extLst>
            </p:cNvPr>
            <p:cNvSpPr/>
            <p:nvPr/>
          </p:nvSpPr>
          <p:spPr>
            <a:xfrm rot="20821121">
              <a:off x="1496771" y="2163717"/>
              <a:ext cx="1947290" cy="1844826"/>
            </a:xfrm>
            <a:custGeom>
              <a:avLst/>
              <a:gdLst>
                <a:gd name="connsiteX0" fmla="*/ 2 w 1754241"/>
                <a:gd name="connsiteY0" fmla="*/ 668298 h 1749631"/>
                <a:gd name="connsiteX1" fmla="*/ 571773 w 1754241"/>
                <a:gd name="connsiteY1" fmla="*/ 526428 h 1749631"/>
                <a:gd name="connsiteX2" fmla="*/ 877121 w 1754241"/>
                <a:gd name="connsiteY2" fmla="*/ 0 h 1749631"/>
                <a:gd name="connsiteX3" fmla="*/ 1182468 w 1754241"/>
                <a:gd name="connsiteY3" fmla="*/ 526428 h 1749631"/>
                <a:gd name="connsiteX4" fmla="*/ 1754239 w 1754241"/>
                <a:gd name="connsiteY4" fmla="*/ 668298 h 1749631"/>
                <a:gd name="connsiteX5" fmla="*/ 1371184 w 1754241"/>
                <a:gd name="connsiteY5" fmla="*/ 1135518 h 1749631"/>
                <a:gd name="connsiteX6" fmla="*/ 1419210 w 1754241"/>
                <a:gd name="connsiteY6" fmla="*/ 1749627 h 1749631"/>
                <a:gd name="connsiteX7" fmla="*/ 877121 w 1754241"/>
                <a:gd name="connsiteY7" fmla="*/ 1511957 h 1749631"/>
                <a:gd name="connsiteX8" fmla="*/ 335031 w 1754241"/>
                <a:gd name="connsiteY8" fmla="*/ 1749627 h 1749631"/>
                <a:gd name="connsiteX9" fmla="*/ 383057 w 1754241"/>
                <a:gd name="connsiteY9" fmla="*/ 1135518 h 1749631"/>
                <a:gd name="connsiteX10" fmla="*/ 2 w 1754241"/>
                <a:gd name="connsiteY10" fmla="*/ 668298 h 1749631"/>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371182 w 1754237"/>
                <a:gd name="connsiteY6" fmla="*/ 1135518 h 1749627"/>
                <a:gd name="connsiteX7" fmla="*/ 1419208 w 1754237"/>
                <a:gd name="connsiteY7" fmla="*/ 1749627 h 1749627"/>
                <a:gd name="connsiteX8" fmla="*/ 877119 w 1754237"/>
                <a:gd name="connsiteY8" fmla="*/ 1511957 h 1749627"/>
                <a:gd name="connsiteX9" fmla="*/ 335029 w 1754237"/>
                <a:gd name="connsiteY9" fmla="*/ 1749627 h 1749627"/>
                <a:gd name="connsiteX10" fmla="*/ 383055 w 1754237"/>
                <a:gd name="connsiteY10" fmla="*/ 1135518 h 1749627"/>
                <a:gd name="connsiteX11" fmla="*/ 0 w 1754237"/>
                <a:gd name="connsiteY11"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747233 w 1754237"/>
                <a:gd name="connsiteY6" fmla="*/ 745812 h 1749627"/>
                <a:gd name="connsiteX7" fmla="*/ 1371182 w 1754237"/>
                <a:gd name="connsiteY7" fmla="*/ 1135518 h 1749627"/>
                <a:gd name="connsiteX8" fmla="*/ 1419208 w 1754237"/>
                <a:gd name="connsiteY8" fmla="*/ 1749627 h 1749627"/>
                <a:gd name="connsiteX9" fmla="*/ 877119 w 1754237"/>
                <a:gd name="connsiteY9" fmla="*/ 1511957 h 1749627"/>
                <a:gd name="connsiteX10" fmla="*/ 335029 w 1754237"/>
                <a:gd name="connsiteY10" fmla="*/ 1749627 h 1749627"/>
                <a:gd name="connsiteX11" fmla="*/ 383055 w 1754237"/>
                <a:gd name="connsiteY11" fmla="*/ 1135518 h 1749627"/>
                <a:gd name="connsiteX12" fmla="*/ 0 w 1754237"/>
                <a:gd name="connsiteY12"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0 w 1754237"/>
                <a:gd name="connsiteY13"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3314 w 1754237"/>
                <a:gd name="connsiteY13" fmla="*/ 753528 h 1749627"/>
                <a:gd name="connsiteX14" fmla="*/ 0 w 1754237"/>
                <a:gd name="connsiteY14" fmla="*/ 668298 h 1749627"/>
                <a:gd name="connsiteX0" fmla="*/ 6796 w 1750923"/>
                <a:gd name="connsiteY0" fmla="*/ 672408 h 1749627"/>
                <a:gd name="connsiteX1" fmla="*/ 69448 w 1750923"/>
                <a:gd name="connsiteY1" fmla="*/ 610774 h 1749627"/>
                <a:gd name="connsiteX2" fmla="*/ 568457 w 1750923"/>
                <a:gd name="connsiteY2" fmla="*/ 526428 h 1749627"/>
                <a:gd name="connsiteX3" fmla="*/ 873805 w 1750923"/>
                <a:gd name="connsiteY3" fmla="*/ 0 h 1749627"/>
                <a:gd name="connsiteX4" fmla="*/ 1179152 w 1750923"/>
                <a:gd name="connsiteY4" fmla="*/ 526428 h 1749627"/>
                <a:gd name="connsiteX5" fmla="*/ 1710935 w 1750923"/>
                <a:gd name="connsiteY5" fmla="*/ 598025 h 1749627"/>
                <a:gd name="connsiteX6" fmla="*/ 1750923 w 1750923"/>
                <a:gd name="connsiteY6" fmla="*/ 668298 h 1749627"/>
                <a:gd name="connsiteX7" fmla="*/ 1743919 w 1750923"/>
                <a:gd name="connsiteY7" fmla="*/ 745812 h 1749627"/>
                <a:gd name="connsiteX8" fmla="*/ 1367868 w 1750923"/>
                <a:gd name="connsiteY8" fmla="*/ 1135518 h 1749627"/>
                <a:gd name="connsiteX9" fmla="*/ 1415894 w 1750923"/>
                <a:gd name="connsiteY9" fmla="*/ 1749627 h 1749627"/>
                <a:gd name="connsiteX10" fmla="*/ 873805 w 1750923"/>
                <a:gd name="connsiteY10" fmla="*/ 1511957 h 1749627"/>
                <a:gd name="connsiteX11" fmla="*/ 331715 w 1750923"/>
                <a:gd name="connsiteY11" fmla="*/ 1749627 h 1749627"/>
                <a:gd name="connsiteX12" fmla="*/ 379741 w 1750923"/>
                <a:gd name="connsiteY12" fmla="*/ 1135518 h 1749627"/>
                <a:gd name="connsiteX13" fmla="*/ 0 w 1750923"/>
                <a:gd name="connsiteY13" fmla="*/ 753528 h 1749627"/>
                <a:gd name="connsiteX14" fmla="*/ 6796 w 1750923"/>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15894 w 1776195"/>
                <a:gd name="connsiteY9" fmla="*/ 1749627 h 1749627"/>
                <a:gd name="connsiteX10" fmla="*/ 873805 w 1776195"/>
                <a:gd name="connsiteY10" fmla="*/ 1511957 h 1749627"/>
                <a:gd name="connsiteX11" fmla="*/ 331715 w 1776195"/>
                <a:gd name="connsiteY11" fmla="*/ 1749627 h 1749627"/>
                <a:gd name="connsiteX12" fmla="*/ 379741 w 1776195"/>
                <a:gd name="connsiteY12" fmla="*/ 1135518 h 1749627"/>
                <a:gd name="connsiteX13" fmla="*/ 0 w 1776195"/>
                <a:gd name="connsiteY13" fmla="*/ 753528 h 1749627"/>
                <a:gd name="connsiteX14" fmla="*/ 6796 w 1776195"/>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44910 w 1776195"/>
                <a:gd name="connsiteY9" fmla="*/ 1686947 h 1749627"/>
                <a:gd name="connsiteX10" fmla="*/ 1415894 w 1776195"/>
                <a:gd name="connsiteY10" fmla="*/ 1749627 h 1749627"/>
                <a:gd name="connsiteX11" fmla="*/ 873805 w 1776195"/>
                <a:gd name="connsiteY11" fmla="*/ 1511957 h 1749627"/>
                <a:gd name="connsiteX12" fmla="*/ 331715 w 1776195"/>
                <a:gd name="connsiteY12" fmla="*/ 1749627 h 1749627"/>
                <a:gd name="connsiteX13" fmla="*/ 379741 w 1776195"/>
                <a:gd name="connsiteY13" fmla="*/ 1135518 h 1749627"/>
                <a:gd name="connsiteX14" fmla="*/ 0 w 1776195"/>
                <a:gd name="connsiteY14" fmla="*/ 753528 h 1749627"/>
                <a:gd name="connsiteX15" fmla="*/ 6796 w 1776195"/>
                <a:gd name="connsiteY15" fmla="*/ 672408 h 1749627"/>
                <a:gd name="connsiteX0" fmla="*/ 6796 w 1776195"/>
                <a:gd name="connsiteY0" fmla="*/ 672408 h 1776793"/>
                <a:gd name="connsiteX1" fmla="*/ 69448 w 1776195"/>
                <a:gd name="connsiteY1" fmla="*/ 610774 h 1776793"/>
                <a:gd name="connsiteX2" fmla="*/ 568457 w 1776195"/>
                <a:gd name="connsiteY2" fmla="*/ 526428 h 1776793"/>
                <a:gd name="connsiteX3" fmla="*/ 873805 w 1776195"/>
                <a:gd name="connsiteY3" fmla="*/ 0 h 1776793"/>
                <a:gd name="connsiteX4" fmla="*/ 1179152 w 1776195"/>
                <a:gd name="connsiteY4" fmla="*/ 526428 h 1776793"/>
                <a:gd name="connsiteX5" fmla="*/ 1710935 w 1776195"/>
                <a:gd name="connsiteY5" fmla="*/ 598025 h 1776793"/>
                <a:gd name="connsiteX6" fmla="*/ 1776195 w 1776195"/>
                <a:gd name="connsiteY6" fmla="*/ 678574 h 1776793"/>
                <a:gd name="connsiteX7" fmla="*/ 1743919 w 1776195"/>
                <a:gd name="connsiteY7" fmla="*/ 745812 h 1776793"/>
                <a:gd name="connsiteX8" fmla="*/ 1367868 w 1776195"/>
                <a:gd name="connsiteY8" fmla="*/ 1135518 h 1776793"/>
                <a:gd name="connsiteX9" fmla="*/ 1444910 w 1776195"/>
                <a:gd name="connsiteY9" fmla="*/ 1686947 h 1776793"/>
                <a:gd name="connsiteX10" fmla="*/ 1415894 w 1776195"/>
                <a:gd name="connsiteY10" fmla="*/ 1749627 h 1776793"/>
                <a:gd name="connsiteX11" fmla="*/ 1352707 w 1776195"/>
                <a:gd name="connsiteY11" fmla="*/ 1776096 h 1776793"/>
                <a:gd name="connsiteX12" fmla="*/ 873805 w 1776195"/>
                <a:gd name="connsiteY12" fmla="*/ 1511957 h 1776793"/>
                <a:gd name="connsiteX13" fmla="*/ 331715 w 1776195"/>
                <a:gd name="connsiteY13" fmla="*/ 1749627 h 1776793"/>
                <a:gd name="connsiteX14" fmla="*/ 379741 w 1776195"/>
                <a:gd name="connsiteY14" fmla="*/ 1135518 h 1776793"/>
                <a:gd name="connsiteX15" fmla="*/ 0 w 1776195"/>
                <a:gd name="connsiteY15" fmla="*/ 753528 h 1776793"/>
                <a:gd name="connsiteX16" fmla="*/ 6796 w 1776195"/>
                <a:gd name="connsiteY16" fmla="*/ 672408 h 1776793"/>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379741 w 1776195"/>
                <a:gd name="connsiteY14" fmla="*/ 1135518 h 1776756"/>
                <a:gd name="connsiteX15" fmla="*/ 0 w 1776195"/>
                <a:gd name="connsiteY15" fmla="*/ 753528 h 1776756"/>
                <a:gd name="connsiteX16" fmla="*/ 6796 w 1776195"/>
                <a:gd name="connsiteY16"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297320 w 1776195"/>
                <a:gd name="connsiteY14" fmla="*/ 1685046 h 1776756"/>
                <a:gd name="connsiteX15" fmla="*/ 379741 w 1776195"/>
                <a:gd name="connsiteY15" fmla="*/ 1135518 h 1776756"/>
                <a:gd name="connsiteX16" fmla="*/ 0 w 1776195"/>
                <a:gd name="connsiteY16" fmla="*/ 753528 h 1776756"/>
                <a:gd name="connsiteX17" fmla="*/ 6796 w 1776195"/>
                <a:gd name="connsiteY17"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31715 w 1776195"/>
                <a:gd name="connsiteY14" fmla="*/ 1749627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21 w 1776195"/>
                <a:gd name="connsiteY0" fmla="*/ 677497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6756"/>
                <a:gd name="connsiteX1" fmla="*/ 76134 w 1776195"/>
                <a:gd name="connsiteY1" fmla="*/ 62133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0676"/>
                <a:gd name="connsiteX1" fmla="*/ 76134 w 1776195"/>
                <a:gd name="connsiteY1" fmla="*/ 621334 h 1770676"/>
                <a:gd name="connsiteX2" fmla="*/ 568457 w 1776195"/>
                <a:gd name="connsiteY2" fmla="*/ 526428 h 1770676"/>
                <a:gd name="connsiteX3" fmla="*/ 873805 w 1776195"/>
                <a:gd name="connsiteY3" fmla="*/ 0 h 1770676"/>
                <a:gd name="connsiteX4" fmla="*/ 1179152 w 1776195"/>
                <a:gd name="connsiteY4" fmla="*/ 526428 h 1770676"/>
                <a:gd name="connsiteX5" fmla="*/ 1710935 w 1776195"/>
                <a:gd name="connsiteY5" fmla="*/ 598025 h 1770676"/>
                <a:gd name="connsiteX6" fmla="*/ 1776195 w 1776195"/>
                <a:gd name="connsiteY6" fmla="*/ 678574 h 1770676"/>
                <a:gd name="connsiteX7" fmla="*/ 1743919 w 1776195"/>
                <a:gd name="connsiteY7" fmla="*/ 745812 h 1770676"/>
                <a:gd name="connsiteX8" fmla="*/ 1367868 w 1776195"/>
                <a:gd name="connsiteY8" fmla="*/ 1135518 h 1770676"/>
                <a:gd name="connsiteX9" fmla="*/ 1444910 w 1776195"/>
                <a:gd name="connsiteY9" fmla="*/ 1686947 h 1770676"/>
                <a:gd name="connsiteX10" fmla="*/ 1431612 w 1776195"/>
                <a:gd name="connsiteY10" fmla="*/ 1747182 h 1770676"/>
                <a:gd name="connsiteX11" fmla="*/ 1356790 w 1776195"/>
                <a:gd name="connsiteY11" fmla="*/ 1769913 h 1770676"/>
                <a:gd name="connsiteX12" fmla="*/ 873805 w 1776195"/>
                <a:gd name="connsiteY12" fmla="*/ 1511957 h 1770676"/>
                <a:gd name="connsiteX13" fmla="*/ 400907 w 1776195"/>
                <a:gd name="connsiteY13" fmla="*/ 1756383 h 1770676"/>
                <a:gd name="connsiteX14" fmla="*/ 318462 w 1776195"/>
                <a:gd name="connsiteY14" fmla="*/ 1755218 h 1770676"/>
                <a:gd name="connsiteX15" fmla="*/ 297320 w 1776195"/>
                <a:gd name="connsiteY15" fmla="*/ 1685046 h 1770676"/>
                <a:gd name="connsiteX16" fmla="*/ 379741 w 1776195"/>
                <a:gd name="connsiteY16" fmla="*/ 1135518 h 1770676"/>
                <a:gd name="connsiteX17" fmla="*/ 0 w 1776195"/>
                <a:gd name="connsiteY17" fmla="*/ 753528 h 1770676"/>
                <a:gd name="connsiteX18" fmla="*/ 21 w 1776195"/>
                <a:gd name="connsiteY18" fmla="*/ 677497 h 177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6195" h="1770676">
                  <a:moveTo>
                    <a:pt x="21" y="677497"/>
                  </a:moveTo>
                  <a:cubicBezTo>
                    <a:pt x="28133" y="666039"/>
                    <a:pt x="48022" y="632792"/>
                    <a:pt x="76134" y="621334"/>
                  </a:cubicBezTo>
                  <a:lnTo>
                    <a:pt x="568457" y="526428"/>
                  </a:lnTo>
                  <a:cubicBezTo>
                    <a:pt x="670240" y="350952"/>
                    <a:pt x="702574" y="59729"/>
                    <a:pt x="873805" y="0"/>
                  </a:cubicBezTo>
                  <a:cubicBezTo>
                    <a:pt x="1037319" y="36580"/>
                    <a:pt x="1077370" y="350952"/>
                    <a:pt x="1179152" y="526428"/>
                  </a:cubicBezTo>
                  <a:cubicBezTo>
                    <a:pt x="1329405" y="561868"/>
                    <a:pt x="1560682" y="562585"/>
                    <a:pt x="1710935" y="598025"/>
                  </a:cubicBezTo>
                  <a:lnTo>
                    <a:pt x="1776195" y="678574"/>
                  </a:lnTo>
                  <a:cubicBezTo>
                    <a:pt x="1761000" y="696696"/>
                    <a:pt x="1759114" y="727690"/>
                    <a:pt x="1743919" y="745812"/>
                  </a:cubicBezTo>
                  <a:lnTo>
                    <a:pt x="1367868" y="1135518"/>
                  </a:lnTo>
                  <a:cubicBezTo>
                    <a:pt x="1382755" y="1316902"/>
                    <a:pt x="1430023" y="1505563"/>
                    <a:pt x="1444910" y="1686947"/>
                  </a:cubicBezTo>
                  <a:lnTo>
                    <a:pt x="1431612" y="1747182"/>
                  </a:lnTo>
                  <a:cubicBezTo>
                    <a:pt x="1416715" y="1740841"/>
                    <a:pt x="1371687" y="1776254"/>
                    <a:pt x="1356790" y="1769913"/>
                  </a:cubicBezTo>
                  <a:lnTo>
                    <a:pt x="873805" y="1511957"/>
                  </a:lnTo>
                  <a:cubicBezTo>
                    <a:pt x="704606" y="1587161"/>
                    <a:pt x="570106" y="1681179"/>
                    <a:pt x="400907" y="1756383"/>
                  </a:cubicBezTo>
                  <a:lnTo>
                    <a:pt x="318462" y="1755218"/>
                  </a:lnTo>
                  <a:cubicBezTo>
                    <a:pt x="317606" y="1738986"/>
                    <a:pt x="298176" y="1701278"/>
                    <a:pt x="297320" y="1685046"/>
                  </a:cubicBezTo>
                  <a:lnTo>
                    <a:pt x="379741" y="1135518"/>
                  </a:lnTo>
                  <a:cubicBezTo>
                    <a:pt x="260877" y="992755"/>
                    <a:pt x="118864" y="896291"/>
                    <a:pt x="0" y="753528"/>
                  </a:cubicBezTo>
                  <a:cubicBezTo>
                    <a:pt x="7" y="728184"/>
                    <a:pt x="14" y="702841"/>
                    <a:pt x="21" y="677497"/>
                  </a:cubicBezTo>
                  <a:close/>
                </a:path>
              </a:pathLst>
            </a:custGeom>
            <a:solidFill>
              <a:srgbClr val="FDE65C"/>
            </a:solidFill>
            <a:ln>
              <a:solidFill>
                <a:srgbClr val="FFF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sp>
        <p:nvSpPr>
          <p:cNvPr id="103" name="TextBox 102">
            <a:extLst>
              <a:ext uri="{FF2B5EF4-FFF2-40B4-BE49-F238E27FC236}">
                <a16:creationId xmlns:a16="http://schemas.microsoft.com/office/drawing/2014/main" id="{F2F57E49-D5AE-4D10-871E-86D5354D7E3C}"/>
              </a:ext>
            </a:extLst>
          </p:cNvPr>
          <p:cNvSpPr txBox="1"/>
          <p:nvPr/>
        </p:nvSpPr>
        <p:spPr>
          <a:xfrm rot="20654737">
            <a:off x="8671579" y="4289946"/>
            <a:ext cx="219781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Cách</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em</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tìm</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được</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bài</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đọc</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endParaRPr>
          </a:p>
        </p:txBody>
      </p:sp>
      <p:grpSp>
        <p:nvGrpSpPr>
          <p:cNvPr id="104" name="Group 103">
            <a:extLst>
              <a:ext uri="{FF2B5EF4-FFF2-40B4-BE49-F238E27FC236}">
                <a16:creationId xmlns:a16="http://schemas.microsoft.com/office/drawing/2014/main" id="{55E2B923-459D-4C36-B07F-F2F7D064D625}"/>
              </a:ext>
            </a:extLst>
          </p:cNvPr>
          <p:cNvGrpSpPr/>
          <p:nvPr/>
        </p:nvGrpSpPr>
        <p:grpSpPr>
          <a:xfrm rot="1820166">
            <a:off x="4673379" y="3132413"/>
            <a:ext cx="3390511" cy="3180597"/>
            <a:chOff x="1332345" y="1985020"/>
            <a:chExt cx="2302776" cy="2181607"/>
          </a:xfrm>
        </p:grpSpPr>
        <p:sp>
          <p:nvSpPr>
            <p:cNvPr id="105" name="Star: 5 Points 39">
              <a:extLst>
                <a:ext uri="{FF2B5EF4-FFF2-40B4-BE49-F238E27FC236}">
                  <a16:creationId xmlns:a16="http://schemas.microsoft.com/office/drawing/2014/main" id="{5A4EE3D2-4259-4CFD-91B4-D48F04ED6F4A}"/>
                </a:ext>
              </a:extLst>
            </p:cNvPr>
            <p:cNvSpPr/>
            <p:nvPr/>
          </p:nvSpPr>
          <p:spPr>
            <a:xfrm rot="20821121">
              <a:off x="1332345" y="1985020"/>
              <a:ext cx="2302776" cy="2181607"/>
            </a:xfrm>
            <a:custGeom>
              <a:avLst/>
              <a:gdLst>
                <a:gd name="connsiteX0" fmla="*/ 2 w 1754241"/>
                <a:gd name="connsiteY0" fmla="*/ 668298 h 1749631"/>
                <a:gd name="connsiteX1" fmla="*/ 571773 w 1754241"/>
                <a:gd name="connsiteY1" fmla="*/ 526428 h 1749631"/>
                <a:gd name="connsiteX2" fmla="*/ 877121 w 1754241"/>
                <a:gd name="connsiteY2" fmla="*/ 0 h 1749631"/>
                <a:gd name="connsiteX3" fmla="*/ 1182468 w 1754241"/>
                <a:gd name="connsiteY3" fmla="*/ 526428 h 1749631"/>
                <a:gd name="connsiteX4" fmla="*/ 1754239 w 1754241"/>
                <a:gd name="connsiteY4" fmla="*/ 668298 h 1749631"/>
                <a:gd name="connsiteX5" fmla="*/ 1371184 w 1754241"/>
                <a:gd name="connsiteY5" fmla="*/ 1135518 h 1749631"/>
                <a:gd name="connsiteX6" fmla="*/ 1419210 w 1754241"/>
                <a:gd name="connsiteY6" fmla="*/ 1749627 h 1749631"/>
                <a:gd name="connsiteX7" fmla="*/ 877121 w 1754241"/>
                <a:gd name="connsiteY7" fmla="*/ 1511957 h 1749631"/>
                <a:gd name="connsiteX8" fmla="*/ 335031 w 1754241"/>
                <a:gd name="connsiteY8" fmla="*/ 1749627 h 1749631"/>
                <a:gd name="connsiteX9" fmla="*/ 383057 w 1754241"/>
                <a:gd name="connsiteY9" fmla="*/ 1135518 h 1749631"/>
                <a:gd name="connsiteX10" fmla="*/ 2 w 1754241"/>
                <a:gd name="connsiteY10" fmla="*/ 668298 h 1749631"/>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371182 w 1754237"/>
                <a:gd name="connsiteY6" fmla="*/ 1135518 h 1749627"/>
                <a:gd name="connsiteX7" fmla="*/ 1419208 w 1754237"/>
                <a:gd name="connsiteY7" fmla="*/ 1749627 h 1749627"/>
                <a:gd name="connsiteX8" fmla="*/ 877119 w 1754237"/>
                <a:gd name="connsiteY8" fmla="*/ 1511957 h 1749627"/>
                <a:gd name="connsiteX9" fmla="*/ 335029 w 1754237"/>
                <a:gd name="connsiteY9" fmla="*/ 1749627 h 1749627"/>
                <a:gd name="connsiteX10" fmla="*/ 383055 w 1754237"/>
                <a:gd name="connsiteY10" fmla="*/ 1135518 h 1749627"/>
                <a:gd name="connsiteX11" fmla="*/ 0 w 1754237"/>
                <a:gd name="connsiteY11"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747233 w 1754237"/>
                <a:gd name="connsiteY6" fmla="*/ 745812 h 1749627"/>
                <a:gd name="connsiteX7" fmla="*/ 1371182 w 1754237"/>
                <a:gd name="connsiteY7" fmla="*/ 1135518 h 1749627"/>
                <a:gd name="connsiteX8" fmla="*/ 1419208 w 1754237"/>
                <a:gd name="connsiteY8" fmla="*/ 1749627 h 1749627"/>
                <a:gd name="connsiteX9" fmla="*/ 877119 w 1754237"/>
                <a:gd name="connsiteY9" fmla="*/ 1511957 h 1749627"/>
                <a:gd name="connsiteX10" fmla="*/ 335029 w 1754237"/>
                <a:gd name="connsiteY10" fmla="*/ 1749627 h 1749627"/>
                <a:gd name="connsiteX11" fmla="*/ 383055 w 1754237"/>
                <a:gd name="connsiteY11" fmla="*/ 1135518 h 1749627"/>
                <a:gd name="connsiteX12" fmla="*/ 0 w 1754237"/>
                <a:gd name="connsiteY12"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0 w 1754237"/>
                <a:gd name="connsiteY13"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3314 w 1754237"/>
                <a:gd name="connsiteY13" fmla="*/ 753528 h 1749627"/>
                <a:gd name="connsiteX14" fmla="*/ 0 w 1754237"/>
                <a:gd name="connsiteY14" fmla="*/ 668298 h 1749627"/>
                <a:gd name="connsiteX0" fmla="*/ 6796 w 1750923"/>
                <a:gd name="connsiteY0" fmla="*/ 672408 h 1749627"/>
                <a:gd name="connsiteX1" fmla="*/ 69448 w 1750923"/>
                <a:gd name="connsiteY1" fmla="*/ 610774 h 1749627"/>
                <a:gd name="connsiteX2" fmla="*/ 568457 w 1750923"/>
                <a:gd name="connsiteY2" fmla="*/ 526428 h 1749627"/>
                <a:gd name="connsiteX3" fmla="*/ 873805 w 1750923"/>
                <a:gd name="connsiteY3" fmla="*/ 0 h 1749627"/>
                <a:gd name="connsiteX4" fmla="*/ 1179152 w 1750923"/>
                <a:gd name="connsiteY4" fmla="*/ 526428 h 1749627"/>
                <a:gd name="connsiteX5" fmla="*/ 1710935 w 1750923"/>
                <a:gd name="connsiteY5" fmla="*/ 598025 h 1749627"/>
                <a:gd name="connsiteX6" fmla="*/ 1750923 w 1750923"/>
                <a:gd name="connsiteY6" fmla="*/ 668298 h 1749627"/>
                <a:gd name="connsiteX7" fmla="*/ 1743919 w 1750923"/>
                <a:gd name="connsiteY7" fmla="*/ 745812 h 1749627"/>
                <a:gd name="connsiteX8" fmla="*/ 1367868 w 1750923"/>
                <a:gd name="connsiteY8" fmla="*/ 1135518 h 1749627"/>
                <a:gd name="connsiteX9" fmla="*/ 1415894 w 1750923"/>
                <a:gd name="connsiteY9" fmla="*/ 1749627 h 1749627"/>
                <a:gd name="connsiteX10" fmla="*/ 873805 w 1750923"/>
                <a:gd name="connsiteY10" fmla="*/ 1511957 h 1749627"/>
                <a:gd name="connsiteX11" fmla="*/ 331715 w 1750923"/>
                <a:gd name="connsiteY11" fmla="*/ 1749627 h 1749627"/>
                <a:gd name="connsiteX12" fmla="*/ 379741 w 1750923"/>
                <a:gd name="connsiteY12" fmla="*/ 1135518 h 1749627"/>
                <a:gd name="connsiteX13" fmla="*/ 0 w 1750923"/>
                <a:gd name="connsiteY13" fmla="*/ 753528 h 1749627"/>
                <a:gd name="connsiteX14" fmla="*/ 6796 w 1750923"/>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15894 w 1776195"/>
                <a:gd name="connsiteY9" fmla="*/ 1749627 h 1749627"/>
                <a:gd name="connsiteX10" fmla="*/ 873805 w 1776195"/>
                <a:gd name="connsiteY10" fmla="*/ 1511957 h 1749627"/>
                <a:gd name="connsiteX11" fmla="*/ 331715 w 1776195"/>
                <a:gd name="connsiteY11" fmla="*/ 1749627 h 1749627"/>
                <a:gd name="connsiteX12" fmla="*/ 379741 w 1776195"/>
                <a:gd name="connsiteY12" fmla="*/ 1135518 h 1749627"/>
                <a:gd name="connsiteX13" fmla="*/ 0 w 1776195"/>
                <a:gd name="connsiteY13" fmla="*/ 753528 h 1749627"/>
                <a:gd name="connsiteX14" fmla="*/ 6796 w 1776195"/>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44910 w 1776195"/>
                <a:gd name="connsiteY9" fmla="*/ 1686947 h 1749627"/>
                <a:gd name="connsiteX10" fmla="*/ 1415894 w 1776195"/>
                <a:gd name="connsiteY10" fmla="*/ 1749627 h 1749627"/>
                <a:gd name="connsiteX11" fmla="*/ 873805 w 1776195"/>
                <a:gd name="connsiteY11" fmla="*/ 1511957 h 1749627"/>
                <a:gd name="connsiteX12" fmla="*/ 331715 w 1776195"/>
                <a:gd name="connsiteY12" fmla="*/ 1749627 h 1749627"/>
                <a:gd name="connsiteX13" fmla="*/ 379741 w 1776195"/>
                <a:gd name="connsiteY13" fmla="*/ 1135518 h 1749627"/>
                <a:gd name="connsiteX14" fmla="*/ 0 w 1776195"/>
                <a:gd name="connsiteY14" fmla="*/ 753528 h 1749627"/>
                <a:gd name="connsiteX15" fmla="*/ 6796 w 1776195"/>
                <a:gd name="connsiteY15" fmla="*/ 672408 h 1749627"/>
                <a:gd name="connsiteX0" fmla="*/ 6796 w 1776195"/>
                <a:gd name="connsiteY0" fmla="*/ 672408 h 1776793"/>
                <a:gd name="connsiteX1" fmla="*/ 69448 w 1776195"/>
                <a:gd name="connsiteY1" fmla="*/ 610774 h 1776793"/>
                <a:gd name="connsiteX2" fmla="*/ 568457 w 1776195"/>
                <a:gd name="connsiteY2" fmla="*/ 526428 h 1776793"/>
                <a:gd name="connsiteX3" fmla="*/ 873805 w 1776195"/>
                <a:gd name="connsiteY3" fmla="*/ 0 h 1776793"/>
                <a:gd name="connsiteX4" fmla="*/ 1179152 w 1776195"/>
                <a:gd name="connsiteY4" fmla="*/ 526428 h 1776793"/>
                <a:gd name="connsiteX5" fmla="*/ 1710935 w 1776195"/>
                <a:gd name="connsiteY5" fmla="*/ 598025 h 1776793"/>
                <a:gd name="connsiteX6" fmla="*/ 1776195 w 1776195"/>
                <a:gd name="connsiteY6" fmla="*/ 678574 h 1776793"/>
                <a:gd name="connsiteX7" fmla="*/ 1743919 w 1776195"/>
                <a:gd name="connsiteY7" fmla="*/ 745812 h 1776793"/>
                <a:gd name="connsiteX8" fmla="*/ 1367868 w 1776195"/>
                <a:gd name="connsiteY8" fmla="*/ 1135518 h 1776793"/>
                <a:gd name="connsiteX9" fmla="*/ 1444910 w 1776195"/>
                <a:gd name="connsiteY9" fmla="*/ 1686947 h 1776793"/>
                <a:gd name="connsiteX10" fmla="*/ 1415894 w 1776195"/>
                <a:gd name="connsiteY10" fmla="*/ 1749627 h 1776793"/>
                <a:gd name="connsiteX11" fmla="*/ 1352707 w 1776195"/>
                <a:gd name="connsiteY11" fmla="*/ 1776096 h 1776793"/>
                <a:gd name="connsiteX12" fmla="*/ 873805 w 1776195"/>
                <a:gd name="connsiteY12" fmla="*/ 1511957 h 1776793"/>
                <a:gd name="connsiteX13" fmla="*/ 331715 w 1776195"/>
                <a:gd name="connsiteY13" fmla="*/ 1749627 h 1776793"/>
                <a:gd name="connsiteX14" fmla="*/ 379741 w 1776195"/>
                <a:gd name="connsiteY14" fmla="*/ 1135518 h 1776793"/>
                <a:gd name="connsiteX15" fmla="*/ 0 w 1776195"/>
                <a:gd name="connsiteY15" fmla="*/ 753528 h 1776793"/>
                <a:gd name="connsiteX16" fmla="*/ 6796 w 1776195"/>
                <a:gd name="connsiteY16" fmla="*/ 672408 h 1776793"/>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379741 w 1776195"/>
                <a:gd name="connsiteY14" fmla="*/ 1135518 h 1776756"/>
                <a:gd name="connsiteX15" fmla="*/ 0 w 1776195"/>
                <a:gd name="connsiteY15" fmla="*/ 753528 h 1776756"/>
                <a:gd name="connsiteX16" fmla="*/ 6796 w 1776195"/>
                <a:gd name="connsiteY16"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297320 w 1776195"/>
                <a:gd name="connsiteY14" fmla="*/ 1685046 h 1776756"/>
                <a:gd name="connsiteX15" fmla="*/ 379741 w 1776195"/>
                <a:gd name="connsiteY15" fmla="*/ 1135518 h 1776756"/>
                <a:gd name="connsiteX16" fmla="*/ 0 w 1776195"/>
                <a:gd name="connsiteY16" fmla="*/ 753528 h 1776756"/>
                <a:gd name="connsiteX17" fmla="*/ 6796 w 1776195"/>
                <a:gd name="connsiteY17"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31715 w 1776195"/>
                <a:gd name="connsiteY14" fmla="*/ 1749627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21 w 1776195"/>
                <a:gd name="connsiteY0" fmla="*/ 677497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6756"/>
                <a:gd name="connsiteX1" fmla="*/ 76134 w 1776195"/>
                <a:gd name="connsiteY1" fmla="*/ 62133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0676"/>
                <a:gd name="connsiteX1" fmla="*/ 76134 w 1776195"/>
                <a:gd name="connsiteY1" fmla="*/ 621334 h 1770676"/>
                <a:gd name="connsiteX2" fmla="*/ 568457 w 1776195"/>
                <a:gd name="connsiteY2" fmla="*/ 526428 h 1770676"/>
                <a:gd name="connsiteX3" fmla="*/ 873805 w 1776195"/>
                <a:gd name="connsiteY3" fmla="*/ 0 h 1770676"/>
                <a:gd name="connsiteX4" fmla="*/ 1179152 w 1776195"/>
                <a:gd name="connsiteY4" fmla="*/ 526428 h 1770676"/>
                <a:gd name="connsiteX5" fmla="*/ 1710935 w 1776195"/>
                <a:gd name="connsiteY5" fmla="*/ 598025 h 1770676"/>
                <a:gd name="connsiteX6" fmla="*/ 1776195 w 1776195"/>
                <a:gd name="connsiteY6" fmla="*/ 678574 h 1770676"/>
                <a:gd name="connsiteX7" fmla="*/ 1743919 w 1776195"/>
                <a:gd name="connsiteY7" fmla="*/ 745812 h 1770676"/>
                <a:gd name="connsiteX8" fmla="*/ 1367868 w 1776195"/>
                <a:gd name="connsiteY8" fmla="*/ 1135518 h 1770676"/>
                <a:gd name="connsiteX9" fmla="*/ 1444910 w 1776195"/>
                <a:gd name="connsiteY9" fmla="*/ 1686947 h 1770676"/>
                <a:gd name="connsiteX10" fmla="*/ 1431612 w 1776195"/>
                <a:gd name="connsiteY10" fmla="*/ 1747182 h 1770676"/>
                <a:gd name="connsiteX11" fmla="*/ 1356790 w 1776195"/>
                <a:gd name="connsiteY11" fmla="*/ 1769913 h 1770676"/>
                <a:gd name="connsiteX12" fmla="*/ 873805 w 1776195"/>
                <a:gd name="connsiteY12" fmla="*/ 1511957 h 1770676"/>
                <a:gd name="connsiteX13" fmla="*/ 400907 w 1776195"/>
                <a:gd name="connsiteY13" fmla="*/ 1756383 h 1770676"/>
                <a:gd name="connsiteX14" fmla="*/ 318462 w 1776195"/>
                <a:gd name="connsiteY14" fmla="*/ 1755218 h 1770676"/>
                <a:gd name="connsiteX15" fmla="*/ 297320 w 1776195"/>
                <a:gd name="connsiteY15" fmla="*/ 1685046 h 1770676"/>
                <a:gd name="connsiteX16" fmla="*/ 379741 w 1776195"/>
                <a:gd name="connsiteY16" fmla="*/ 1135518 h 1770676"/>
                <a:gd name="connsiteX17" fmla="*/ 0 w 1776195"/>
                <a:gd name="connsiteY17" fmla="*/ 753528 h 1770676"/>
                <a:gd name="connsiteX18" fmla="*/ 21 w 1776195"/>
                <a:gd name="connsiteY18" fmla="*/ 677497 h 177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6195" h="1770676">
                  <a:moveTo>
                    <a:pt x="21" y="677497"/>
                  </a:moveTo>
                  <a:cubicBezTo>
                    <a:pt x="28133" y="666039"/>
                    <a:pt x="48022" y="632792"/>
                    <a:pt x="76134" y="621334"/>
                  </a:cubicBezTo>
                  <a:lnTo>
                    <a:pt x="568457" y="526428"/>
                  </a:lnTo>
                  <a:cubicBezTo>
                    <a:pt x="670240" y="350952"/>
                    <a:pt x="702574" y="59729"/>
                    <a:pt x="873805" y="0"/>
                  </a:cubicBezTo>
                  <a:cubicBezTo>
                    <a:pt x="1037319" y="36580"/>
                    <a:pt x="1077370" y="350952"/>
                    <a:pt x="1179152" y="526428"/>
                  </a:cubicBezTo>
                  <a:cubicBezTo>
                    <a:pt x="1329405" y="561868"/>
                    <a:pt x="1560682" y="562585"/>
                    <a:pt x="1710935" y="598025"/>
                  </a:cubicBezTo>
                  <a:lnTo>
                    <a:pt x="1776195" y="678574"/>
                  </a:lnTo>
                  <a:cubicBezTo>
                    <a:pt x="1761000" y="696696"/>
                    <a:pt x="1759114" y="727690"/>
                    <a:pt x="1743919" y="745812"/>
                  </a:cubicBezTo>
                  <a:lnTo>
                    <a:pt x="1367868" y="1135518"/>
                  </a:lnTo>
                  <a:cubicBezTo>
                    <a:pt x="1382755" y="1316902"/>
                    <a:pt x="1430023" y="1505563"/>
                    <a:pt x="1444910" y="1686947"/>
                  </a:cubicBezTo>
                  <a:lnTo>
                    <a:pt x="1431612" y="1747182"/>
                  </a:lnTo>
                  <a:cubicBezTo>
                    <a:pt x="1416715" y="1740841"/>
                    <a:pt x="1371687" y="1776254"/>
                    <a:pt x="1356790" y="1769913"/>
                  </a:cubicBezTo>
                  <a:lnTo>
                    <a:pt x="873805" y="1511957"/>
                  </a:lnTo>
                  <a:cubicBezTo>
                    <a:pt x="704606" y="1587161"/>
                    <a:pt x="570106" y="1681179"/>
                    <a:pt x="400907" y="1756383"/>
                  </a:cubicBezTo>
                  <a:lnTo>
                    <a:pt x="318462" y="1755218"/>
                  </a:lnTo>
                  <a:cubicBezTo>
                    <a:pt x="317606" y="1738986"/>
                    <a:pt x="298176" y="1701278"/>
                    <a:pt x="297320" y="1685046"/>
                  </a:cubicBezTo>
                  <a:lnTo>
                    <a:pt x="379741" y="1135518"/>
                  </a:lnTo>
                  <a:cubicBezTo>
                    <a:pt x="260877" y="992755"/>
                    <a:pt x="118864" y="896291"/>
                    <a:pt x="0" y="753528"/>
                  </a:cubicBezTo>
                  <a:cubicBezTo>
                    <a:pt x="7" y="728184"/>
                    <a:pt x="14" y="702841"/>
                    <a:pt x="21" y="677497"/>
                  </a:cubicBezTo>
                  <a:close/>
                </a:path>
              </a:pathLst>
            </a:custGeom>
            <a:solidFill>
              <a:srgbClr val="FFFFA9"/>
            </a:solidFill>
            <a:ln>
              <a:solidFill>
                <a:srgbClr val="FFF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106" name="Star: 5 Points 39">
              <a:extLst>
                <a:ext uri="{FF2B5EF4-FFF2-40B4-BE49-F238E27FC236}">
                  <a16:creationId xmlns:a16="http://schemas.microsoft.com/office/drawing/2014/main" id="{B9B5200B-CA0F-483E-B167-F81DDB8198B4}"/>
                </a:ext>
              </a:extLst>
            </p:cNvPr>
            <p:cNvSpPr/>
            <p:nvPr/>
          </p:nvSpPr>
          <p:spPr>
            <a:xfrm rot="20821121">
              <a:off x="1496771" y="2163717"/>
              <a:ext cx="1947290" cy="1844826"/>
            </a:xfrm>
            <a:custGeom>
              <a:avLst/>
              <a:gdLst>
                <a:gd name="connsiteX0" fmla="*/ 2 w 1754241"/>
                <a:gd name="connsiteY0" fmla="*/ 668298 h 1749631"/>
                <a:gd name="connsiteX1" fmla="*/ 571773 w 1754241"/>
                <a:gd name="connsiteY1" fmla="*/ 526428 h 1749631"/>
                <a:gd name="connsiteX2" fmla="*/ 877121 w 1754241"/>
                <a:gd name="connsiteY2" fmla="*/ 0 h 1749631"/>
                <a:gd name="connsiteX3" fmla="*/ 1182468 w 1754241"/>
                <a:gd name="connsiteY3" fmla="*/ 526428 h 1749631"/>
                <a:gd name="connsiteX4" fmla="*/ 1754239 w 1754241"/>
                <a:gd name="connsiteY4" fmla="*/ 668298 h 1749631"/>
                <a:gd name="connsiteX5" fmla="*/ 1371184 w 1754241"/>
                <a:gd name="connsiteY5" fmla="*/ 1135518 h 1749631"/>
                <a:gd name="connsiteX6" fmla="*/ 1419210 w 1754241"/>
                <a:gd name="connsiteY6" fmla="*/ 1749627 h 1749631"/>
                <a:gd name="connsiteX7" fmla="*/ 877121 w 1754241"/>
                <a:gd name="connsiteY7" fmla="*/ 1511957 h 1749631"/>
                <a:gd name="connsiteX8" fmla="*/ 335031 w 1754241"/>
                <a:gd name="connsiteY8" fmla="*/ 1749627 h 1749631"/>
                <a:gd name="connsiteX9" fmla="*/ 383057 w 1754241"/>
                <a:gd name="connsiteY9" fmla="*/ 1135518 h 1749631"/>
                <a:gd name="connsiteX10" fmla="*/ 2 w 1754241"/>
                <a:gd name="connsiteY10" fmla="*/ 668298 h 1749631"/>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54237 w 1754237"/>
                <a:gd name="connsiteY4" fmla="*/ 668298 h 1749627"/>
                <a:gd name="connsiteX5" fmla="*/ 1371182 w 1754237"/>
                <a:gd name="connsiteY5" fmla="*/ 1135518 h 1749627"/>
                <a:gd name="connsiteX6" fmla="*/ 1419208 w 1754237"/>
                <a:gd name="connsiteY6" fmla="*/ 1749627 h 1749627"/>
                <a:gd name="connsiteX7" fmla="*/ 877119 w 1754237"/>
                <a:gd name="connsiteY7" fmla="*/ 1511957 h 1749627"/>
                <a:gd name="connsiteX8" fmla="*/ 335029 w 1754237"/>
                <a:gd name="connsiteY8" fmla="*/ 1749627 h 1749627"/>
                <a:gd name="connsiteX9" fmla="*/ 383055 w 1754237"/>
                <a:gd name="connsiteY9" fmla="*/ 1135518 h 1749627"/>
                <a:gd name="connsiteX10" fmla="*/ 0 w 1754237"/>
                <a:gd name="connsiteY10"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371182 w 1754237"/>
                <a:gd name="connsiteY6" fmla="*/ 1135518 h 1749627"/>
                <a:gd name="connsiteX7" fmla="*/ 1419208 w 1754237"/>
                <a:gd name="connsiteY7" fmla="*/ 1749627 h 1749627"/>
                <a:gd name="connsiteX8" fmla="*/ 877119 w 1754237"/>
                <a:gd name="connsiteY8" fmla="*/ 1511957 h 1749627"/>
                <a:gd name="connsiteX9" fmla="*/ 335029 w 1754237"/>
                <a:gd name="connsiteY9" fmla="*/ 1749627 h 1749627"/>
                <a:gd name="connsiteX10" fmla="*/ 383055 w 1754237"/>
                <a:gd name="connsiteY10" fmla="*/ 1135518 h 1749627"/>
                <a:gd name="connsiteX11" fmla="*/ 0 w 1754237"/>
                <a:gd name="connsiteY11" fmla="*/ 668298 h 1749627"/>
                <a:gd name="connsiteX0" fmla="*/ 0 w 1754237"/>
                <a:gd name="connsiteY0" fmla="*/ 668298 h 1749627"/>
                <a:gd name="connsiteX1" fmla="*/ 571771 w 1754237"/>
                <a:gd name="connsiteY1" fmla="*/ 526428 h 1749627"/>
                <a:gd name="connsiteX2" fmla="*/ 877119 w 1754237"/>
                <a:gd name="connsiteY2" fmla="*/ 0 h 1749627"/>
                <a:gd name="connsiteX3" fmla="*/ 1182466 w 1754237"/>
                <a:gd name="connsiteY3" fmla="*/ 526428 h 1749627"/>
                <a:gd name="connsiteX4" fmla="*/ 1714249 w 1754237"/>
                <a:gd name="connsiteY4" fmla="*/ 598025 h 1749627"/>
                <a:gd name="connsiteX5" fmla="*/ 1754237 w 1754237"/>
                <a:gd name="connsiteY5" fmla="*/ 668298 h 1749627"/>
                <a:gd name="connsiteX6" fmla="*/ 1747233 w 1754237"/>
                <a:gd name="connsiteY6" fmla="*/ 745812 h 1749627"/>
                <a:gd name="connsiteX7" fmla="*/ 1371182 w 1754237"/>
                <a:gd name="connsiteY7" fmla="*/ 1135518 h 1749627"/>
                <a:gd name="connsiteX8" fmla="*/ 1419208 w 1754237"/>
                <a:gd name="connsiteY8" fmla="*/ 1749627 h 1749627"/>
                <a:gd name="connsiteX9" fmla="*/ 877119 w 1754237"/>
                <a:gd name="connsiteY9" fmla="*/ 1511957 h 1749627"/>
                <a:gd name="connsiteX10" fmla="*/ 335029 w 1754237"/>
                <a:gd name="connsiteY10" fmla="*/ 1749627 h 1749627"/>
                <a:gd name="connsiteX11" fmla="*/ 383055 w 1754237"/>
                <a:gd name="connsiteY11" fmla="*/ 1135518 h 1749627"/>
                <a:gd name="connsiteX12" fmla="*/ 0 w 1754237"/>
                <a:gd name="connsiteY12"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0 w 1754237"/>
                <a:gd name="connsiteY13" fmla="*/ 668298 h 1749627"/>
                <a:gd name="connsiteX0" fmla="*/ 0 w 1754237"/>
                <a:gd name="connsiteY0" fmla="*/ 668298 h 1749627"/>
                <a:gd name="connsiteX1" fmla="*/ 72762 w 1754237"/>
                <a:gd name="connsiteY1" fmla="*/ 610774 h 1749627"/>
                <a:gd name="connsiteX2" fmla="*/ 571771 w 1754237"/>
                <a:gd name="connsiteY2" fmla="*/ 526428 h 1749627"/>
                <a:gd name="connsiteX3" fmla="*/ 877119 w 1754237"/>
                <a:gd name="connsiteY3" fmla="*/ 0 h 1749627"/>
                <a:gd name="connsiteX4" fmla="*/ 1182466 w 1754237"/>
                <a:gd name="connsiteY4" fmla="*/ 526428 h 1749627"/>
                <a:gd name="connsiteX5" fmla="*/ 1714249 w 1754237"/>
                <a:gd name="connsiteY5" fmla="*/ 598025 h 1749627"/>
                <a:gd name="connsiteX6" fmla="*/ 1754237 w 1754237"/>
                <a:gd name="connsiteY6" fmla="*/ 668298 h 1749627"/>
                <a:gd name="connsiteX7" fmla="*/ 1747233 w 1754237"/>
                <a:gd name="connsiteY7" fmla="*/ 745812 h 1749627"/>
                <a:gd name="connsiteX8" fmla="*/ 1371182 w 1754237"/>
                <a:gd name="connsiteY8" fmla="*/ 1135518 h 1749627"/>
                <a:gd name="connsiteX9" fmla="*/ 1419208 w 1754237"/>
                <a:gd name="connsiteY9" fmla="*/ 1749627 h 1749627"/>
                <a:gd name="connsiteX10" fmla="*/ 877119 w 1754237"/>
                <a:gd name="connsiteY10" fmla="*/ 1511957 h 1749627"/>
                <a:gd name="connsiteX11" fmla="*/ 335029 w 1754237"/>
                <a:gd name="connsiteY11" fmla="*/ 1749627 h 1749627"/>
                <a:gd name="connsiteX12" fmla="*/ 383055 w 1754237"/>
                <a:gd name="connsiteY12" fmla="*/ 1135518 h 1749627"/>
                <a:gd name="connsiteX13" fmla="*/ 3314 w 1754237"/>
                <a:gd name="connsiteY13" fmla="*/ 753528 h 1749627"/>
                <a:gd name="connsiteX14" fmla="*/ 0 w 1754237"/>
                <a:gd name="connsiteY14" fmla="*/ 668298 h 1749627"/>
                <a:gd name="connsiteX0" fmla="*/ 6796 w 1750923"/>
                <a:gd name="connsiteY0" fmla="*/ 672408 h 1749627"/>
                <a:gd name="connsiteX1" fmla="*/ 69448 w 1750923"/>
                <a:gd name="connsiteY1" fmla="*/ 610774 h 1749627"/>
                <a:gd name="connsiteX2" fmla="*/ 568457 w 1750923"/>
                <a:gd name="connsiteY2" fmla="*/ 526428 h 1749627"/>
                <a:gd name="connsiteX3" fmla="*/ 873805 w 1750923"/>
                <a:gd name="connsiteY3" fmla="*/ 0 h 1749627"/>
                <a:gd name="connsiteX4" fmla="*/ 1179152 w 1750923"/>
                <a:gd name="connsiteY4" fmla="*/ 526428 h 1749627"/>
                <a:gd name="connsiteX5" fmla="*/ 1710935 w 1750923"/>
                <a:gd name="connsiteY5" fmla="*/ 598025 h 1749627"/>
                <a:gd name="connsiteX6" fmla="*/ 1750923 w 1750923"/>
                <a:gd name="connsiteY6" fmla="*/ 668298 h 1749627"/>
                <a:gd name="connsiteX7" fmla="*/ 1743919 w 1750923"/>
                <a:gd name="connsiteY7" fmla="*/ 745812 h 1749627"/>
                <a:gd name="connsiteX8" fmla="*/ 1367868 w 1750923"/>
                <a:gd name="connsiteY8" fmla="*/ 1135518 h 1749627"/>
                <a:gd name="connsiteX9" fmla="*/ 1415894 w 1750923"/>
                <a:gd name="connsiteY9" fmla="*/ 1749627 h 1749627"/>
                <a:gd name="connsiteX10" fmla="*/ 873805 w 1750923"/>
                <a:gd name="connsiteY10" fmla="*/ 1511957 h 1749627"/>
                <a:gd name="connsiteX11" fmla="*/ 331715 w 1750923"/>
                <a:gd name="connsiteY11" fmla="*/ 1749627 h 1749627"/>
                <a:gd name="connsiteX12" fmla="*/ 379741 w 1750923"/>
                <a:gd name="connsiteY12" fmla="*/ 1135518 h 1749627"/>
                <a:gd name="connsiteX13" fmla="*/ 0 w 1750923"/>
                <a:gd name="connsiteY13" fmla="*/ 753528 h 1749627"/>
                <a:gd name="connsiteX14" fmla="*/ 6796 w 1750923"/>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15894 w 1776195"/>
                <a:gd name="connsiteY9" fmla="*/ 1749627 h 1749627"/>
                <a:gd name="connsiteX10" fmla="*/ 873805 w 1776195"/>
                <a:gd name="connsiteY10" fmla="*/ 1511957 h 1749627"/>
                <a:gd name="connsiteX11" fmla="*/ 331715 w 1776195"/>
                <a:gd name="connsiteY11" fmla="*/ 1749627 h 1749627"/>
                <a:gd name="connsiteX12" fmla="*/ 379741 w 1776195"/>
                <a:gd name="connsiteY12" fmla="*/ 1135518 h 1749627"/>
                <a:gd name="connsiteX13" fmla="*/ 0 w 1776195"/>
                <a:gd name="connsiteY13" fmla="*/ 753528 h 1749627"/>
                <a:gd name="connsiteX14" fmla="*/ 6796 w 1776195"/>
                <a:gd name="connsiteY14" fmla="*/ 672408 h 1749627"/>
                <a:gd name="connsiteX0" fmla="*/ 6796 w 1776195"/>
                <a:gd name="connsiteY0" fmla="*/ 672408 h 1749627"/>
                <a:gd name="connsiteX1" fmla="*/ 69448 w 1776195"/>
                <a:gd name="connsiteY1" fmla="*/ 610774 h 1749627"/>
                <a:gd name="connsiteX2" fmla="*/ 568457 w 1776195"/>
                <a:gd name="connsiteY2" fmla="*/ 526428 h 1749627"/>
                <a:gd name="connsiteX3" fmla="*/ 873805 w 1776195"/>
                <a:gd name="connsiteY3" fmla="*/ 0 h 1749627"/>
                <a:gd name="connsiteX4" fmla="*/ 1179152 w 1776195"/>
                <a:gd name="connsiteY4" fmla="*/ 526428 h 1749627"/>
                <a:gd name="connsiteX5" fmla="*/ 1710935 w 1776195"/>
                <a:gd name="connsiteY5" fmla="*/ 598025 h 1749627"/>
                <a:gd name="connsiteX6" fmla="*/ 1776195 w 1776195"/>
                <a:gd name="connsiteY6" fmla="*/ 678574 h 1749627"/>
                <a:gd name="connsiteX7" fmla="*/ 1743919 w 1776195"/>
                <a:gd name="connsiteY7" fmla="*/ 745812 h 1749627"/>
                <a:gd name="connsiteX8" fmla="*/ 1367868 w 1776195"/>
                <a:gd name="connsiteY8" fmla="*/ 1135518 h 1749627"/>
                <a:gd name="connsiteX9" fmla="*/ 1444910 w 1776195"/>
                <a:gd name="connsiteY9" fmla="*/ 1686947 h 1749627"/>
                <a:gd name="connsiteX10" fmla="*/ 1415894 w 1776195"/>
                <a:gd name="connsiteY10" fmla="*/ 1749627 h 1749627"/>
                <a:gd name="connsiteX11" fmla="*/ 873805 w 1776195"/>
                <a:gd name="connsiteY11" fmla="*/ 1511957 h 1749627"/>
                <a:gd name="connsiteX12" fmla="*/ 331715 w 1776195"/>
                <a:gd name="connsiteY12" fmla="*/ 1749627 h 1749627"/>
                <a:gd name="connsiteX13" fmla="*/ 379741 w 1776195"/>
                <a:gd name="connsiteY13" fmla="*/ 1135518 h 1749627"/>
                <a:gd name="connsiteX14" fmla="*/ 0 w 1776195"/>
                <a:gd name="connsiteY14" fmla="*/ 753528 h 1749627"/>
                <a:gd name="connsiteX15" fmla="*/ 6796 w 1776195"/>
                <a:gd name="connsiteY15" fmla="*/ 672408 h 1749627"/>
                <a:gd name="connsiteX0" fmla="*/ 6796 w 1776195"/>
                <a:gd name="connsiteY0" fmla="*/ 672408 h 1776793"/>
                <a:gd name="connsiteX1" fmla="*/ 69448 w 1776195"/>
                <a:gd name="connsiteY1" fmla="*/ 610774 h 1776793"/>
                <a:gd name="connsiteX2" fmla="*/ 568457 w 1776195"/>
                <a:gd name="connsiteY2" fmla="*/ 526428 h 1776793"/>
                <a:gd name="connsiteX3" fmla="*/ 873805 w 1776195"/>
                <a:gd name="connsiteY3" fmla="*/ 0 h 1776793"/>
                <a:gd name="connsiteX4" fmla="*/ 1179152 w 1776195"/>
                <a:gd name="connsiteY4" fmla="*/ 526428 h 1776793"/>
                <a:gd name="connsiteX5" fmla="*/ 1710935 w 1776195"/>
                <a:gd name="connsiteY5" fmla="*/ 598025 h 1776793"/>
                <a:gd name="connsiteX6" fmla="*/ 1776195 w 1776195"/>
                <a:gd name="connsiteY6" fmla="*/ 678574 h 1776793"/>
                <a:gd name="connsiteX7" fmla="*/ 1743919 w 1776195"/>
                <a:gd name="connsiteY7" fmla="*/ 745812 h 1776793"/>
                <a:gd name="connsiteX8" fmla="*/ 1367868 w 1776195"/>
                <a:gd name="connsiteY8" fmla="*/ 1135518 h 1776793"/>
                <a:gd name="connsiteX9" fmla="*/ 1444910 w 1776195"/>
                <a:gd name="connsiteY9" fmla="*/ 1686947 h 1776793"/>
                <a:gd name="connsiteX10" fmla="*/ 1415894 w 1776195"/>
                <a:gd name="connsiteY10" fmla="*/ 1749627 h 1776793"/>
                <a:gd name="connsiteX11" fmla="*/ 1352707 w 1776195"/>
                <a:gd name="connsiteY11" fmla="*/ 1776096 h 1776793"/>
                <a:gd name="connsiteX12" fmla="*/ 873805 w 1776195"/>
                <a:gd name="connsiteY12" fmla="*/ 1511957 h 1776793"/>
                <a:gd name="connsiteX13" fmla="*/ 331715 w 1776195"/>
                <a:gd name="connsiteY13" fmla="*/ 1749627 h 1776793"/>
                <a:gd name="connsiteX14" fmla="*/ 379741 w 1776195"/>
                <a:gd name="connsiteY14" fmla="*/ 1135518 h 1776793"/>
                <a:gd name="connsiteX15" fmla="*/ 0 w 1776195"/>
                <a:gd name="connsiteY15" fmla="*/ 753528 h 1776793"/>
                <a:gd name="connsiteX16" fmla="*/ 6796 w 1776195"/>
                <a:gd name="connsiteY16" fmla="*/ 672408 h 1776793"/>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379741 w 1776195"/>
                <a:gd name="connsiteY14" fmla="*/ 1135518 h 1776756"/>
                <a:gd name="connsiteX15" fmla="*/ 0 w 1776195"/>
                <a:gd name="connsiteY15" fmla="*/ 753528 h 1776756"/>
                <a:gd name="connsiteX16" fmla="*/ 6796 w 1776195"/>
                <a:gd name="connsiteY16"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331715 w 1776195"/>
                <a:gd name="connsiteY13" fmla="*/ 1749627 h 1776756"/>
                <a:gd name="connsiteX14" fmla="*/ 297320 w 1776195"/>
                <a:gd name="connsiteY14" fmla="*/ 1685046 h 1776756"/>
                <a:gd name="connsiteX15" fmla="*/ 379741 w 1776195"/>
                <a:gd name="connsiteY15" fmla="*/ 1135518 h 1776756"/>
                <a:gd name="connsiteX16" fmla="*/ 0 w 1776195"/>
                <a:gd name="connsiteY16" fmla="*/ 753528 h 1776756"/>
                <a:gd name="connsiteX17" fmla="*/ 6796 w 1776195"/>
                <a:gd name="connsiteY17"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31715 w 1776195"/>
                <a:gd name="connsiteY14" fmla="*/ 1749627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6796 w 1776195"/>
                <a:gd name="connsiteY0" fmla="*/ 672408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6796 w 1776195"/>
                <a:gd name="connsiteY18" fmla="*/ 672408 h 1776756"/>
                <a:gd name="connsiteX0" fmla="*/ 21 w 1776195"/>
                <a:gd name="connsiteY0" fmla="*/ 677497 h 1776756"/>
                <a:gd name="connsiteX1" fmla="*/ 69448 w 1776195"/>
                <a:gd name="connsiteY1" fmla="*/ 61077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6756"/>
                <a:gd name="connsiteX1" fmla="*/ 76134 w 1776195"/>
                <a:gd name="connsiteY1" fmla="*/ 621334 h 1776756"/>
                <a:gd name="connsiteX2" fmla="*/ 568457 w 1776195"/>
                <a:gd name="connsiteY2" fmla="*/ 526428 h 1776756"/>
                <a:gd name="connsiteX3" fmla="*/ 873805 w 1776195"/>
                <a:gd name="connsiteY3" fmla="*/ 0 h 1776756"/>
                <a:gd name="connsiteX4" fmla="*/ 1179152 w 1776195"/>
                <a:gd name="connsiteY4" fmla="*/ 526428 h 1776756"/>
                <a:gd name="connsiteX5" fmla="*/ 1710935 w 1776195"/>
                <a:gd name="connsiteY5" fmla="*/ 598025 h 1776756"/>
                <a:gd name="connsiteX6" fmla="*/ 1776195 w 1776195"/>
                <a:gd name="connsiteY6" fmla="*/ 678574 h 1776756"/>
                <a:gd name="connsiteX7" fmla="*/ 1743919 w 1776195"/>
                <a:gd name="connsiteY7" fmla="*/ 745812 h 1776756"/>
                <a:gd name="connsiteX8" fmla="*/ 1367868 w 1776195"/>
                <a:gd name="connsiteY8" fmla="*/ 1135518 h 1776756"/>
                <a:gd name="connsiteX9" fmla="*/ 1444910 w 1776195"/>
                <a:gd name="connsiteY9" fmla="*/ 1686947 h 1776756"/>
                <a:gd name="connsiteX10" fmla="*/ 1431612 w 1776195"/>
                <a:gd name="connsiteY10" fmla="*/ 1747182 h 1776756"/>
                <a:gd name="connsiteX11" fmla="*/ 1352707 w 1776195"/>
                <a:gd name="connsiteY11" fmla="*/ 1776096 h 1776756"/>
                <a:gd name="connsiteX12" fmla="*/ 873805 w 1776195"/>
                <a:gd name="connsiteY12" fmla="*/ 1511957 h 1776756"/>
                <a:gd name="connsiteX13" fmla="*/ 400907 w 1776195"/>
                <a:gd name="connsiteY13" fmla="*/ 1756383 h 1776756"/>
                <a:gd name="connsiteX14" fmla="*/ 318462 w 1776195"/>
                <a:gd name="connsiteY14" fmla="*/ 1755218 h 1776756"/>
                <a:gd name="connsiteX15" fmla="*/ 297320 w 1776195"/>
                <a:gd name="connsiteY15" fmla="*/ 1685046 h 1776756"/>
                <a:gd name="connsiteX16" fmla="*/ 379741 w 1776195"/>
                <a:gd name="connsiteY16" fmla="*/ 1135518 h 1776756"/>
                <a:gd name="connsiteX17" fmla="*/ 0 w 1776195"/>
                <a:gd name="connsiteY17" fmla="*/ 753528 h 1776756"/>
                <a:gd name="connsiteX18" fmla="*/ 21 w 1776195"/>
                <a:gd name="connsiteY18" fmla="*/ 677497 h 1776756"/>
                <a:gd name="connsiteX0" fmla="*/ 21 w 1776195"/>
                <a:gd name="connsiteY0" fmla="*/ 677497 h 1770676"/>
                <a:gd name="connsiteX1" fmla="*/ 76134 w 1776195"/>
                <a:gd name="connsiteY1" fmla="*/ 621334 h 1770676"/>
                <a:gd name="connsiteX2" fmla="*/ 568457 w 1776195"/>
                <a:gd name="connsiteY2" fmla="*/ 526428 h 1770676"/>
                <a:gd name="connsiteX3" fmla="*/ 873805 w 1776195"/>
                <a:gd name="connsiteY3" fmla="*/ 0 h 1770676"/>
                <a:gd name="connsiteX4" fmla="*/ 1179152 w 1776195"/>
                <a:gd name="connsiteY4" fmla="*/ 526428 h 1770676"/>
                <a:gd name="connsiteX5" fmla="*/ 1710935 w 1776195"/>
                <a:gd name="connsiteY5" fmla="*/ 598025 h 1770676"/>
                <a:gd name="connsiteX6" fmla="*/ 1776195 w 1776195"/>
                <a:gd name="connsiteY6" fmla="*/ 678574 h 1770676"/>
                <a:gd name="connsiteX7" fmla="*/ 1743919 w 1776195"/>
                <a:gd name="connsiteY7" fmla="*/ 745812 h 1770676"/>
                <a:gd name="connsiteX8" fmla="*/ 1367868 w 1776195"/>
                <a:gd name="connsiteY8" fmla="*/ 1135518 h 1770676"/>
                <a:gd name="connsiteX9" fmla="*/ 1444910 w 1776195"/>
                <a:gd name="connsiteY9" fmla="*/ 1686947 h 1770676"/>
                <a:gd name="connsiteX10" fmla="*/ 1431612 w 1776195"/>
                <a:gd name="connsiteY10" fmla="*/ 1747182 h 1770676"/>
                <a:gd name="connsiteX11" fmla="*/ 1356790 w 1776195"/>
                <a:gd name="connsiteY11" fmla="*/ 1769913 h 1770676"/>
                <a:gd name="connsiteX12" fmla="*/ 873805 w 1776195"/>
                <a:gd name="connsiteY12" fmla="*/ 1511957 h 1770676"/>
                <a:gd name="connsiteX13" fmla="*/ 400907 w 1776195"/>
                <a:gd name="connsiteY13" fmla="*/ 1756383 h 1770676"/>
                <a:gd name="connsiteX14" fmla="*/ 318462 w 1776195"/>
                <a:gd name="connsiteY14" fmla="*/ 1755218 h 1770676"/>
                <a:gd name="connsiteX15" fmla="*/ 297320 w 1776195"/>
                <a:gd name="connsiteY15" fmla="*/ 1685046 h 1770676"/>
                <a:gd name="connsiteX16" fmla="*/ 379741 w 1776195"/>
                <a:gd name="connsiteY16" fmla="*/ 1135518 h 1770676"/>
                <a:gd name="connsiteX17" fmla="*/ 0 w 1776195"/>
                <a:gd name="connsiteY17" fmla="*/ 753528 h 1770676"/>
                <a:gd name="connsiteX18" fmla="*/ 21 w 1776195"/>
                <a:gd name="connsiteY18" fmla="*/ 677497 h 177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6195" h="1770676">
                  <a:moveTo>
                    <a:pt x="21" y="677497"/>
                  </a:moveTo>
                  <a:cubicBezTo>
                    <a:pt x="28133" y="666039"/>
                    <a:pt x="48022" y="632792"/>
                    <a:pt x="76134" y="621334"/>
                  </a:cubicBezTo>
                  <a:lnTo>
                    <a:pt x="568457" y="526428"/>
                  </a:lnTo>
                  <a:cubicBezTo>
                    <a:pt x="670240" y="350952"/>
                    <a:pt x="702574" y="59729"/>
                    <a:pt x="873805" y="0"/>
                  </a:cubicBezTo>
                  <a:cubicBezTo>
                    <a:pt x="1037319" y="36580"/>
                    <a:pt x="1077370" y="350952"/>
                    <a:pt x="1179152" y="526428"/>
                  </a:cubicBezTo>
                  <a:cubicBezTo>
                    <a:pt x="1329405" y="561868"/>
                    <a:pt x="1560682" y="562585"/>
                    <a:pt x="1710935" y="598025"/>
                  </a:cubicBezTo>
                  <a:lnTo>
                    <a:pt x="1776195" y="678574"/>
                  </a:lnTo>
                  <a:cubicBezTo>
                    <a:pt x="1761000" y="696696"/>
                    <a:pt x="1759114" y="727690"/>
                    <a:pt x="1743919" y="745812"/>
                  </a:cubicBezTo>
                  <a:lnTo>
                    <a:pt x="1367868" y="1135518"/>
                  </a:lnTo>
                  <a:cubicBezTo>
                    <a:pt x="1382755" y="1316902"/>
                    <a:pt x="1430023" y="1505563"/>
                    <a:pt x="1444910" y="1686947"/>
                  </a:cubicBezTo>
                  <a:lnTo>
                    <a:pt x="1431612" y="1747182"/>
                  </a:lnTo>
                  <a:cubicBezTo>
                    <a:pt x="1416715" y="1740841"/>
                    <a:pt x="1371687" y="1776254"/>
                    <a:pt x="1356790" y="1769913"/>
                  </a:cubicBezTo>
                  <a:lnTo>
                    <a:pt x="873805" y="1511957"/>
                  </a:lnTo>
                  <a:cubicBezTo>
                    <a:pt x="704606" y="1587161"/>
                    <a:pt x="570106" y="1681179"/>
                    <a:pt x="400907" y="1756383"/>
                  </a:cubicBezTo>
                  <a:lnTo>
                    <a:pt x="318462" y="1755218"/>
                  </a:lnTo>
                  <a:cubicBezTo>
                    <a:pt x="317606" y="1738986"/>
                    <a:pt x="298176" y="1701278"/>
                    <a:pt x="297320" y="1685046"/>
                  </a:cubicBezTo>
                  <a:lnTo>
                    <a:pt x="379741" y="1135518"/>
                  </a:lnTo>
                  <a:cubicBezTo>
                    <a:pt x="260877" y="992755"/>
                    <a:pt x="118864" y="896291"/>
                    <a:pt x="0" y="753528"/>
                  </a:cubicBezTo>
                  <a:cubicBezTo>
                    <a:pt x="7" y="728184"/>
                    <a:pt x="14" y="702841"/>
                    <a:pt x="21" y="677497"/>
                  </a:cubicBezTo>
                  <a:close/>
                </a:path>
              </a:pathLst>
            </a:custGeom>
            <a:solidFill>
              <a:srgbClr val="FDE65C"/>
            </a:solidFill>
            <a:ln>
              <a:solidFill>
                <a:srgbClr val="FFF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sp>
        <p:nvSpPr>
          <p:cNvPr id="107" name="TextBox 106">
            <a:extLst>
              <a:ext uri="{FF2B5EF4-FFF2-40B4-BE49-F238E27FC236}">
                <a16:creationId xmlns:a16="http://schemas.microsoft.com/office/drawing/2014/main" id="{11191451-BDB0-4BC6-907D-B9EA10CF4752}"/>
              </a:ext>
            </a:extLst>
          </p:cNvPr>
          <p:cNvSpPr txBox="1"/>
          <p:nvPr/>
        </p:nvSpPr>
        <p:spPr>
          <a:xfrm rot="1083209">
            <a:off x="5144296" y="3906919"/>
            <a:ext cx="2418153"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Chi </a:t>
            </a:r>
            <a:r>
              <a:rPr kumimoji="0" lang="en-US" sz="2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tiết</a:t>
            </a: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câu</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thơ</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em</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thích</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nhất</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endParaRPr>
          </a:p>
        </p:txBody>
      </p:sp>
      <p:grpSp>
        <p:nvGrpSpPr>
          <p:cNvPr id="108" name="组合 85">
            <a:extLst>
              <a:ext uri="{FF2B5EF4-FFF2-40B4-BE49-F238E27FC236}">
                <a16:creationId xmlns:a16="http://schemas.microsoft.com/office/drawing/2014/main" id="{1DFEDABF-9763-42D8-8550-0212C8239746}"/>
              </a:ext>
            </a:extLst>
          </p:cNvPr>
          <p:cNvGrpSpPr/>
          <p:nvPr/>
        </p:nvGrpSpPr>
        <p:grpSpPr>
          <a:xfrm flipH="1">
            <a:off x="8504223" y="2269814"/>
            <a:ext cx="3341914" cy="988599"/>
            <a:chOff x="594424" y="1153191"/>
            <a:chExt cx="2605976" cy="1634460"/>
          </a:xfrm>
        </p:grpSpPr>
        <p:sp>
          <p:nvSpPr>
            <p:cNvPr id="109" name="任意多边形 86">
              <a:extLst>
                <a:ext uri="{FF2B5EF4-FFF2-40B4-BE49-F238E27FC236}">
                  <a16:creationId xmlns:a16="http://schemas.microsoft.com/office/drawing/2014/main" id="{47C0D1E3-25E5-47C4-B3E0-08396AB9F3B9}"/>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110" name="任意多边形 87">
              <a:extLst>
                <a:ext uri="{FF2B5EF4-FFF2-40B4-BE49-F238E27FC236}">
                  <a16:creationId xmlns:a16="http://schemas.microsoft.com/office/drawing/2014/main" id="{85E4DD73-EF0B-4058-B757-F3169EEBF28A}"/>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sp>
        <p:nvSpPr>
          <p:cNvPr id="111" name="TextBox 110">
            <a:extLst>
              <a:ext uri="{FF2B5EF4-FFF2-40B4-BE49-F238E27FC236}">
                <a16:creationId xmlns:a16="http://schemas.microsoft.com/office/drawing/2014/main" id="{37E90A4B-6786-471D-83E8-7648B7DE8E35}"/>
              </a:ext>
            </a:extLst>
          </p:cNvPr>
          <p:cNvSpPr txBox="1"/>
          <p:nvPr/>
        </p:nvSpPr>
        <p:spPr>
          <a:xfrm>
            <a:off x="9800029" y="2555187"/>
            <a:ext cx="152746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Ngày</a:t>
            </a:r>
            <a:r>
              <a:rPr kumimoji="0" lang="en-US" sz="2800" b="0" i="0" u="none" strike="noStrike" kern="1200" cap="none" spc="0" normalizeH="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2800" b="0" i="0" u="none" strike="noStrike" kern="1200" cap="none" spc="0" normalizeH="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đọc</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endParaRPr>
          </a:p>
        </p:txBody>
      </p:sp>
    </p:spTree>
    <p:extLst>
      <p:ext uri="{BB962C8B-B14F-4D97-AF65-F5344CB8AC3E}">
        <p14:creationId xmlns:p14="http://schemas.microsoft.com/office/powerpoint/2010/main" val="35403596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animEffect transition="in" filter="fade">
                                      <p:cBhvr>
                                        <p:cTn id="21" dur="500"/>
                                        <p:tgtEl>
                                          <p:spTgt spid="49"/>
                                        </p:tgtEl>
                                      </p:cBhvr>
                                    </p:animEffect>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down)">
                                      <p:cBhvr>
                                        <p:cTn id="25" dur="500"/>
                                        <p:tgtEl>
                                          <p:spTgt spid="50"/>
                                        </p:tgtEl>
                                      </p:cBhvr>
                                    </p:animEffect>
                                  </p:childTnLst>
                                </p:cTn>
                              </p:par>
                            </p:childTnLst>
                          </p:cTn>
                        </p:par>
                        <p:par>
                          <p:cTn id="26" fill="hold">
                            <p:stCondLst>
                              <p:cond delay="2000"/>
                            </p:stCondLst>
                            <p:childTnLst>
                              <p:par>
                                <p:cTn id="27" presetID="2" presetClass="entr" presetSubtype="4" fill="hold" nodeType="afterEffect">
                                  <p:stCondLst>
                                    <p:cond delay="0"/>
                                  </p:stCondLst>
                                  <p:childTnLst>
                                    <p:set>
                                      <p:cBhvr>
                                        <p:cTn id="28" dur="1" fill="hold">
                                          <p:stCondLst>
                                            <p:cond delay="0"/>
                                          </p:stCondLst>
                                        </p:cTn>
                                        <p:tgtEl>
                                          <p:spTgt spid="95"/>
                                        </p:tgtEl>
                                        <p:attrNameLst>
                                          <p:attrName>style.visibility</p:attrName>
                                        </p:attrNameLst>
                                      </p:cBhvr>
                                      <p:to>
                                        <p:strVal val="visible"/>
                                      </p:to>
                                    </p:set>
                                    <p:anim calcmode="lin" valueType="num">
                                      <p:cBhvr additive="base">
                                        <p:cTn id="29" dur="500" fill="hold"/>
                                        <p:tgtEl>
                                          <p:spTgt spid="95"/>
                                        </p:tgtEl>
                                        <p:attrNameLst>
                                          <p:attrName>ppt_x</p:attrName>
                                        </p:attrNameLst>
                                      </p:cBhvr>
                                      <p:tavLst>
                                        <p:tav tm="0">
                                          <p:val>
                                            <p:strVal val="#ppt_x"/>
                                          </p:val>
                                        </p:tav>
                                        <p:tav tm="100000">
                                          <p:val>
                                            <p:strVal val="#ppt_x"/>
                                          </p:val>
                                        </p:tav>
                                      </p:tavLst>
                                    </p:anim>
                                    <p:anim calcmode="lin" valueType="num">
                                      <p:cBhvr additive="base">
                                        <p:cTn id="30" dur="500" fill="hold"/>
                                        <p:tgtEl>
                                          <p:spTgt spid="9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9"/>
                                        </p:tgtEl>
                                        <p:attrNameLst>
                                          <p:attrName>style.visibility</p:attrName>
                                        </p:attrNameLst>
                                      </p:cBhvr>
                                      <p:to>
                                        <p:strVal val="visible"/>
                                      </p:to>
                                    </p:set>
                                    <p:anim calcmode="lin" valueType="num">
                                      <p:cBhvr additive="base">
                                        <p:cTn id="33" dur="500" fill="hold"/>
                                        <p:tgtEl>
                                          <p:spTgt spid="99"/>
                                        </p:tgtEl>
                                        <p:attrNameLst>
                                          <p:attrName>ppt_x</p:attrName>
                                        </p:attrNameLst>
                                      </p:cBhvr>
                                      <p:tavLst>
                                        <p:tav tm="0">
                                          <p:val>
                                            <p:strVal val="#ppt_x"/>
                                          </p:val>
                                        </p:tav>
                                        <p:tav tm="100000">
                                          <p:val>
                                            <p:strVal val="#ppt_x"/>
                                          </p:val>
                                        </p:tav>
                                      </p:tavLst>
                                    </p:anim>
                                    <p:anim calcmode="lin" valueType="num">
                                      <p:cBhvr additive="base">
                                        <p:cTn id="34" dur="500" fill="hold"/>
                                        <p:tgtEl>
                                          <p:spTgt spid="9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8"/>
                                        </p:tgtEl>
                                        <p:attrNameLst>
                                          <p:attrName>style.visibility</p:attrName>
                                        </p:attrNameLst>
                                      </p:cBhvr>
                                      <p:to>
                                        <p:strVal val="visible"/>
                                      </p:to>
                                    </p:set>
                                    <p:anim calcmode="lin" valueType="num">
                                      <p:cBhvr additive="base">
                                        <p:cTn id="37" dur="500" fill="hold"/>
                                        <p:tgtEl>
                                          <p:spTgt spid="98"/>
                                        </p:tgtEl>
                                        <p:attrNameLst>
                                          <p:attrName>ppt_x</p:attrName>
                                        </p:attrNameLst>
                                      </p:cBhvr>
                                      <p:tavLst>
                                        <p:tav tm="0">
                                          <p:val>
                                            <p:strVal val="#ppt_x"/>
                                          </p:val>
                                        </p:tav>
                                        <p:tav tm="100000">
                                          <p:val>
                                            <p:strVal val="#ppt_x"/>
                                          </p:val>
                                        </p:tav>
                                      </p:tavLst>
                                    </p:anim>
                                    <p:anim calcmode="lin" valueType="num">
                                      <p:cBhvr additive="base">
                                        <p:cTn id="38" dur="500" fill="hold"/>
                                        <p:tgtEl>
                                          <p:spTgt spid="9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ppt_x"/>
                                          </p:val>
                                        </p:tav>
                                        <p:tav tm="100000">
                                          <p:val>
                                            <p:strVal val="#ppt_x"/>
                                          </p:val>
                                        </p:tav>
                                      </p:tavLst>
                                    </p:anim>
                                    <p:anim calcmode="lin" valueType="num">
                                      <p:cBhvr additive="base">
                                        <p:cTn id="42" dur="500" fill="hold"/>
                                        <p:tgtEl>
                                          <p:spTgt spid="9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7"/>
                                        </p:tgtEl>
                                        <p:attrNameLst>
                                          <p:attrName>style.visibility</p:attrName>
                                        </p:attrNameLst>
                                      </p:cBhvr>
                                      <p:to>
                                        <p:strVal val="visible"/>
                                      </p:to>
                                    </p:set>
                                    <p:anim calcmode="lin" valueType="num">
                                      <p:cBhvr additive="base">
                                        <p:cTn id="45" dur="500" fill="hold"/>
                                        <p:tgtEl>
                                          <p:spTgt spid="107"/>
                                        </p:tgtEl>
                                        <p:attrNameLst>
                                          <p:attrName>ppt_x</p:attrName>
                                        </p:attrNameLst>
                                      </p:cBhvr>
                                      <p:tavLst>
                                        <p:tav tm="0">
                                          <p:val>
                                            <p:strVal val="#ppt_x"/>
                                          </p:val>
                                        </p:tav>
                                        <p:tav tm="100000">
                                          <p:val>
                                            <p:strVal val="#ppt_x"/>
                                          </p:val>
                                        </p:tav>
                                      </p:tavLst>
                                    </p:anim>
                                    <p:anim calcmode="lin" valueType="num">
                                      <p:cBhvr additive="base">
                                        <p:cTn id="46" dur="500" fill="hold"/>
                                        <p:tgtEl>
                                          <p:spTgt spid="10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03"/>
                                        </p:tgtEl>
                                        <p:attrNameLst>
                                          <p:attrName>style.visibility</p:attrName>
                                        </p:attrNameLst>
                                      </p:cBhvr>
                                      <p:to>
                                        <p:strVal val="visible"/>
                                      </p:to>
                                    </p:set>
                                    <p:anim calcmode="lin" valueType="num">
                                      <p:cBhvr additive="base">
                                        <p:cTn id="53" dur="500" fill="hold"/>
                                        <p:tgtEl>
                                          <p:spTgt spid="103"/>
                                        </p:tgtEl>
                                        <p:attrNameLst>
                                          <p:attrName>ppt_x</p:attrName>
                                        </p:attrNameLst>
                                      </p:cBhvr>
                                      <p:tavLst>
                                        <p:tav tm="0">
                                          <p:val>
                                            <p:strVal val="#ppt_x"/>
                                          </p:val>
                                        </p:tav>
                                        <p:tav tm="100000">
                                          <p:val>
                                            <p:strVal val="#ppt_x"/>
                                          </p:val>
                                        </p:tav>
                                      </p:tavLst>
                                    </p:anim>
                                    <p:anim calcmode="lin" valueType="num">
                                      <p:cBhvr additive="base">
                                        <p:cTn id="54" dur="500" fill="hold"/>
                                        <p:tgtEl>
                                          <p:spTgt spid="103"/>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00"/>
                                        </p:tgtEl>
                                        <p:attrNameLst>
                                          <p:attrName>style.visibility</p:attrName>
                                        </p:attrNameLst>
                                      </p:cBhvr>
                                      <p:to>
                                        <p:strVal val="visible"/>
                                      </p:to>
                                    </p:set>
                                    <p:anim calcmode="lin" valueType="num">
                                      <p:cBhvr additive="base">
                                        <p:cTn id="57" dur="500" fill="hold"/>
                                        <p:tgtEl>
                                          <p:spTgt spid="100"/>
                                        </p:tgtEl>
                                        <p:attrNameLst>
                                          <p:attrName>ppt_x</p:attrName>
                                        </p:attrNameLst>
                                      </p:cBhvr>
                                      <p:tavLst>
                                        <p:tav tm="0">
                                          <p:val>
                                            <p:strVal val="#ppt_x"/>
                                          </p:val>
                                        </p:tav>
                                        <p:tav tm="100000">
                                          <p:val>
                                            <p:strVal val="#ppt_x"/>
                                          </p:val>
                                        </p:tav>
                                      </p:tavLst>
                                    </p:anim>
                                    <p:anim calcmode="lin" valueType="num">
                                      <p:cBhvr additive="base">
                                        <p:cTn id="58" dur="500" fill="hold"/>
                                        <p:tgtEl>
                                          <p:spTgt spid="100"/>
                                        </p:tgtEl>
                                        <p:attrNameLst>
                                          <p:attrName>ppt_y</p:attrName>
                                        </p:attrNameLst>
                                      </p:cBhvr>
                                      <p:tavLst>
                                        <p:tav tm="0">
                                          <p:val>
                                            <p:strVal val="1+#ppt_h/2"/>
                                          </p:val>
                                        </p:tav>
                                        <p:tav tm="100000">
                                          <p:val>
                                            <p:strVal val="#ppt_y"/>
                                          </p:val>
                                        </p:tav>
                                      </p:tavLst>
                                    </p:anim>
                                  </p:childTnLst>
                                </p:cTn>
                              </p:par>
                            </p:childTnLst>
                          </p:cTn>
                        </p:par>
                        <p:par>
                          <p:cTn id="59" fill="hold">
                            <p:stCondLst>
                              <p:cond delay="2500"/>
                            </p:stCondLst>
                            <p:childTnLst>
                              <p:par>
                                <p:cTn id="60" presetID="2" presetClass="entr" presetSubtype="4" fill="hold" nodeType="afterEffect">
                                  <p:stCondLst>
                                    <p:cond delay="0"/>
                                  </p:stCondLst>
                                  <p:childTnLst>
                                    <p:set>
                                      <p:cBhvr>
                                        <p:cTn id="61" dur="1" fill="hold">
                                          <p:stCondLst>
                                            <p:cond delay="0"/>
                                          </p:stCondLst>
                                        </p:cTn>
                                        <p:tgtEl>
                                          <p:spTgt spid="108"/>
                                        </p:tgtEl>
                                        <p:attrNameLst>
                                          <p:attrName>style.visibility</p:attrName>
                                        </p:attrNameLst>
                                      </p:cBhvr>
                                      <p:to>
                                        <p:strVal val="visible"/>
                                      </p:to>
                                    </p:set>
                                    <p:anim calcmode="lin" valueType="num">
                                      <p:cBhvr additive="base">
                                        <p:cTn id="62" dur="500" fill="hold"/>
                                        <p:tgtEl>
                                          <p:spTgt spid="108"/>
                                        </p:tgtEl>
                                        <p:attrNameLst>
                                          <p:attrName>ppt_x</p:attrName>
                                        </p:attrNameLst>
                                      </p:cBhvr>
                                      <p:tavLst>
                                        <p:tav tm="0">
                                          <p:val>
                                            <p:strVal val="#ppt_x"/>
                                          </p:val>
                                        </p:tav>
                                        <p:tav tm="100000">
                                          <p:val>
                                            <p:strVal val="#ppt_x"/>
                                          </p:val>
                                        </p:tav>
                                      </p:tavLst>
                                    </p:anim>
                                    <p:anim calcmode="lin" valueType="num">
                                      <p:cBhvr additive="base">
                                        <p:cTn id="63" dur="500" fill="hold"/>
                                        <p:tgtEl>
                                          <p:spTgt spid="10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11"/>
                                        </p:tgtEl>
                                        <p:attrNameLst>
                                          <p:attrName>style.visibility</p:attrName>
                                        </p:attrNameLst>
                                      </p:cBhvr>
                                      <p:to>
                                        <p:strVal val="visible"/>
                                      </p:to>
                                    </p:set>
                                    <p:anim calcmode="lin" valueType="num">
                                      <p:cBhvr additive="base">
                                        <p:cTn id="66" dur="500" fill="hold"/>
                                        <p:tgtEl>
                                          <p:spTgt spid="111"/>
                                        </p:tgtEl>
                                        <p:attrNameLst>
                                          <p:attrName>ppt_x</p:attrName>
                                        </p:attrNameLst>
                                      </p:cBhvr>
                                      <p:tavLst>
                                        <p:tav tm="0">
                                          <p:val>
                                            <p:strVal val="#ppt_x"/>
                                          </p:val>
                                        </p:tav>
                                        <p:tav tm="100000">
                                          <p:val>
                                            <p:strVal val="#ppt_x"/>
                                          </p:val>
                                        </p:tav>
                                      </p:tavLst>
                                    </p:anim>
                                    <p:anim calcmode="lin" valueType="num">
                                      <p:cBhvr additive="base">
                                        <p:cTn id="6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98" grpId="0"/>
      <p:bldP spid="99" grpId="0"/>
      <p:bldP spid="103" grpId="0"/>
      <p:bldP spid="107" grpId="0"/>
      <p:bldP spid="1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BCBADBAC-B4FC-48B8-B351-5DB4157971A5}"/>
              </a:ext>
            </a:extLst>
          </p:cNvPr>
          <p:cNvGrpSpPr/>
          <p:nvPr/>
        </p:nvGrpSpPr>
        <p:grpSpPr>
          <a:xfrm>
            <a:off x="1493677" y="1"/>
            <a:ext cx="10460198" cy="1083948"/>
            <a:chOff x="2873170" y="270495"/>
            <a:chExt cx="7448924" cy="801583"/>
          </a:xfrm>
        </p:grpSpPr>
        <p:sp>
          <p:nvSpPr>
            <p:cNvPr id="22" name="îṥḷíďê">
              <a:extLst>
                <a:ext uri="{FF2B5EF4-FFF2-40B4-BE49-F238E27FC236}">
                  <a16:creationId xmlns:a16="http://schemas.microsoft.com/office/drawing/2014/main" id="{CC9B1E1B-BABD-42CA-8562-C67F3CDAB45F}"/>
                </a:ext>
              </a:extLst>
            </p:cNvPr>
            <p:cNvSpPr/>
            <p:nvPr/>
          </p:nvSpPr>
          <p:spPr bwMode="auto">
            <a:xfrm>
              <a:off x="2873170" y="270496"/>
              <a:ext cx="7448924" cy="801582"/>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23" name="Google Shape;5317;p41">
              <a:extLst>
                <a:ext uri="{FF2B5EF4-FFF2-40B4-BE49-F238E27FC236}">
                  <a16:creationId xmlns:a16="http://schemas.microsoft.com/office/drawing/2014/main" id="{9C28FE5C-F875-480A-9FBB-773845EB7FED}"/>
                </a:ext>
              </a:extLst>
            </p:cNvPr>
            <p:cNvSpPr txBox="1">
              <a:spLocks/>
            </p:cNvSpPr>
            <p:nvPr/>
          </p:nvSpPr>
          <p:spPr>
            <a:xfrm>
              <a:off x="3150703" y="270495"/>
              <a:ext cx="7082277" cy="783608"/>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defTabSz="685800" rtl="0" eaLnBrk="1" fontAlgn="auto" latinLnBrk="0" hangingPunct="1">
                <a:lnSpc>
                  <a:spcPct val="100000"/>
                </a:lnSpc>
                <a:spcBef>
                  <a:spcPts val="0"/>
                </a:spcBef>
                <a:spcAft>
                  <a:spcPts val="0"/>
                </a:spcAft>
                <a:buClr>
                  <a:prstClr val="black"/>
                </a:buClr>
                <a:buSzPts val="2800"/>
                <a:buFont typeface="Gloria Hallelujah"/>
                <a:buNone/>
                <a:tabLst/>
                <a:defRPr/>
              </a:pPr>
              <a:r>
                <a:rPr lang="vi-VN"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Trao đổi với các bạn về bài em đã đọc và chia sẻ với bạn cách em đã làm để tìm được câu chuyện, bài văn, bài thơ đó.</a:t>
              </a:r>
              <a:endParaRPr kumimoji="0" lang="en-US"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Gloria Hallelujah"/>
              </a:endParaRPr>
            </a:p>
          </p:txBody>
        </p:sp>
      </p:gr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4C0423F-09F7-4A16-ADFE-DD46DAFFAD2F}"/>
                  </a:ext>
                </a:extLst>
              </p14:cNvPr>
              <p14:cNvContentPartPr/>
              <p14:nvPr/>
            </p14:nvContentPartPr>
            <p14:xfrm>
              <a:off x="4256032" y="3289341"/>
              <a:ext cx="360" cy="360"/>
            </p14:xfrm>
          </p:contentPart>
        </mc:Choice>
        <mc:Fallback xmlns="">
          <p:pic>
            <p:nvPicPr>
              <p:cNvPr id="2" name="Ink 1">
                <a:extLst>
                  <a:ext uri="{FF2B5EF4-FFF2-40B4-BE49-F238E27FC236}">
                    <a16:creationId xmlns:a16="http://schemas.microsoft.com/office/drawing/2014/main" id="{44C0423F-09F7-4A16-ADFE-DD46DAFFAD2F}"/>
                  </a:ext>
                </a:extLst>
              </p:cNvPr>
              <p:cNvPicPr/>
              <p:nvPr/>
            </p:nvPicPr>
            <p:blipFill>
              <a:blip r:embed="rId6"/>
              <a:stretch>
                <a:fillRect/>
              </a:stretch>
            </p:blipFill>
            <p:spPr>
              <a:xfrm>
                <a:off x="4247392" y="3280701"/>
                <a:ext cx="18000" cy="18000"/>
              </a:xfrm>
              <a:prstGeom prst="rect">
                <a:avLst/>
              </a:prstGeom>
            </p:spPr>
          </p:pic>
        </mc:Fallback>
      </mc:AlternateContent>
      <p:pic>
        <p:nvPicPr>
          <p:cNvPr id="4" name="Picture 3">
            <a:extLst>
              <a:ext uri="{FF2B5EF4-FFF2-40B4-BE49-F238E27FC236}">
                <a16:creationId xmlns:a16="http://schemas.microsoft.com/office/drawing/2014/main" id="{9C9420F3-0CCC-460F-AFAD-2415AAA6E713}"/>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Layer>
                </a14:imgProps>
              </a:ext>
            </a:extLst>
          </a:blip>
          <a:stretch>
            <a:fillRect/>
          </a:stretch>
        </p:blipFill>
        <p:spPr>
          <a:xfrm>
            <a:off x="2812338" y="2038350"/>
            <a:ext cx="6567323" cy="4429125"/>
          </a:xfrm>
          <a:prstGeom prst="rect">
            <a:avLst/>
          </a:prstGeom>
        </p:spPr>
      </p:pic>
    </p:spTree>
    <p:extLst>
      <p:ext uri="{BB962C8B-B14F-4D97-AF65-F5344CB8AC3E}">
        <p14:creationId xmlns:p14="http://schemas.microsoft.com/office/powerpoint/2010/main" val="19970098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îṥḷíďê">
            <a:extLst>
              <a:ext uri="{FF2B5EF4-FFF2-40B4-BE49-F238E27FC236}">
                <a16:creationId xmlns:a16="http://schemas.microsoft.com/office/drawing/2014/main" id="{CC9B1E1B-BABD-42CA-8562-C67F3CDAB45F}"/>
              </a:ext>
            </a:extLst>
          </p:cNvPr>
          <p:cNvSpPr/>
          <p:nvPr/>
        </p:nvSpPr>
        <p:spPr bwMode="auto">
          <a:xfrm>
            <a:off x="1493677" y="93607"/>
            <a:ext cx="8449109" cy="1138414"/>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23" name="Google Shape;5317;p41">
            <a:extLst>
              <a:ext uri="{FF2B5EF4-FFF2-40B4-BE49-F238E27FC236}">
                <a16:creationId xmlns:a16="http://schemas.microsoft.com/office/drawing/2014/main" id="{9C28FE5C-F875-480A-9FBB-773845EB7FED}"/>
              </a:ext>
            </a:extLst>
          </p:cNvPr>
          <p:cNvSpPr txBox="1">
            <a:spLocks/>
          </p:cNvSpPr>
          <p:nvPr/>
        </p:nvSpPr>
        <p:spPr>
          <a:xfrm>
            <a:off x="1808475" y="93606"/>
            <a:ext cx="8033231" cy="587706"/>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000" b="1" i="0" u="none" strike="noStrike" kern="1200" cap="none" spc="0" normalizeH="0" baseline="0" noProof="0">
                <a:ln>
                  <a:noFill/>
                </a:ln>
                <a:solidFill>
                  <a:srgbClr val="EA4618"/>
                </a:solidFill>
                <a:effectLst/>
                <a:uLnTx/>
                <a:uFillTx/>
                <a:latin typeface="Calibri" panose="020F0502020204030204" pitchFamily="34" charset="0"/>
                <a:cs typeface="Calibri" panose="020F0502020204030204" pitchFamily="34" charset="0"/>
                <a:sym typeface="Gloria Hallelujah"/>
              </a:rPr>
              <a:t>Trao đổi với bạn về những chi tiết làm em cảm thấy thú vị và cảm động.</a:t>
            </a:r>
            <a:endParaRPr kumimoji="0" lang="en-US" sz="3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pic>
        <p:nvPicPr>
          <p:cNvPr id="24" name="Picture 23">
            <a:extLst>
              <a:ext uri="{FF2B5EF4-FFF2-40B4-BE49-F238E27FC236}">
                <a16:creationId xmlns:a16="http://schemas.microsoft.com/office/drawing/2014/main" id="{62E37887-1BE5-4603-A6BD-2C9753B71D3E}"/>
              </a:ext>
            </a:extLst>
          </p:cNvPr>
          <p:cNvPicPr>
            <a:picLocks noChangeAspect="1"/>
          </p:cNvPicPr>
          <p:nvPr/>
        </p:nvPicPr>
        <p:blipFill>
          <a:blip r:embed="rId4"/>
          <a:stretch>
            <a:fillRect/>
          </a:stretch>
        </p:blipFill>
        <p:spPr>
          <a:xfrm>
            <a:off x="3490876" y="1621176"/>
            <a:ext cx="5210248" cy="701377"/>
          </a:xfrm>
          <a:prstGeom prst="rect">
            <a:avLst/>
          </a:prstGeom>
        </p:spPr>
      </p:pic>
      <p:pic>
        <p:nvPicPr>
          <p:cNvPr id="25" name="Picture 24" descr="A picture containing doll, toy, vector graphics&#10;&#10;Description automatically generated">
            <a:extLst>
              <a:ext uri="{FF2B5EF4-FFF2-40B4-BE49-F238E27FC236}">
                <a16:creationId xmlns:a16="http://schemas.microsoft.com/office/drawing/2014/main" id="{74CEC617-3139-4754-8F54-FE24F54558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6090" y="1232021"/>
            <a:ext cx="6858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pic>
        <p:nvPicPr>
          <p:cNvPr id="11" name="Picture 10">
            <a:extLst>
              <a:ext uri="{FF2B5EF4-FFF2-40B4-BE49-F238E27FC236}">
                <a16:creationId xmlns:a16="http://schemas.microsoft.com/office/drawing/2014/main" id="{A3E2095F-DB43-415F-BA80-DAD1C0CAC2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6900" y="945521"/>
            <a:ext cx="8412999" cy="22621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5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13</TotalTime>
  <Words>444</Words>
  <Application>Microsoft Office PowerPoint</Application>
  <PresentationFormat>Widescreen</PresentationFormat>
  <Paragraphs>40</Paragraphs>
  <Slides>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Arial-Rounded</vt:lpstr>
      <vt:lpstr>Calibri</vt:lpstr>
      <vt:lpstr>Gloria Hallelujah</vt:lpstr>
      <vt:lpstr>UTM Cookies</vt:lpstr>
      <vt:lpstr>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Latitude 3520</cp:lastModifiedBy>
  <cp:revision>5</cp:revision>
  <dcterms:created xsi:type="dcterms:W3CDTF">2022-06-25T07:08:00Z</dcterms:created>
  <dcterms:modified xsi:type="dcterms:W3CDTF">2022-12-17T08:59:52Z</dcterms:modified>
</cp:coreProperties>
</file>