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04" r:id="rId2"/>
    <p:sldMasterId id="2147483724" r:id="rId3"/>
  </p:sldMasterIdLst>
  <p:notesMasterIdLst>
    <p:notesMasterId r:id="rId25"/>
  </p:notesMasterIdLst>
  <p:sldIdLst>
    <p:sldId id="258" r:id="rId4"/>
    <p:sldId id="261" r:id="rId5"/>
    <p:sldId id="303" r:id="rId6"/>
    <p:sldId id="264" r:id="rId7"/>
    <p:sldId id="265" r:id="rId8"/>
    <p:sldId id="306" r:id="rId9"/>
    <p:sldId id="333" r:id="rId10"/>
    <p:sldId id="1548" r:id="rId11"/>
    <p:sldId id="315" r:id="rId12"/>
    <p:sldId id="334" r:id="rId13"/>
    <p:sldId id="272" r:id="rId14"/>
    <p:sldId id="1549" r:id="rId15"/>
    <p:sldId id="336" r:id="rId16"/>
    <p:sldId id="274" r:id="rId17"/>
    <p:sldId id="311" r:id="rId18"/>
    <p:sldId id="338" r:id="rId19"/>
    <p:sldId id="1540" r:id="rId20"/>
    <p:sldId id="1523" r:id="rId21"/>
    <p:sldId id="1541" r:id="rId22"/>
    <p:sldId id="1542"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0" autoAdjust="0"/>
  </p:normalViewPr>
  <p:slideViewPr>
    <p:cSldViewPr snapToGrid="0">
      <p:cViewPr varScale="1">
        <p:scale>
          <a:sx n="58" d="100"/>
          <a:sy n="58" d="100"/>
        </p:scale>
        <p:origin x="7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054DB-2CF0-4485-AA06-519397423494}" type="datetimeFigureOut">
              <a:rPr lang="en-US" smtClean="0"/>
              <a:t>12/17/2022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1FCD2-2D55-4B97-A882-675A7B9FE16F}" type="slidenum">
              <a:rPr lang="en-US" smtClean="0"/>
              <a:t>‹#›</a:t>
            </a:fld>
            <a:endParaRPr lang="en-US"/>
          </a:p>
        </p:txBody>
      </p:sp>
    </p:spTree>
    <p:extLst>
      <p:ext uri="{BB962C8B-B14F-4D97-AF65-F5344CB8AC3E}">
        <p14:creationId xmlns:p14="http://schemas.microsoft.com/office/powerpoint/2010/main" val="389795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95447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35569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503643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10402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82581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83452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042301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420094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81229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40579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259602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553495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6437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2490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74001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44156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3687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55009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33601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00388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04C7D8-E59D-4AD0-88BD-0DE27979836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BD456E4-C5A1-4446-9F28-B2ABA47CE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071E84B-DCC5-479C-B7CD-4269B31A20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5" name="页脚占位符 4">
            <a:extLst>
              <a:ext uri="{FF2B5EF4-FFF2-40B4-BE49-F238E27FC236}">
                <a16:creationId xmlns:a16="http://schemas.microsoft.com/office/drawing/2014/main" id="{7A05E5B4-A90B-4162-A9DA-278E7A0B62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6" name="灯片编号占位符 5">
            <a:extLst>
              <a:ext uri="{FF2B5EF4-FFF2-40B4-BE49-F238E27FC236}">
                <a16:creationId xmlns:a16="http://schemas.microsoft.com/office/drawing/2014/main" id="{6426FB36-540A-4D93-A579-DD1FA84462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849847433"/>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1187C-AE60-4996-81DC-C7E25A05544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2EE01A5-8FE4-405B-A5E6-DA8EC00687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B16795-8776-415B-B3A6-67AFCBA6EC6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5" name="页脚占位符 4">
            <a:extLst>
              <a:ext uri="{FF2B5EF4-FFF2-40B4-BE49-F238E27FC236}">
                <a16:creationId xmlns:a16="http://schemas.microsoft.com/office/drawing/2014/main" id="{A1469777-E33C-4FEB-895B-C0F2487B7F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6" name="灯片编号占位符 5">
            <a:extLst>
              <a:ext uri="{FF2B5EF4-FFF2-40B4-BE49-F238E27FC236}">
                <a16:creationId xmlns:a16="http://schemas.microsoft.com/office/drawing/2014/main" id="{31CCB0CA-BD01-4E4E-85A0-E9BF46FBC3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874351143"/>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F4D32A-C49E-4263-91B9-320176F30B6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38467F-EE46-4E58-BAC2-B29DF0D5263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43E2255-0E1B-43FA-8807-065C43DCE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5" name="页脚占位符 4">
            <a:extLst>
              <a:ext uri="{FF2B5EF4-FFF2-40B4-BE49-F238E27FC236}">
                <a16:creationId xmlns:a16="http://schemas.microsoft.com/office/drawing/2014/main" id="{08A92251-66CF-4458-9062-1B4C492F2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6" name="灯片编号占位符 5">
            <a:extLst>
              <a:ext uri="{FF2B5EF4-FFF2-40B4-BE49-F238E27FC236}">
                <a16:creationId xmlns:a16="http://schemas.microsoft.com/office/drawing/2014/main" id="{F7EE374F-76E2-46FD-8A5F-4F29D56BF1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1762714671"/>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85138"/>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1926092013"/>
      </p:ext>
    </p:extLst>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cxnSp>
        <p:nvCxnSpPr>
          <p:cNvPr id="3" name="直接连接符 2"/>
          <p:cNvCxnSpPr/>
          <p:nvPr userDrawn="1"/>
        </p:nvCxnSpPr>
        <p:spPr>
          <a:xfrm>
            <a:off x="457874" y="1110373"/>
            <a:ext cx="1120674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10327747" y="149248"/>
            <a:ext cx="1223999" cy="992123"/>
          </a:xfrm>
          <a:prstGeom prst="rect">
            <a:avLst/>
          </a:prstGeom>
        </p:spPr>
      </p:pic>
    </p:spTree>
    <p:extLst>
      <p:ext uri="{BB962C8B-B14F-4D97-AF65-F5344CB8AC3E}">
        <p14:creationId xmlns:p14="http://schemas.microsoft.com/office/powerpoint/2010/main" val="2089470145"/>
      </p:ext>
    </p:extLst>
  </p:cSld>
  <p:clrMapOvr>
    <a:masterClrMapping/>
  </p:clrMapOvr>
  <p:transition spd="slow"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srgbClr val="000000">
                    <a:tint val="75000"/>
                  </a:srgbClr>
                </a:solidFill>
                <a:effectLst/>
                <a:uLnTx/>
                <a:uFillTx/>
                <a:latin typeface="Calibri"/>
                <a:ea typeface="宋体" panose="02010600030101010101" pitchFamily="2"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2022/12/17</a:t>
            </a:fld>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srgbClr val="000000">
                    <a:tint val="75000"/>
                  </a:srgb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67646033"/>
      </p:ext>
    </p:extLst>
  </p:cSld>
  <p:clrMapOvr>
    <a:masterClrMapping/>
  </p:clrMapOvr>
  <p:transition spd="slow"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srgbClr val="000000">
                    <a:tint val="75000"/>
                  </a:srgbClr>
                </a:solidFill>
                <a:effectLst/>
                <a:uLnTx/>
                <a:uFillTx/>
                <a:latin typeface="Calibri"/>
                <a:ea typeface="宋体" panose="02010600030101010101" pitchFamily="2"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2022/12/17</a:t>
            </a:fld>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srgbClr val="000000">
                    <a:tint val="75000"/>
                  </a:srgb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93642496"/>
      </p:ext>
    </p:extLst>
  </p:cSld>
  <p:clrMapOvr>
    <a:masterClrMapping/>
  </p:clrMapOvr>
  <p:transition spd="slow"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仅标题">
  <p:cSld name="1_仅标题">
    <p:spTree>
      <p:nvGrpSpPr>
        <p:cNvPr id="1" name="Shape 21"/>
        <p:cNvGrpSpPr/>
        <p:nvPr/>
      </p:nvGrpSpPr>
      <p:grpSpPr>
        <a:xfrm>
          <a:off x="0" y="0"/>
          <a:ext cx="0" cy="0"/>
          <a:chOff x="0" y="0"/>
          <a:chExt cx="0" cy="0"/>
        </a:xfrm>
      </p:grpSpPr>
      <p:pic>
        <p:nvPicPr>
          <p:cNvPr id="22" name="Google Shape;22;p28"/>
          <p:cNvPicPr preferRelativeResize="0"/>
          <p:nvPr/>
        </p:nvPicPr>
        <p:blipFill rotWithShape="1">
          <a:blip r:embed="rId2">
            <a:alphaModFix/>
          </a:blip>
          <a:srcRect/>
          <a:stretch/>
        </p:blipFill>
        <p:spPr>
          <a:xfrm>
            <a:off x="-529" y="-298"/>
            <a:ext cx="12193057" cy="6858595"/>
          </a:xfrm>
          <a:prstGeom prst="rect">
            <a:avLst/>
          </a:prstGeom>
          <a:noFill/>
          <a:ln>
            <a:noFill/>
          </a:ln>
        </p:spPr>
      </p:pic>
      <p:pic>
        <p:nvPicPr>
          <p:cNvPr id="23" name="Google Shape;23;p28"/>
          <p:cNvPicPr preferRelativeResize="0"/>
          <p:nvPr/>
        </p:nvPicPr>
        <p:blipFill rotWithShape="1">
          <a:blip r:embed="rId3">
            <a:alphaModFix/>
          </a:blip>
          <a:srcRect/>
          <a:stretch/>
        </p:blipFill>
        <p:spPr>
          <a:xfrm>
            <a:off x="-16" y="-298"/>
            <a:ext cx="12065031" cy="6858595"/>
          </a:xfrm>
          <a:prstGeom prst="rect">
            <a:avLst/>
          </a:prstGeom>
          <a:noFill/>
          <a:ln>
            <a:noFill/>
          </a:ln>
        </p:spPr>
      </p:pic>
      <p:pic>
        <p:nvPicPr>
          <p:cNvPr id="24" name="Google Shape;24;p28"/>
          <p:cNvPicPr preferRelativeResize="0"/>
          <p:nvPr/>
        </p:nvPicPr>
        <p:blipFill rotWithShape="1">
          <a:blip r:embed="rId4">
            <a:alphaModFix/>
          </a:blip>
          <a:srcRect/>
          <a:stretch/>
        </p:blipFill>
        <p:spPr>
          <a:xfrm>
            <a:off x="193246" y="103203"/>
            <a:ext cx="11979679" cy="6767147"/>
          </a:xfrm>
          <a:prstGeom prst="rect">
            <a:avLst/>
          </a:prstGeom>
          <a:noFill/>
          <a:ln>
            <a:noFill/>
          </a:ln>
        </p:spPr>
      </p:pic>
      <p:pic>
        <p:nvPicPr>
          <p:cNvPr id="25" name="Google Shape;25;p28"/>
          <p:cNvPicPr preferRelativeResize="0"/>
          <p:nvPr/>
        </p:nvPicPr>
        <p:blipFill rotWithShape="1">
          <a:blip r:embed="rId5">
            <a:alphaModFix/>
          </a:blip>
          <a:srcRect/>
          <a:stretch/>
        </p:blipFill>
        <p:spPr>
          <a:xfrm>
            <a:off x="-116361" y="6498620"/>
            <a:ext cx="12424725" cy="560881"/>
          </a:xfrm>
          <a:prstGeom prst="rect">
            <a:avLst/>
          </a:prstGeom>
          <a:noFill/>
          <a:ln>
            <a:noFill/>
          </a:ln>
        </p:spPr>
      </p:pic>
    </p:spTree>
    <p:extLst>
      <p:ext uri="{BB962C8B-B14F-4D97-AF65-F5344CB8AC3E}">
        <p14:creationId xmlns:p14="http://schemas.microsoft.com/office/powerpoint/2010/main" val="382050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19" name="Google Shape;19;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20" name="Google Shape;20;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6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662446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732621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91D6DB-B48C-41AF-9EA0-1E598B0E7D9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A94FB70-B608-4CB1-8659-153E0B618D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3018095-DEAB-4C3D-B38C-F6B28E1149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5" name="页脚占位符 4">
            <a:extLst>
              <a:ext uri="{FF2B5EF4-FFF2-40B4-BE49-F238E27FC236}">
                <a16:creationId xmlns:a16="http://schemas.microsoft.com/office/drawing/2014/main" id="{43ACB7B2-1E20-4060-9AC8-8B101B20A2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6" name="灯片编号占位符 5">
            <a:extLst>
              <a:ext uri="{FF2B5EF4-FFF2-40B4-BE49-F238E27FC236}">
                <a16:creationId xmlns:a16="http://schemas.microsoft.com/office/drawing/2014/main" id="{8FCD810E-108E-422C-AA43-06CD870C41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2351397396"/>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052074"/>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4510475"/>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9205563"/>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0450030"/>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2372665"/>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1923000"/>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6158323"/>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0780617"/>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8544693"/>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694196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BFA3B1-C7C0-4201-9923-2B3BE125048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A0D525B-B321-46DA-99DB-0FAF2DA77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67FDFAD-CE43-4E00-881C-2F19B73C1B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5" name="页脚占位符 4">
            <a:extLst>
              <a:ext uri="{FF2B5EF4-FFF2-40B4-BE49-F238E27FC236}">
                <a16:creationId xmlns:a16="http://schemas.microsoft.com/office/drawing/2014/main" id="{FB0C5CE9-8CC3-47B8-A47D-4B23E5BD56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6" name="灯片编号占位符 5">
            <a:extLst>
              <a:ext uri="{FF2B5EF4-FFF2-40B4-BE49-F238E27FC236}">
                <a16:creationId xmlns:a16="http://schemas.microsoft.com/office/drawing/2014/main" id="{1C3E3D81-B975-4CC7-9C94-A2D13412F9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79423337"/>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832480"/>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92152020"/>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2C19AB-6FE5-47F2-AFCD-400E3AE951C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0B96CBC-67AC-412A-9927-B93ACE2CD77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CDF03FA-96FC-4C12-A32F-F049A478FDD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FF2DFD9-9410-4027-81B2-E2216FDC36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6" name="页脚占位符 5">
            <a:extLst>
              <a:ext uri="{FF2B5EF4-FFF2-40B4-BE49-F238E27FC236}">
                <a16:creationId xmlns:a16="http://schemas.microsoft.com/office/drawing/2014/main" id="{2E9E7092-2070-4160-82FE-9F7E0CB1B8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7" name="灯片编号占位符 6">
            <a:extLst>
              <a:ext uri="{FF2B5EF4-FFF2-40B4-BE49-F238E27FC236}">
                <a16:creationId xmlns:a16="http://schemas.microsoft.com/office/drawing/2014/main" id="{5CC2229D-E284-47AB-B592-E64ACE3CC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220252225"/>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70141E-E57A-46FF-802C-CFCF0DDC024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0EE1394-C1A7-4E18-8DA4-2671B40D8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5D73A5B-E846-4193-BA8D-71AFE189BD8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EAD0191-4329-4F0C-8199-00B61A6B0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04C19F1-8A7F-4511-853D-2C68396D39F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9B38879-CDDE-460C-92B1-1701ACCE79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8" name="页脚占位符 7">
            <a:extLst>
              <a:ext uri="{FF2B5EF4-FFF2-40B4-BE49-F238E27FC236}">
                <a16:creationId xmlns:a16="http://schemas.microsoft.com/office/drawing/2014/main" id="{D0BB2402-4D0A-4A09-9500-2D11ECD390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9" name="灯片编号占位符 8">
            <a:extLst>
              <a:ext uri="{FF2B5EF4-FFF2-40B4-BE49-F238E27FC236}">
                <a16:creationId xmlns:a16="http://schemas.microsoft.com/office/drawing/2014/main" id="{13B04A97-AB7D-4767-88BD-4F9F1A5928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002625368"/>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1F65EC-5BB7-4E69-A94E-D8D359A441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CA2DF3A-1366-4A70-8E6B-E621A10955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4" name="页脚占位符 3">
            <a:extLst>
              <a:ext uri="{FF2B5EF4-FFF2-40B4-BE49-F238E27FC236}">
                <a16:creationId xmlns:a16="http://schemas.microsoft.com/office/drawing/2014/main" id="{088C1C0E-E9D9-40F1-AE5C-6DCF2051BB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5" name="灯片编号占位符 4">
            <a:extLst>
              <a:ext uri="{FF2B5EF4-FFF2-40B4-BE49-F238E27FC236}">
                <a16:creationId xmlns:a16="http://schemas.microsoft.com/office/drawing/2014/main" id="{DC5D2EB2-8368-465C-AF19-79DE3A33A7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193442230"/>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1F7A4D2-5EEF-4C6F-A220-8446E7CF80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3" name="页脚占位符 2">
            <a:extLst>
              <a:ext uri="{FF2B5EF4-FFF2-40B4-BE49-F238E27FC236}">
                <a16:creationId xmlns:a16="http://schemas.microsoft.com/office/drawing/2014/main" id="{9A5FE026-004D-4AB0-BEAE-9CE433F28F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4" name="灯片编号占位符 3">
            <a:extLst>
              <a:ext uri="{FF2B5EF4-FFF2-40B4-BE49-F238E27FC236}">
                <a16:creationId xmlns:a16="http://schemas.microsoft.com/office/drawing/2014/main" id="{010D8451-726C-49FD-9BDD-35C824A6A0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2349584231"/>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B40866-E60E-41A5-8EE4-05343952C5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794CF5F-A81D-4049-9F06-0591C149D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0FC853D-467A-47A3-A887-E562C548C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61D2B1-4BCC-4FCC-AAD0-C611D9FEAB5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6" name="页脚占位符 5">
            <a:extLst>
              <a:ext uri="{FF2B5EF4-FFF2-40B4-BE49-F238E27FC236}">
                <a16:creationId xmlns:a16="http://schemas.microsoft.com/office/drawing/2014/main" id="{DC65F8E4-C432-4AD5-AA85-FE0142425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7" name="灯片编号占位符 6">
            <a:extLst>
              <a:ext uri="{FF2B5EF4-FFF2-40B4-BE49-F238E27FC236}">
                <a16:creationId xmlns:a16="http://schemas.microsoft.com/office/drawing/2014/main" id="{CFE67D27-7907-4A04-AC01-F6EE3EDB5C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610345230"/>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FF5D5-D3EE-44CF-8A37-4F1EDDAFA2C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B31554-FD50-4E35-BF07-FD5D51CEB5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5188E01-ECD8-404C-BC9C-F41BFF49E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38239B8-61C2-40D0-8834-643832C760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6" name="页脚占位符 5">
            <a:extLst>
              <a:ext uri="{FF2B5EF4-FFF2-40B4-BE49-F238E27FC236}">
                <a16:creationId xmlns:a16="http://schemas.microsoft.com/office/drawing/2014/main" id="{DC8A9BD3-45FE-4F10-B7A7-90A1E25D5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7" name="灯片编号占位符 6">
            <a:extLst>
              <a:ext uri="{FF2B5EF4-FFF2-40B4-BE49-F238E27FC236}">
                <a16:creationId xmlns:a16="http://schemas.microsoft.com/office/drawing/2014/main" id="{BD5C2842-BF70-4A12-BC18-86D5E08296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2738925371"/>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2E7B89B-9A3F-4DD2-85AB-FE1B8D4B3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4441BDCA-78D4-4C6F-84D0-8C14A5330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9CD16C55-6B68-411C-B155-D5945764C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2号-阿开漫画体" panose="00000500000000000000" pitchFamily="2" charset="-122"/>
                <a:ea typeface="字魂52号-阿开漫画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dirty="0">
              <a:ln>
                <a:noFill/>
              </a:ln>
              <a:solidFill>
                <a:srgbClr val="000000">
                  <a:tint val="75000"/>
                </a:srgbClr>
              </a:solidFill>
              <a:effectLst/>
              <a:uLnTx/>
              <a:uFillTx/>
              <a:ea typeface="字魂52号-阿开漫画体" panose="00000500000000000000" pitchFamily="2" charset="-122"/>
              <a:cs typeface="+mn-cs"/>
            </a:endParaRPr>
          </a:p>
        </p:txBody>
      </p:sp>
      <p:sp>
        <p:nvSpPr>
          <p:cNvPr id="5" name="页脚占位符 4">
            <a:extLst>
              <a:ext uri="{FF2B5EF4-FFF2-40B4-BE49-F238E27FC236}">
                <a16:creationId xmlns:a16="http://schemas.microsoft.com/office/drawing/2014/main" id="{6D7C3DA0-FC72-45F2-A13A-57F1D2D79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2号-阿开漫画体" panose="00000500000000000000" pitchFamily="2" charset="-122"/>
                <a:ea typeface="字魂52号-阿开漫画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000000">
                  <a:tint val="75000"/>
                </a:srgbClr>
              </a:solidFill>
              <a:effectLst/>
              <a:uLnTx/>
              <a:uFillTx/>
              <a:ea typeface="字魂52号-阿开漫画体" panose="00000500000000000000" pitchFamily="2" charset="-122"/>
              <a:cs typeface="+mn-cs"/>
            </a:endParaRPr>
          </a:p>
        </p:txBody>
      </p:sp>
      <p:sp>
        <p:nvSpPr>
          <p:cNvPr id="6" name="灯片编号占位符 5">
            <a:extLst>
              <a:ext uri="{FF2B5EF4-FFF2-40B4-BE49-F238E27FC236}">
                <a16:creationId xmlns:a16="http://schemas.microsoft.com/office/drawing/2014/main" id="{25867D0C-2DF0-454C-BA3F-A563BA3BD5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2号-阿开漫画体" panose="00000500000000000000" pitchFamily="2" charset="-122"/>
                <a:ea typeface="字魂52号-阿开漫画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3438217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2号-阿开漫画体" panose="00000500000000000000" pitchFamily="2" charset="-122"/>
          <a:ea typeface="字魂52号-阿开漫画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2号-阿开漫画体" panose="00000500000000000000" pitchFamily="2" charset="-122"/>
          <a:ea typeface="字魂52号-阿开漫画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2号-阿开漫画体" panose="00000500000000000000" pitchFamily="2" charset="-122"/>
          <a:ea typeface="字魂52号-阿开漫画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2号-阿开漫画体" panose="00000500000000000000" pitchFamily="2" charset="-122"/>
          <a:ea typeface="字魂52号-阿开漫画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2号-阿开漫画体" panose="00000500000000000000" pitchFamily="2" charset="-122"/>
          <a:ea typeface="字魂52号-阿开漫画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2号-阿开漫画体" panose="00000500000000000000" pitchFamily="2" charset="-122"/>
          <a:ea typeface="字魂52号-阿开漫画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600" b="0" i="0" u="none" strike="noStrike" kern="1200" cap="none" spc="0" normalizeH="0" baseline="0" noProof="0" smtClean="0">
                <a:ln>
                  <a:noFill/>
                </a:ln>
                <a:solidFill>
                  <a:srgbClr val="000000">
                    <a:tint val="75000"/>
                  </a:srgbClr>
                </a:solidFill>
                <a:effectLst/>
                <a:uLnTx/>
                <a:uFillTx/>
                <a:latin typeface="Calibri"/>
                <a:ea typeface="宋体" panose="02010600030101010101" pitchFamily="2" charset="-122"/>
                <a:cs typeface="+mn-cs"/>
              </a:rPr>
              <a:pPr marL="0" marR="0" lvl="0" indent="0" algn="l" defTabSz="1219170" rtl="0" eaLnBrk="1" fontAlgn="auto" latinLnBrk="0" hangingPunct="1">
                <a:lnSpc>
                  <a:spcPct val="100000"/>
                </a:lnSpc>
                <a:spcBef>
                  <a:spcPts val="0"/>
                </a:spcBef>
                <a:spcAft>
                  <a:spcPts val="0"/>
                </a:spcAft>
                <a:buClrTx/>
                <a:buSzTx/>
                <a:buFontTx/>
                <a:buNone/>
                <a:tabLst/>
                <a:defRPr/>
              </a:pPr>
              <a:t>2022/12/17</a:t>
            </a:fld>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600" b="0" i="0" u="none" strike="noStrike" kern="1200" cap="none" spc="0" normalizeH="0" baseline="0" noProof="0" smtClean="0">
                <a:ln>
                  <a:noFill/>
                </a:ln>
                <a:solidFill>
                  <a:srgbClr val="000000">
                    <a:tint val="75000"/>
                  </a:srgbClr>
                </a:solidFill>
                <a:effectLst/>
                <a:uLnTx/>
                <a:uFillTx/>
                <a:latin typeface="Calibri"/>
                <a:ea typeface="宋体" panose="02010600030101010101"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zh-CN" altLang="en-US" sz="1600" b="0" i="0" u="none" strike="noStrike" kern="1200" cap="none" spc="0" normalizeH="0" baseline="0" noProof="0">
              <a:ln>
                <a:noFill/>
              </a:ln>
              <a:solidFill>
                <a:srgbClr val="000000">
                  <a:tint val="75000"/>
                </a:srgbClr>
              </a:solidFill>
              <a:effectLst/>
              <a:uLnTx/>
              <a:uFillTx/>
              <a:latin typeface="Calibri"/>
              <a:ea typeface="宋体" panose="02010600030101010101" pitchFamily="2" charset="-122"/>
              <a:cs typeface="+mn-cs"/>
            </a:endParaRPr>
          </a:p>
        </p:txBody>
      </p:sp>
      <p:pic>
        <p:nvPicPr>
          <p:cNvPr id="12" name="图片 11"/>
          <p:cNvPicPr>
            <a:picLocks noChangeAspect="1"/>
          </p:cNvPicPr>
          <p:nvPr userDrawn="1"/>
        </p:nvPicPr>
        <p:blipFill rotWithShape="1">
          <a:blip r:embed="rId10" cstate="print">
            <a:extLst>
              <a:ext uri="{28A0092B-C50C-407E-A947-70E740481C1C}">
                <a14:useLocalDpi xmlns:a14="http://schemas.microsoft.com/office/drawing/2010/main" val="0"/>
              </a:ext>
            </a:extLst>
          </a:blip>
          <a:srcRect r="22909" b="71307"/>
          <a:stretch/>
        </p:blipFill>
        <p:spPr>
          <a:xfrm>
            <a:off x="7364122" y="4543119"/>
            <a:ext cx="482787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161252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ransition spd="slow" advTm="0">
    <p:fade/>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668791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46.png"/><Relationship Id="rId2" Type="http://schemas.openxmlformats.org/officeDocument/2006/relationships/notesSlide" Target="../notesSlides/notesSlide12.xml"/><Relationship Id="rId16"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6.xml"/><Relationship Id="rId7" Type="http://schemas.openxmlformats.org/officeDocument/2006/relationships/image" Target="../media/image3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7.xml"/><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37.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37.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37.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7.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38.png"/><Relationship Id="rId7" Type="http://schemas.openxmlformats.org/officeDocument/2006/relationships/image" Target="../media/image53.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1.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13.png"/><Relationship Id="rId10" Type="http://schemas.openxmlformats.org/officeDocument/2006/relationships/image" Target="../media/image36.png"/><Relationship Id="rId4" Type="http://schemas.openxmlformats.org/officeDocument/2006/relationships/image" Target="../media/image12.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9B7D993-569F-4971-BBC6-C329EE49B4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6" t="12656" r="70594" b="58889"/>
          <a:stretch/>
        </p:blipFill>
        <p:spPr>
          <a:xfrm flipH="1">
            <a:off x="8591551" y="4256314"/>
            <a:ext cx="2302329" cy="2601686"/>
          </a:xfrm>
          <a:prstGeom prst="rect">
            <a:avLst/>
          </a:prstGeom>
        </p:spPr>
      </p:pic>
      <p:pic>
        <p:nvPicPr>
          <p:cNvPr id="4" name="图片 3">
            <a:extLst>
              <a:ext uri="{FF2B5EF4-FFF2-40B4-BE49-F238E27FC236}">
                <a16:creationId xmlns:a16="http://schemas.microsoft.com/office/drawing/2014/main" id="{69AC6E1B-F232-4E83-AA98-8217787616A0}"/>
              </a:ext>
            </a:extLst>
          </p:cNvPr>
          <p:cNvPicPr>
            <a:picLocks noChangeAspect="1"/>
          </p:cNvPicPr>
          <p:nvPr/>
        </p:nvPicPr>
        <p:blipFill rotWithShape="1">
          <a:blip r:embed="rId5">
            <a:extLst>
              <a:ext uri="{28A0092B-C50C-407E-A947-70E740481C1C}">
                <a14:useLocalDpi xmlns:a14="http://schemas.microsoft.com/office/drawing/2010/main" val="0"/>
              </a:ext>
            </a:extLst>
          </a:blip>
          <a:srcRect l="57698" r="82" b="58889"/>
          <a:stretch/>
        </p:blipFill>
        <p:spPr>
          <a:xfrm>
            <a:off x="7643716" y="2601686"/>
            <a:ext cx="4548283" cy="4256313"/>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8115" y="851925"/>
            <a:ext cx="9652951" cy="2420860"/>
          </a:xfrm>
          <a:prstGeom prst="rect">
            <a:avLst/>
          </a:prstGeom>
        </p:spPr>
      </p:pic>
      <p:pic>
        <p:nvPicPr>
          <p:cNvPr id="1026" name="Picture 2" descr="Cách học bảng chữ cái tiếng Anh qua bài hát cho bé">
            <a:extLst>
              <a:ext uri="{FF2B5EF4-FFF2-40B4-BE49-F238E27FC236}">
                <a16:creationId xmlns:a16="http://schemas.microsoft.com/office/drawing/2014/main" id="{05B943CD-8B07-4A0D-8A93-088C53AA2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38864"/>
            <a:ext cx="5181600" cy="318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02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24770" y="57055"/>
            <a:ext cx="3575680" cy="583943"/>
            <a:chOff x="2834085" y="693065"/>
            <a:chExt cx="6930511" cy="679171"/>
          </a:xfrm>
        </p:grpSpPr>
        <p:sp>
          <p:nvSpPr>
            <p:cNvPr id="16" name="Rounded Rectangle 15"/>
            <p:cNvSpPr/>
            <p:nvPr/>
          </p:nvSpPr>
          <p:spPr>
            <a:xfrm>
              <a:off x="3435632" y="693066"/>
              <a:ext cx="6328964" cy="679170"/>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E66126"/>
                  </a:solidFill>
                  <a:latin typeface="Calibri" panose="020F0502020204030204" pitchFamily="34" charset="0"/>
                  <a:ea typeface="inpin heiti" charset="-122"/>
                  <a:cs typeface="Calibri" panose="020F0502020204030204" pitchFamily="34" charset="0"/>
                </a:rPr>
                <a:t>Đọc</a:t>
              </a:r>
              <a:r>
                <a:rPr lang="en-US" altLang="zh-CN" sz="2800" b="1" kern="0" dirty="0">
                  <a:solidFill>
                    <a:srgbClr val="E66126"/>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E66126"/>
                  </a:solidFill>
                  <a:latin typeface="Calibri" panose="020F0502020204030204" pitchFamily="34" charset="0"/>
                  <a:ea typeface="inpin heiti" charset="-122"/>
                  <a:cs typeface="Calibri" panose="020F0502020204030204" pitchFamily="34" charset="0"/>
                </a:rPr>
                <a:t>theo</a:t>
              </a:r>
              <a:r>
                <a:rPr lang="en-US" altLang="zh-CN" sz="2800" b="1" kern="0" dirty="0">
                  <a:solidFill>
                    <a:srgbClr val="E66126"/>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E66126"/>
                  </a:solidFill>
                  <a:latin typeface="Calibri" panose="020F0502020204030204" pitchFamily="34" charset="0"/>
                  <a:ea typeface="inpin heiti" charset="-122"/>
                  <a:cs typeface="Calibri" panose="020F0502020204030204" pitchFamily="34" charset="0"/>
                </a:rPr>
                <a:t>nhóm</a:t>
              </a:r>
              <a:endParaRPr kumimoji="0" lang="zh-CN" altLang="en-US"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7" name="Picture 16"/>
            <p:cNvPicPr>
              <a:picLocks noChangeAspect="1"/>
            </p:cNvPicPr>
            <p:nvPr/>
          </p:nvPicPr>
          <p:blipFill>
            <a:blip r:embed="rId4"/>
            <a:stretch>
              <a:fillRect/>
            </a:stretch>
          </p:blipFill>
          <p:spPr>
            <a:xfrm rot="16200000">
              <a:off x="3075675" y="451475"/>
              <a:ext cx="629993" cy="1113173"/>
            </a:xfrm>
            <a:prstGeom prst="rect">
              <a:avLst/>
            </a:prstGeom>
          </p:spPr>
        </p:pic>
      </p:grpSp>
      <p:sp>
        <p:nvSpPr>
          <p:cNvPr id="2" name="Rectangle 1">
            <a:extLst>
              <a:ext uri="{FF2B5EF4-FFF2-40B4-BE49-F238E27FC236}">
                <a16:creationId xmlns:a16="http://schemas.microsoft.com/office/drawing/2014/main" id="{392224DE-F47C-0ACE-F63E-8A3955A36C38}"/>
              </a:ext>
            </a:extLst>
          </p:cNvPr>
          <p:cNvSpPr/>
          <p:nvPr/>
        </p:nvSpPr>
        <p:spPr>
          <a:xfrm>
            <a:off x="335128" y="1036466"/>
            <a:ext cx="11647322"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và Cúp ngày ngày quấn quýt bên nhau. Mỗi khi tôi đi học về, Cúp chạy vọt ra, chồm hai chân trước lên mừng rỡ. Tôi cúi xuống vỗ về Cúp. Nó âu yếm dụi cái mõm ươn ướt, mềm mềm vào chân tôi.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Trần Đức Tiến)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11B37DBE-E62B-7F19-D3FB-8CAEA110C32F}"/>
              </a:ext>
            </a:extLst>
          </p:cNvPr>
          <p:cNvSpPr txBox="1"/>
          <p:nvPr/>
        </p:nvSpPr>
        <p:spPr>
          <a:xfrm>
            <a:off x="3910809" y="275550"/>
            <a:ext cx="61045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UTM Cookies" panose="02040603050506020204" pitchFamily="18" charset="0"/>
                <a:ea typeface="+mn-ea"/>
                <a:cs typeface="+mn-cs"/>
              </a:rPr>
              <a:t>Bài 24: Bạn nhỏ trong nhà</a:t>
            </a:r>
            <a:endParaRPr kumimoji="0" lang="en-US" sz="3600" b="0" i="0" u="none" strike="noStrike" kern="1200" cap="none" spc="0" normalizeH="0" baseline="0" noProof="0" dirty="0">
              <a:ln>
                <a:noFill/>
              </a:ln>
              <a:solidFill>
                <a:srgbClr val="C00000"/>
              </a:solidFill>
              <a:effectLst/>
              <a:uLnTx/>
              <a:uFillTx/>
              <a:latin typeface="UTM Cookies" panose="02040603050506020204" pitchFamily="18" charset="0"/>
              <a:ea typeface="+mn-ea"/>
              <a:cs typeface="+mn-cs"/>
            </a:endParaRPr>
          </a:p>
        </p:txBody>
      </p:sp>
      <p:sp>
        <p:nvSpPr>
          <p:cNvPr id="9" name="Oval 8">
            <a:extLst>
              <a:ext uri="{FF2B5EF4-FFF2-40B4-BE49-F238E27FC236}">
                <a16:creationId xmlns:a16="http://schemas.microsoft.com/office/drawing/2014/main" id="{A2D9B187-C3F2-CE07-81DB-C6165AE50270}"/>
              </a:ext>
            </a:extLst>
          </p:cNvPr>
          <p:cNvSpPr/>
          <p:nvPr/>
        </p:nvSpPr>
        <p:spPr>
          <a:xfrm>
            <a:off x="209550" y="866423"/>
            <a:ext cx="354138"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14" name="Oval 13">
            <a:extLst>
              <a:ext uri="{FF2B5EF4-FFF2-40B4-BE49-F238E27FC236}">
                <a16:creationId xmlns:a16="http://schemas.microsoft.com/office/drawing/2014/main" id="{5FA0CAD2-6081-D8B7-DD4C-62FEE6200074}"/>
              </a:ext>
            </a:extLst>
          </p:cNvPr>
          <p:cNvSpPr/>
          <p:nvPr/>
        </p:nvSpPr>
        <p:spPr>
          <a:xfrm>
            <a:off x="151418" y="2577395"/>
            <a:ext cx="355887" cy="378911"/>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21" name="Oval 20">
            <a:extLst>
              <a:ext uri="{FF2B5EF4-FFF2-40B4-BE49-F238E27FC236}">
                <a16:creationId xmlns:a16="http://schemas.microsoft.com/office/drawing/2014/main" id="{0BA2CEFD-AFD8-FB1F-29C1-A0D2EF35AA93}"/>
              </a:ext>
            </a:extLst>
          </p:cNvPr>
          <p:cNvSpPr/>
          <p:nvPr/>
        </p:nvSpPr>
        <p:spPr>
          <a:xfrm>
            <a:off x="151418" y="4768667"/>
            <a:ext cx="356430" cy="395467"/>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Tree>
    <p:extLst>
      <p:ext uri="{BB962C8B-B14F-4D97-AF65-F5344CB8AC3E}">
        <p14:creationId xmlns:p14="http://schemas.microsoft.com/office/powerpoint/2010/main" val="1050435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30F7BB41-E794-4E1B-B7D1-DD60393A2C51}"/>
              </a:ext>
            </a:extLst>
          </p:cNvPr>
          <p:cNvGrpSpPr/>
          <p:nvPr/>
        </p:nvGrpSpPr>
        <p:grpSpPr>
          <a:xfrm flipH="1">
            <a:off x="0" y="2601686"/>
            <a:ext cx="4548283" cy="4256314"/>
            <a:chOff x="-139570" y="2601686"/>
            <a:chExt cx="4548283" cy="4256314"/>
          </a:xfrm>
        </p:grpSpPr>
        <p:pic>
          <p:nvPicPr>
            <p:cNvPr id="5" name="图片 4">
              <a:extLst>
                <a:ext uri="{FF2B5EF4-FFF2-40B4-BE49-F238E27FC236}">
                  <a16:creationId xmlns:a16="http://schemas.microsoft.com/office/drawing/2014/main" id="{B83DE59C-6AE4-49C9-9608-819FE8CB0F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6" t="12656" r="70594" b="58889"/>
            <a:stretch/>
          </p:blipFill>
          <p:spPr>
            <a:xfrm flipH="1">
              <a:off x="808265" y="4256314"/>
              <a:ext cx="2302329" cy="2601686"/>
            </a:xfrm>
            <a:prstGeom prst="rect">
              <a:avLst/>
            </a:prstGeom>
          </p:spPr>
        </p:pic>
        <p:pic>
          <p:nvPicPr>
            <p:cNvPr id="6" name="图片 5">
              <a:extLst>
                <a:ext uri="{FF2B5EF4-FFF2-40B4-BE49-F238E27FC236}">
                  <a16:creationId xmlns:a16="http://schemas.microsoft.com/office/drawing/2014/main" id="{C761EF40-C5E3-4213-8BC6-2AD1BEE961D9}"/>
                </a:ext>
              </a:extLst>
            </p:cNvPr>
            <p:cNvPicPr>
              <a:picLocks noChangeAspect="1"/>
            </p:cNvPicPr>
            <p:nvPr/>
          </p:nvPicPr>
          <p:blipFill rotWithShape="1">
            <a:blip r:embed="rId5">
              <a:extLst>
                <a:ext uri="{28A0092B-C50C-407E-A947-70E740481C1C}">
                  <a14:useLocalDpi xmlns:a14="http://schemas.microsoft.com/office/drawing/2010/main" val="0"/>
                </a:ext>
              </a:extLst>
            </a:blip>
            <a:srcRect l="57698" r="82" b="58889"/>
            <a:stretch/>
          </p:blipFill>
          <p:spPr>
            <a:xfrm>
              <a:off x="-139570" y="2601686"/>
              <a:ext cx="4548283" cy="4256313"/>
            </a:xfrm>
            <a:prstGeom prst="rect">
              <a:avLst/>
            </a:prstGeom>
          </p:spPr>
        </p:pic>
      </p:grpSp>
      <p:sp>
        <p:nvSpPr>
          <p:cNvPr id="56" name="Rectangle 55"/>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7" name="Rectangle 56"/>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8" name="Group 7"/>
          <p:cNvGrpSpPr/>
          <p:nvPr/>
        </p:nvGrpSpPr>
        <p:grpSpPr>
          <a:xfrm>
            <a:off x="2329940" y="2339134"/>
            <a:ext cx="7868387" cy="2867642"/>
            <a:chOff x="2329940" y="2339134"/>
            <a:chExt cx="7868387" cy="2867642"/>
          </a:xfrm>
        </p:grpSpPr>
        <p:sp>
          <p:nvSpPr>
            <p:cNvPr id="55" name="Rounded Rectangle 54"/>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8" name="Rectangle 57"/>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9" name="Oval 5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60" name="Rounded Rectangle 5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61" name="Rectangle 60"/>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62" name="Oval 6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63" name="Rounded Rectangle 6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64" name="Rectangle 63"/>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endParaRPr>
            </a:p>
          </p:txBody>
        </p:sp>
        <p:sp>
          <p:nvSpPr>
            <p:cNvPr id="65" name="Oval 6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66" name="Picture 2" descr="Star Cartoon Images, Stock Photos &amp;amp; Vectors | Shutterstock"/>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Star Cartoon Images, Stock Photos &amp;amp; Vectors | Shutterstock"/>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Star Cartoon Images, Stock Photos &amp;amp; Vectors | Shutterstock"/>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pic>
        <p:nvPicPr>
          <p:cNvPr id="69" name="Picture 68"/>
          <p:cNvPicPr>
            <a:picLocks noChangeAspect="1"/>
          </p:cNvPicPr>
          <p:nvPr/>
        </p:nvPicPr>
        <p:blipFill>
          <a:blip r:embed="rId7"/>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420571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35128" y="1036466"/>
            <a:ext cx="11647322"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và Cúp ngày ngày quấn quýt bên nhau. Mỗi khi tôi đi học về, Cúp chạy vọt ra, chồm hai chân trước lên mừng rỡ. Tôi cúi xuống vỗ về Cúp. Nó âu yếm dụi cái mõm ươn ướt, mềm mềm vào chân tôi.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Trần Đức Tiến)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DCBEF5D9-B47D-7EA1-0182-344D1AD86C0F}"/>
              </a:ext>
            </a:extLst>
          </p:cNvPr>
          <p:cNvSpPr txBox="1"/>
          <p:nvPr/>
        </p:nvSpPr>
        <p:spPr>
          <a:xfrm>
            <a:off x="3106511" y="275550"/>
            <a:ext cx="61045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UTM Cookies" panose="02040603050506020204" pitchFamily="18" charset="0"/>
                <a:ea typeface="+mn-ea"/>
                <a:cs typeface="+mn-cs"/>
              </a:rPr>
              <a:t>Bài 24: Bạn nhỏ trong nhà</a:t>
            </a:r>
            <a:endParaRPr kumimoji="0" lang="en-US" sz="3600" b="0" i="0" u="none" strike="noStrike" kern="1200" cap="none" spc="0" normalizeH="0" baseline="0" noProof="0" dirty="0">
              <a:ln>
                <a:noFill/>
              </a:ln>
              <a:solidFill>
                <a:srgbClr val="C00000"/>
              </a:solidFill>
              <a:effectLst/>
              <a:uLnTx/>
              <a:uFillTx/>
              <a:latin typeface="UTM Cookies" panose="02040603050506020204" pitchFamily="18" charset="0"/>
              <a:ea typeface="+mn-ea"/>
              <a:cs typeface="+mn-cs"/>
            </a:endParaRPr>
          </a:p>
        </p:txBody>
      </p:sp>
      <p:grpSp>
        <p:nvGrpSpPr>
          <p:cNvPr id="3" name="Group 2">
            <a:extLst>
              <a:ext uri="{FF2B5EF4-FFF2-40B4-BE49-F238E27FC236}">
                <a16:creationId xmlns:a16="http://schemas.microsoft.com/office/drawing/2014/main" id="{E1DEE5AC-00B6-47BB-5DBB-0B149372D16D}"/>
              </a:ext>
            </a:extLst>
          </p:cNvPr>
          <p:cNvGrpSpPr/>
          <p:nvPr/>
        </p:nvGrpSpPr>
        <p:grpSpPr>
          <a:xfrm>
            <a:off x="24770" y="57055"/>
            <a:ext cx="2813680" cy="583943"/>
            <a:chOff x="2834085" y="693065"/>
            <a:chExt cx="5453575" cy="679171"/>
          </a:xfrm>
        </p:grpSpPr>
        <p:sp>
          <p:nvSpPr>
            <p:cNvPr id="4" name="Rounded Rectangle 15">
              <a:extLst>
                <a:ext uri="{FF2B5EF4-FFF2-40B4-BE49-F238E27FC236}">
                  <a16:creationId xmlns:a16="http://schemas.microsoft.com/office/drawing/2014/main" id="{16E55AFB-61F9-F6FC-60D0-020155FB3661}"/>
                </a:ext>
              </a:extLst>
            </p:cNvPr>
            <p:cNvSpPr/>
            <p:nvPr/>
          </p:nvSpPr>
          <p:spPr>
            <a:xfrm>
              <a:off x="3435632" y="693066"/>
              <a:ext cx="4852028" cy="679170"/>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E66126"/>
                  </a:solidFill>
                  <a:latin typeface="Calibri" panose="020F0502020204030204" pitchFamily="34" charset="0"/>
                  <a:ea typeface="inpin heiti" charset="-122"/>
                  <a:cs typeface="Calibri" panose="020F0502020204030204" pitchFamily="34" charset="0"/>
                </a:rPr>
                <a:t>Đọc</a:t>
              </a:r>
              <a:r>
                <a:rPr lang="en-US" altLang="zh-CN" sz="2800" b="1" kern="0" dirty="0">
                  <a:solidFill>
                    <a:srgbClr val="E66126"/>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E66126"/>
                  </a:solidFill>
                  <a:latin typeface="Calibri" panose="020F0502020204030204" pitchFamily="34" charset="0"/>
                  <a:ea typeface="inpin heiti" charset="-122"/>
                  <a:cs typeface="Calibri" panose="020F0502020204030204" pitchFamily="34" charset="0"/>
                </a:rPr>
                <a:t>toàn</a:t>
              </a:r>
              <a:r>
                <a:rPr lang="en-US" altLang="zh-CN" sz="2800" b="1" kern="0" dirty="0">
                  <a:solidFill>
                    <a:srgbClr val="E66126"/>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E66126"/>
                  </a:solidFill>
                  <a:latin typeface="Calibri" panose="020F0502020204030204" pitchFamily="34" charset="0"/>
                  <a:ea typeface="inpin heiti" charset="-122"/>
                  <a:cs typeface="Calibri" panose="020F0502020204030204" pitchFamily="34" charset="0"/>
                </a:rPr>
                <a:t>bài</a:t>
              </a:r>
              <a:endParaRPr kumimoji="0" lang="zh-CN" altLang="en-US"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6" name="Picture 5">
              <a:extLst>
                <a:ext uri="{FF2B5EF4-FFF2-40B4-BE49-F238E27FC236}">
                  <a16:creationId xmlns:a16="http://schemas.microsoft.com/office/drawing/2014/main" id="{00336520-6DCE-6F4D-16E0-EF332B2AE41E}"/>
                </a:ext>
              </a:extLst>
            </p:cNvPr>
            <p:cNvPicPr>
              <a:picLocks noChangeAspect="1"/>
            </p:cNvPicPr>
            <p:nvPr/>
          </p:nvPicPr>
          <p:blipFill>
            <a:blip r:embed="rId4"/>
            <a:stretch>
              <a:fillRect/>
            </a:stretch>
          </p:blipFill>
          <p:spPr>
            <a:xfrm rot="16200000">
              <a:off x="3075675" y="451475"/>
              <a:ext cx="629993" cy="1113173"/>
            </a:xfrm>
            <a:prstGeom prst="rect">
              <a:avLst/>
            </a:prstGeom>
          </p:spPr>
        </p:pic>
      </p:grpSp>
    </p:spTree>
    <p:extLst>
      <p:ext uri="{BB962C8B-B14F-4D97-AF65-F5344CB8AC3E}">
        <p14:creationId xmlns:p14="http://schemas.microsoft.com/office/powerpoint/2010/main" val="4158502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8"/>
          <p:cNvPicPr preferRelativeResize="0"/>
          <p:nvPr/>
        </p:nvPicPr>
        <p:blipFill rotWithShape="1">
          <a:blip r:embed="rId3">
            <a:alphaModFix/>
          </a:blip>
          <a:srcRect/>
          <a:stretch/>
        </p:blipFill>
        <p:spPr>
          <a:xfrm>
            <a:off x="-529" y="-298"/>
            <a:ext cx="12193057" cy="6858595"/>
          </a:xfrm>
          <a:prstGeom prst="rect">
            <a:avLst/>
          </a:prstGeom>
          <a:noFill/>
          <a:ln>
            <a:noFill/>
          </a:ln>
        </p:spPr>
      </p:pic>
      <p:pic>
        <p:nvPicPr>
          <p:cNvPr id="227" name="Google Shape;227;p8"/>
          <p:cNvPicPr preferRelativeResize="0"/>
          <p:nvPr/>
        </p:nvPicPr>
        <p:blipFill rotWithShape="1">
          <a:blip r:embed="rId4">
            <a:alphaModFix/>
          </a:blip>
          <a:srcRect/>
          <a:stretch/>
        </p:blipFill>
        <p:spPr>
          <a:xfrm>
            <a:off x="-16" y="-298"/>
            <a:ext cx="12065031" cy="6858595"/>
          </a:xfrm>
          <a:prstGeom prst="rect">
            <a:avLst/>
          </a:prstGeom>
          <a:noFill/>
          <a:ln>
            <a:noFill/>
          </a:ln>
        </p:spPr>
      </p:pic>
      <p:pic>
        <p:nvPicPr>
          <p:cNvPr id="228" name="Google Shape;228;p8"/>
          <p:cNvPicPr preferRelativeResize="0"/>
          <p:nvPr/>
        </p:nvPicPr>
        <p:blipFill rotWithShape="1">
          <a:blip r:embed="rId5">
            <a:alphaModFix/>
          </a:blip>
          <a:srcRect/>
          <a:stretch/>
        </p:blipFill>
        <p:spPr>
          <a:xfrm>
            <a:off x="5130213" y="141047"/>
            <a:ext cx="1804572" cy="1999661"/>
          </a:xfrm>
          <a:prstGeom prst="rect">
            <a:avLst/>
          </a:prstGeom>
          <a:noFill/>
          <a:ln>
            <a:noFill/>
          </a:ln>
        </p:spPr>
      </p:pic>
      <p:pic>
        <p:nvPicPr>
          <p:cNvPr id="229" name="Google Shape;229;p8"/>
          <p:cNvPicPr preferRelativeResize="0"/>
          <p:nvPr/>
        </p:nvPicPr>
        <p:blipFill rotWithShape="1">
          <a:blip r:embed="rId6">
            <a:alphaModFix/>
          </a:blip>
          <a:srcRect/>
          <a:stretch/>
        </p:blipFill>
        <p:spPr>
          <a:xfrm>
            <a:off x="-529" y="5699707"/>
            <a:ext cx="12193057" cy="1249788"/>
          </a:xfrm>
          <a:prstGeom prst="rect">
            <a:avLst/>
          </a:prstGeom>
          <a:noFill/>
          <a:ln>
            <a:noFill/>
          </a:ln>
        </p:spPr>
      </p:pic>
      <p:pic>
        <p:nvPicPr>
          <p:cNvPr id="230" name="Google Shape;230;p8"/>
          <p:cNvPicPr preferRelativeResize="0"/>
          <p:nvPr/>
        </p:nvPicPr>
        <p:blipFill rotWithShape="1">
          <a:blip r:embed="rId7">
            <a:alphaModFix/>
          </a:blip>
          <a:srcRect/>
          <a:stretch/>
        </p:blipFill>
        <p:spPr>
          <a:xfrm>
            <a:off x="2484322" y="2089965"/>
            <a:ext cx="7096359" cy="3249451"/>
          </a:xfrm>
          <a:prstGeom prst="rect">
            <a:avLst/>
          </a:prstGeom>
          <a:noFill/>
          <a:ln>
            <a:noFill/>
          </a:ln>
        </p:spPr>
      </p:pic>
      <p:pic>
        <p:nvPicPr>
          <p:cNvPr id="231" name="Google Shape;231;p8"/>
          <p:cNvPicPr preferRelativeResize="0"/>
          <p:nvPr/>
        </p:nvPicPr>
        <p:blipFill rotWithShape="1">
          <a:blip r:embed="rId8">
            <a:alphaModFix/>
          </a:blip>
          <a:srcRect/>
          <a:stretch/>
        </p:blipFill>
        <p:spPr>
          <a:xfrm>
            <a:off x="3022401" y="1962680"/>
            <a:ext cx="810839" cy="707197"/>
          </a:xfrm>
          <a:prstGeom prst="rect">
            <a:avLst/>
          </a:prstGeom>
          <a:noFill/>
          <a:ln>
            <a:noFill/>
          </a:ln>
        </p:spPr>
      </p:pic>
      <p:pic>
        <p:nvPicPr>
          <p:cNvPr id="232" name="Google Shape;232;p8"/>
          <p:cNvPicPr preferRelativeResize="0"/>
          <p:nvPr/>
        </p:nvPicPr>
        <p:blipFill rotWithShape="1">
          <a:blip r:embed="rId9">
            <a:alphaModFix/>
          </a:blip>
          <a:srcRect/>
          <a:stretch/>
        </p:blipFill>
        <p:spPr>
          <a:xfrm>
            <a:off x="9046419" y="3586092"/>
            <a:ext cx="2164268" cy="2328875"/>
          </a:xfrm>
          <a:prstGeom prst="rect">
            <a:avLst/>
          </a:prstGeom>
          <a:noFill/>
          <a:ln>
            <a:noFill/>
          </a:ln>
        </p:spPr>
      </p:pic>
      <p:pic>
        <p:nvPicPr>
          <p:cNvPr id="233" name="Google Shape;233;p8"/>
          <p:cNvPicPr preferRelativeResize="0"/>
          <p:nvPr/>
        </p:nvPicPr>
        <p:blipFill rotWithShape="1">
          <a:blip r:embed="rId10">
            <a:alphaModFix/>
          </a:blip>
          <a:srcRect/>
          <a:stretch/>
        </p:blipFill>
        <p:spPr>
          <a:xfrm>
            <a:off x="7435126" y="5847704"/>
            <a:ext cx="914479" cy="829128"/>
          </a:xfrm>
          <a:prstGeom prst="rect">
            <a:avLst/>
          </a:prstGeom>
          <a:noFill/>
          <a:ln>
            <a:noFill/>
          </a:ln>
        </p:spPr>
      </p:pic>
      <p:pic>
        <p:nvPicPr>
          <p:cNvPr id="234" name="Google Shape;234;p8"/>
          <p:cNvPicPr preferRelativeResize="0"/>
          <p:nvPr/>
        </p:nvPicPr>
        <p:blipFill rotWithShape="1">
          <a:blip r:embed="rId11">
            <a:alphaModFix/>
          </a:blip>
          <a:srcRect/>
          <a:stretch/>
        </p:blipFill>
        <p:spPr>
          <a:xfrm>
            <a:off x="11212709" y="6126908"/>
            <a:ext cx="737680" cy="615749"/>
          </a:xfrm>
          <a:prstGeom prst="rect">
            <a:avLst/>
          </a:prstGeom>
          <a:noFill/>
          <a:ln>
            <a:noFill/>
          </a:ln>
        </p:spPr>
      </p:pic>
      <p:pic>
        <p:nvPicPr>
          <p:cNvPr id="235" name="Google Shape;235;p8"/>
          <p:cNvPicPr preferRelativeResize="0"/>
          <p:nvPr/>
        </p:nvPicPr>
        <p:blipFill rotWithShape="1">
          <a:blip r:embed="rId12">
            <a:alphaModFix/>
          </a:blip>
          <a:srcRect/>
          <a:stretch/>
        </p:blipFill>
        <p:spPr>
          <a:xfrm>
            <a:off x="169206" y="4845035"/>
            <a:ext cx="1944793" cy="2011855"/>
          </a:xfrm>
          <a:prstGeom prst="rect">
            <a:avLst/>
          </a:prstGeom>
          <a:noFill/>
          <a:ln>
            <a:noFill/>
          </a:ln>
        </p:spPr>
      </p:pic>
      <p:pic>
        <p:nvPicPr>
          <p:cNvPr id="236" name="Google Shape;236;p8"/>
          <p:cNvPicPr preferRelativeResize="0"/>
          <p:nvPr/>
        </p:nvPicPr>
        <p:blipFill rotWithShape="1">
          <a:blip r:embed="rId13">
            <a:alphaModFix/>
          </a:blip>
          <a:srcRect/>
          <a:stretch/>
        </p:blipFill>
        <p:spPr>
          <a:xfrm>
            <a:off x="2698788" y="4723527"/>
            <a:ext cx="920576" cy="481627"/>
          </a:xfrm>
          <a:prstGeom prst="rect">
            <a:avLst/>
          </a:prstGeom>
          <a:noFill/>
          <a:ln>
            <a:noFill/>
          </a:ln>
        </p:spPr>
      </p:pic>
      <p:pic>
        <p:nvPicPr>
          <p:cNvPr id="237" name="Google Shape;237;p8"/>
          <p:cNvPicPr preferRelativeResize="0"/>
          <p:nvPr/>
        </p:nvPicPr>
        <p:blipFill rotWithShape="1">
          <a:blip r:embed="rId14">
            <a:alphaModFix/>
          </a:blip>
          <a:srcRect/>
          <a:stretch/>
        </p:blipFill>
        <p:spPr>
          <a:xfrm>
            <a:off x="484529" y="417045"/>
            <a:ext cx="1121761" cy="573075"/>
          </a:xfrm>
          <a:prstGeom prst="rect">
            <a:avLst/>
          </a:prstGeom>
          <a:noFill/>
          <a:ln>
            <a:noFill/>
          </a:ln>
        </p:spPr>
      </p:pic>
      <p:pic>
        <p:nvPicPr>
          <p:cNvPr id="238" name="Google Shape;238;p8"/>
          <p:cNvPicPr preferRelativeResize="0"/>
          <p:nvPr/>
        </p:nvPicPr>
        <p:blipFill rotWithShape="1">
          <a:blip r:embed="rId15">
            <a:alphaModFix/>
          </a:blip>
          <a:srcRect/>
          <a:stretch/>
        </p:blipFill>
        <p:spPr>
          <a:xfrm>
            <a:off x="9665216" y="724922"/>
            <a:ext cx="926672" cy="530399"/>
          </a:xfrm>
          <a:prstGeom prst="rect">
            <a:avLst/>
          </a:prstGeom>
          <a:noFill/>
          <a:ln>
            <a:noFill/>
          </a:ln>
        </p:spPr>
      </p:pic>
      <p:pic>
        <p:nvPicPr>
          <p:cNvPr id="239" name="Google Shape;239;p8"/>
          <p:cNvPicPr preferRelativeResize="0"/>
          <p:nvPr/>
        </p:nvPicPr>
        <p:blipFill rotWithShape="1">
          <a:blip r:embed="rId16">
            <a:alphaModFix/>
          </a:blip>
          <a:srcRect/>
          <a:stretch/>
        </p:blipFill>
        <p:spPr>
          <a:xfrm>
            <a:off x="11082664" y="1803780"/>
            <a:ext cx="792549" cy="457240"/>
          </a:xfrm>
          <a:prstGeom prst="rect">
            <a:avLst/>
          </a:prstGeom>
          <a:noFill/>
          <a:ln>
            <a:noFill/>
          </a:ln>
        </p:spPr>
      </p:pic>
      <p:grpSp>
        <p:nvGrpSpPr>
          <p:cNvPr id="17" name="组合 21">
            <a:extLst>
              <a:ext uri="{FF2B5EF4-FFF2-40B4-BE49-F238E27FC236}">
                <a16:creationId xmlns:a16="http://schemas.microsoft.com/office/drawing/2014/main" id="{8E79FFBF-C105-49E9-AF23-B45A5B0DABE2}"/>
              </a:ext>
            </a:extLst>
          </p:cNvPr>
          <p:cNvGrpSpPr/>
          <p:nvPr/>
        </p:nvGrpSpPr>
        <p:grpSpPr>
          <a:xfrm>
            <a:off x="5428024" y="1889496"/>
            <a:ext cx="1551937" cy="1555081"/>
            <a:chOff x="1850445" y="1929603"/>
            <a:chExt cx="1163953" cy="1166311"/>
          </a:xfrm>
        </p:grpSpPr>
        <p:sp>
          <p:nvSpPr>
            <p:cNvPr id="19" name="椭圆 80">
              <a:extLst>
                <a:ext uri="{FF2B5EF4-FFF2-40B4-BE49-F238E27FC236}">
                  <a16:creationId xmlns:a16="http://schemas.microsoft.com/office/drawing/2014/main" id="{6B376D03-CE70-4C66-9B99-3D272DC7B152}"/>
                </a:ext>
              </a:extLst>
            </p:cNvPr>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dirty="0">
                <a:ea typeface="微软雅黑 Light" panose="020B0502040204020203" pitchFamily="34" charset="-122"/>
              </a:endParaRPr>
            </a:p>
          </p:txBody>
        </p:sp>
        <p:sp>
          <p:nvSpPr>
            <p:cNvPr id="20" name="TextBox 57">
              <a:extLst>
                <a:ext uri="{FF2B5EF4-FFF2-40B4-BE49-F238E27FC236}">
                  <a16:creationId xmlns:a16="http://schemas.microsoft.com/office/drawing/2014/main" id="{91201230-C1DE-417F-A528-A3DDE56E8A9A}"/>
                </a:ext>
              </a:extLst>
            </p:cNvPr>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latin typeface="Calibri"/>
                  <a:ea typeface="微软雅黑 Light" panose="020B0502040204020203" pitchFamily="34" charset="-122"/>
                </a:rPr>
                <a:t>02</a:t>
              </a:r>
              <a:endParaRPr lang="zh-CN" altLang="en-US" sz="7200" spc="300" dirty="0">
                <a:latin typeface="Calibri"/>
                <a:ea typeface="微软雅黑 Light" panose="020B0502040204020203" pitchFamily="34" charset="-122"/>
              </a:endParaRPr>
            </a:p>
          </p:txBody>
        </p:sp>
      </p:grpSp>
      <p:pic>
        <p:nvPicPr>
          <p:cNvPr id="21" name="Picture 20" descr="Logo&#10;&#10;Description automatically generated">
            <a:extLst>
              <a:ext uri="{FF2B5EF4-FFF2-40B4-BE49-F238E27FC236}">
                <a16:creationId xmlns:a16="http://schemas.microsoft.com/office/drawing/2014/main" id="{98794A8A-2574-402D-A5E6-3FD263308F0A}"/>
              </a:ext>
            </a:extLst>
          </p:cNvPr>
          <p:cNvPicPr>
            <a:picLocks noChangeAspect="1"/>
          </p:cNvPicPr>
          <p:nvPr/>
        </p:nvPicPr>
        <p:blipFill rotWithShape="1">
          <a:blip r:embed="rId17">
            <a:duotone>
              <a:prstClr val="black"/>
              <a:schemeClr val="accent2">
                <a:tint val="45000"/>
                <a:satMod val="400000"/>
              </a:schemeClr>
            </a:duotone>
          </a:blip>
          <a:srcRect t="15761" b="22855"/>
          <a:stretch/>
        </p:blipFill>
        <p:spPr>
          <a:xfrm>
            <a:off x="2845064" y="3251813"/>
            <a:ext cx="6517275" cy="1555081"/>
          </a:xfrm>
          <a:prstGeom prst="rect">
            <a:avLst/>
          </a:prstGeom>
        </p:spPr>
      </p:pic>
    </p:spTree>
    <p:extLst>
      <p:ext uri="{BB962C8B-B14F-4D97-AF65-F5344CB8AC3E}">
        <p14:creationId xmlns:p14="http://schemas.microsoft.com/office/powerpoint/2010/main" val="3504283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1000"/>
                                        <p:tgtEl>
                                          <p:spTgt spid="235"/>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250"/>
                                  </p:stCondLst>
                                  <p:childTnLst>
                                    <p:set>
                                      <p:cBhvr>
                                        <p:cTn id="9" dur="1" fill="hold">
                                          <p:stCondLst>
                                            <p:cond delay="0"/>
                                          </p:stCondLst>
                                        </p:cTn>
                                        <p:tgtEl>
                                          <p:spTgt spid="232"/>
                                        </p:tgtEl>
                                        <p:attrNameLst>
                                          <p:attrName>style.visibility</p:attrName>
                                        </p:attrNameLst>
                                      </p:cBhvr>
                                      <p:to>
                                        <p:strVal val="visible"/>
                                      </p:to>
                                    </p:set>
                                    <p:anim calcmode="lin" valueType="num">
                                      <p:cBhvr additive="base">
                                        <p:cTn id="10" dur="750"/>
                                        <p:tgtEl>
                                          <p:spTgt spid="232"/>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50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par>
                                <p:cTn id="14" presetID="2" presetClass="entr" presetSubtype="8" fill="hold" nodeType="withEffect">
                                  <p:stCondLst>
                                    <p:cond delay="500"/>
                                  </p:stCondLst>
                                  <p:childTnLst>
                                    <p:set>
                                      <p:cBhvr>
                                        <p:cTn id="15" dur="1" fill="hold">
                                          <p:stCondLst>
                                            <p:cond delay="0"/>
                                          </p:stCondLst>
                                        </p:cTn>
                                        <p:tgtEl>
                                          <p:spTgt spid="237"/>
                                        </p:tgtEl>
                                        <p:attrNameLst>
                                          <p:attrName>style.visibility</p:attrName>
                                        </p:attrNameLst>
                                      </p:cBhvr>
                                      <p:to>
                                        <p:strVal val="visible"/>
                                      </p:to>
                                    </p:set>
                                    <p:anim calcmode="lin" valueType="num">
                                      <p:cBhvr additive="base">
                                        <p:cTn id="16" dur="500"/>
                                        <p:tgtEl>
                                          <p:spTgt spid="237"/>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50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p:tgtEl>
                                          <p:spTgt spid="239"/>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50"/>
                                  </p:stCondLst>
                                  <p:childTnLst>
                                    <p:set>
                                      <p:cBhvr>
                                        <p:cTn id="21" dur="1" fill="hold">
                                          <p:stCondLst>
                                            <p:cond delay="0"/>
                                          </p:stCondLst>
                                        </p:cTn>
                                        <p:tgtEl>
                                          <p:spTgt spid="238"/>
                                        </p:tgtEl>
                                        <p:attrNameLst>
                                          <p:attrName>style.visibility</p:attrName>
                                        </p:attrNameLst>
                                      </p:cBhvr>
                                      <p:to>
                                        <p:strVal val="visible"/>
                                      </p:to>
                                    </p:set>
                                    <p:anim calcmode="lin" valueType="num">
                                      <p:cBhvr additive="base">
                                        <p:cTn id="22" dur="500"/>
                                        <p:tgtEl>
                                          <p:spTgt spid="238"/>
                                        </p:tgtEl>
                                        <p:attrNameLst>
                                          <p:attrName>ppt_x</p:attrName>
                                        </p:attrNameLst>
                                      </p:cBhvr>
                                      <p:tavLst>
                                        <p:tav tm="0">
                                          <p:val>
                                            <p:strVal val="#ppt_x+1"/>
                                          </p:val>
                                        </p:tav>
                                        <p:tav tm="100000">
                                          <p:val>
                                            <p:strVal val="#ppt_x"/>
                                          </p:val>
                                        </p:tav>
                                      </p:tavLst>
                                    </p:anim>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3643231" y="358566"/>
            <a:ext cx="3751868" cy="886120"/>
            <a:chOff x="7876269" y="104148"/>
            <a:chExt cx="3751868" cy="886120"/>
          </a:xfrm>
        </p:grpSpPr>
        <p:sp>
          <p:nvSpPr>
            <p:cNvPr id="27" name="Rectangle: Rounded Corners 43">
              <a:extLst>
                <a:ext uri="{FF2B5EF4-FFF2-40B4-BE49-F238E27FC236}">
                  <a16:creationId xmlns:a16="http://schemas.microsoft.com/office/drawing/2014/main" id="{9D645240-D005-4810-AC9C-C05A048A4394}"/>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mn-ea"/>
                <a:cs typeface="+mn-cs"/>
              </a:endParaRPr>
            </a:p>
          </p:txBody>
        </p:sp>
        <p:sp>
          <p:nvSpPr>
            <p:cNvPr id="28" name="Rectangle 27"/>
            <p:cNvSpPr/>
            <p:nvPr/>
          </p:nvSpPr>
          <p:spPr>
            <a:xfrm>
              <a:off x="8135833" y="157502"/>
              <a:ext cx="3206327"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Giải</a:t>
              </a:r>
              <a:r>
                <a:rPr kumimoji="0" lang="en-US" altLang="zh-CN"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rPr>
                <a:t> </a:t>
              </a: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nghĩa</a:t>
              </a:r>
              <a:r>
                <a:rPr kumimoji="0" lang="en-US" altLang="zh-CN"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rPr>
                <a:t> </a:t>
              </a: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từ</a:t>
              </a:r>
              <a:endParaRPr kumimoji="0" lang="zh-CN" altLang="en-US"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endParaRPr>
            </a:p>
          </p:txBody>
        </p:sp>
      </p:grpSp>
      <p:pic>
        <p:nvPicPr>
          <p:cNvPr id="32" name="PA_库_图片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flipH="1">
            <a:off x="4031136" y="1266758"/>
            <a:ext cx="6727927" cy="5238489"/>
          </a:xfrm>
          <a:prstGeom prst="rect">
            <a:avLst/>
          </a:prstGeom>
          <a:ln>
            <a:noFill/>
          </a:ln>
          <a:extLst>
            <a:ext uri="{91240B29-F687-4F45-9708-019B960494DF}">
              <a14:hiddenLine xmlns:a14="http://schemas.microsoft.com/office/drawing/2010/main">
                <a:solidFill>
                  <a:srgbClr val="FF0000"/>
                </a:solidFill>
              </a14:hiddenLine>
            </a:ext>
          </a:extLst>
        </p:spPr>
      </p:pic>
      <p:sp>
        <p:nvSpPr>
          <p:cNvPr id="33" name="Rectangle 32"/>
          <p:cNvSpPr/>
          <p:nvPr/>
        </p:nvSpPr>
        <p:spPr>
          <a:xfrm>
            <a:off x="5621392" y="2895133"/>
            <a:ext cx="4351283" cy="1323439"/>
          </a:xfrm>
          <a:prstGeom prst="rect">
            <a:avLst/>
          </a:prstGeom>
        </p:spPr>
        <p:txBody>
          <a:bodyPr wrap="square">
            <a:spAutoFit/>
          </a:bodyPr>
          <a:lstStyle/>
          <a:p>
            <a:pPr lvl="0" algn="just">
              <a:defRPr/>
            </a:pP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loáng ướt: </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ướt và có ánh sáng chiếu vào</a:t>
            </a:r>
            <a:endPar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descr="A picture containing icon&#10;&#10;Description automatically generated">
            <a:extLst>
              <a:ext uri="{FF2B5EF4-FFF2-40B4-BE49-F238E27FC236}">
                <a16:creationId xmlns:a16="http://schemas.microsoft.com/office/drawing/2014/main" id="{9D30B6BF-48BA-4097-A75C-C5104401C52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4692" y="1839374"/>
            <a:ext cx="3751868" cy="3751868"/>
          </a:xfrm>
          <a:prstGeom prst="rect">
            <a:avLst/>
          </a:prstGeom>
        </p:spPr>
      </p:pic>
    </p:spTree>
    <p:extLst>
      <p:ext uri="{BB962C8B-B14F-4D97-AF65-F5344CB8AC3E}">
        <p14:creationId xmlns:p14="http://schemas.microsoft.com/office/powerpoint/2010/main" val="3267733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250" fill="hold"/>
                                        <p:tgtEl>
                                          <p:spTgt spid="33"/>
                                        </p:tgtEl>
                                        <p:attrNameLst>
                                          <p:attrName>ppt_w</p:attrName>
                                        </p:attrNameLst>
                                      </p:cBhvr>
                                      <p:tavLst>
                                        <p:tav tm="0">
                                          <p:val>
                                            <p:fltVal val="0"/>
                                          </p:val>
                                        </p:tav>
                                        <p:tav tm="100000">
                                          <p:val>
                                            <p:strVal val="#ppt_w"/>
                                          </p:val>
                                        </p:tav>
                                      </p:tavLst>
                                    </p:anim>
                                    <p:anim calcmode="lin" valueType="num">
                                      <p:cBhvr>
                                        <p:cTn id="13" dur="1250" fill="hold"/>
                                        <p:tgtEl>
                                          <p:spTgt spid="33"/>
                                        </p:tgtEl>
                                        <p:attrNameLst>
                                          <p:attrName>ppt_h</p:attrName>
                                        </p:attrNameLst>
                                      </p:cBhvr>
                                      <p:tavLst>
                                        <p:tav tm="0">
                                          <p:val>
                                            <p:fltVal val="0"/>
                                          </p:val>
                                        </p:tav>
                                        <p:tav tm="100000">
                                          <p:val>
                                            <p:strVal val="#ppt_h"/>
                                          </p:val>
                                        </p:tav>
                                      </p:tavLst>
                                    </p:anim>
                                    <p:animEffect transition="in" filter="fade">
                                      <p:cBhvr>
                                        <p:cTn id="14" dur="12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3485010" y="377001"/>
            <a:ext cx="3751868" cy="886120"/>
            <a:chOff x="7876269" y="104148"/>
            <a:chExt cx="3751868" cy="886120"/>
          </a:xfrm>
        </p:grpSpPr>
        <p:sp>
          <p:nvSpPr>
            <p:cNvPr id="27" name="Rectangle: Rounded Corners 43">
              <a:extLst>
                <a:ext uri="{FF2B5EF4-FFF2-40B4-BE49-F238E27FC236}">
                  <a16:creationId xmlns:a16="http://schemas.microsoft.com/office/drawing/2014/main" id="{9D645240-D005-4810-AC9C-C05A048A4394}"/>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mn-ea"/>
                <a:cs typeface="+mn-cs"/>
              </a:endParaRPr>
            </a:p>
          </p:txBody>
        </p:sp>
        <p:sp>
          <p:nvSpPr>
            <p:cNvPr id="28" name="Rectangle 27"/>
            <p:cNvSpPr/>
            <p:nvPr/>
          </p:nvSpPr>
          <p:spPr>
            <a:xfrm>
              <a:off x="8135833" y="157502"/>
              <a:ext cx="3206327"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Giải</a:t>
              </a:r>
              <a:r>
                <a:rPr kumimoji="0" lang="en-US" altLang="zh-CN"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rPr>
                <a:t> </a:t>
              </a: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nghĩa</a:t>
              </a:r>
              <a:r>
                <a:rPr kumimoji="0" lang="en-US" altLang="zh-CN"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rPr>
                <a:t> </a:t>
              </a: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từ</a:t>
              </a:r>
              <a:endParaRPr kumimoji="0" lang="zh-CN" altLang="en-US"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endParaRPr>
            </a:p>
          </p:txBody>
        </p:sp>
      </p:grpSp>
      <p:pic>
        <p:nvPicPr>
          <p:cNvPr id="32" name="PA_库_图片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flipH="1">
            <a:off x="4021590" y="976368"/>
            <a:ext cx="7343376" cy="5435928"/>
          </a:xfrm>
          <a:prstGeom prst="rect">
            <a:avLst/>
          </a:prstGeom>
          <a:ln>
            <a:noFill/>
          </a:ln>
          <a:extLst>
            <a:ext uri="{91240B29-F687-4F45-9708-019B960494DF}">
              <a14:hiddenLine xmlns:a14="http://schemas.microsoft.com/office/drawing/2010/main">
                <a:solidFill>
                  <a:srgbClr val="FF0000"/>
                </a:solidFill>
              </a14:hiddenLine>
            </a:ext>
          </a:extLst>
        </p:spPr>
      </p:pic>
      <p:sp>
        <p:nvSpPr>
          <p:cNvPr id="33" name="Rectangle 32"/>
          <p:cNvSpPr/>
          <p:nvPr/>
        </p:nvSpPr>
        <p:spPr>
          <a:xfrm>
            <a:off x="5682490" y="2868212"/>
            <a:ext cx="4862499" cy="1938992"/>
          </a:xfrm>
          <a:prstGeom prst="rect">
            <a:avLst/>
          </a:prstGeom>
        </p:spPr>
        <p:txBody>
          <a:bodyPr wrap="square">
            <a:spAutoFit/>
          </a:bodyPr>
          <a:lstStyle/>
          <a:p>
            <a:pPr lvl="0" algn="ctr">
              <a:defRPr/>
            </a:pP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nức lên: </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bật mạnh hơi từ trong cổ ra thành tiếng cách quãng</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descr="A picture containing icon&#10;&#10;Description automatically generated">
            <a:extLst>
              <a:ext uri="{FF2B5EF4-FFF2-40B4-BE49-F238E27FC236}">
                <a16:creationId xmlns:a16="http://schemas.microsoft.com/office/drawing/2014/main" id="{B47A6144-C4C5-4EA1-BFE9-0C3DD605D39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4692" y="1839374"/>
            <a:ext cx="3751868" cy="3751868"/>
          </a:xfrm>
          <a:prstGeom prst="rect">
            <a:avLst/>
          </a:prstGeom>
        </p:spPr>
      </p:pic>
    </p:spTree>
    <p:extLst>
      <p:ext uri="{BB962C8B-B14F-4D97-AF65-F5344CB8AC3E}">
        <p14:creationId xmlns:p14="http://schemas.microsoft.com/office/powerpoint/2010/main" val="773789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250" fill="hold"/>
                                        <p:tgtEl>
                                          <p:spTgt spid="33"/>
                                        </p:tgtEl>
                                        <p:attrNameLst>
                                          <p:attrName>ppt_w</p:attrName>
                                        </p:attrNameLst>
                                      </p:cBhvr>
                                      <p:tavLst>
                                        <p:tav tm="0">
                                          <p:val>
                                            <p:fltVal val="0"/>
                                          </p:val>
                                        </p:tav>
                                        <p:tav tm="100000">
                                          <p:val>
                                            <p:strVal val="#ppt_w"/>
                                          </p:val>
                                        </p:tav>
                                      </p:tavLst>
                                    </p:anim>
                                    <p:anim calcmode="lin" valueType="num">
                                      <p:cBhvr>
                                        <p:cTn id="13" dur="1250" fill="hold"/>
                                        <p:tgtEl>
                                          <p:spTgt spid="33"/>
                                        </p:tgtEl>
                                        <p:attrNameLst>
                                          <p:attrName>ppt_h</p:attrName>
                                        </p:attrNameLst>
                                      </p:cBhvr>
                                      <p:tavLst>
                                        <p:tav tm="0">
                                          <p:val>
                                            <p:fltVal val="0"/>
                                          </p:val>
                                        </p:tav>
                                        <p:tav tm="100000">
                                          <p:val>
                                            <p:strVal val="#ppt_h"/>
                                          </p:val>
                                        </p:tav>
                                      </p:tavLst>
                                    </p:anim>
                                    <p:animEffect transition="in" filter="fade">
                                      <p:cBhvr>
                                        <p:cTn id="14" dur="12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BE5FD0-B3B9-465D-B273-CD41402CD5D0}"/>
              </a:ext>
            </a:extLst>
          </p:cNvPr>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92F962B-03E2-4E58-9628-0019C4EB3491}"/>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9" name="PA_库_组合 5">
            <a:extLst>
              <a:ext uri="{FF2B5EF4-FFF2-40B4-BE49-F238E27FC236}">
                <a16:creationId xmlns:a16="http://schemas.microsoft.com/office/drawing/2014/main" id="{4262F771-F6EA-4975-8340-F6E345A97405}"/>
              </a:ext>
            </a:extLst>
          </p:cNvPr>
          <p:cNvGrpSpPr/>
          <p:nvPr>
            <p:custDataLst>
              <p:tags r:id="rId1"/>
            </p:custDataLst>
          </p:nvPr>
        </p:nvGrpSpPr>
        <p:grpSpPr>
          <a:xfrm>
            <a:off x="646331" y="2006196"/>
            <a:ext cx="587835" cy="733599"/>
            <a:chOff x="1836100" y="2332000"/>
            <a:chExt cx="1572829" cy="895643"/>
          </a:xfrm>
        </p:grpSpPr>
        <p:sp>
          <p:nvSpPr>
            <p:cNvPr id="10" name="任意多边形 10">
              <a:extLst>
                <a:ext uri="{FF2B5EF4-FFF2-40B4-BE49-F238E27FC236}">
                  <a16:creationId xmlns:a16="http://schemas.microsoft.com/office/drawing/2014/main" id="{981978C6-5E23-45B7-B81A-7BE2D29DD1E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任意多边形 11">
              <a:extLst>
                <a:ext uri="{FF2B5EF4-FFF2-40B4-BE49-F238E27FC236}">
                  <a16:creationId xmlns:a16="http://schemas.microsoft.com/office/drawing/2014/main" id="{0D1CC2D2-EF8C-4660-A84C-17CAD280976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文本框 12">
              <a:extLst>
                <a:ext uri="{FF2B5EF4-FFF2-40B4-BE49-F238E27FC236}">
                  <a16:creationId xmlns:a16="http://schemas.microsoft.com/office/drawing/2014/main" id="{35662A39-5131-4104-943C-5345DF58EC00}"/>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13" name="Rectangle 12">
            <a:extLst>
              <a:ext uri="{FF2B5EF4-FFF2-40B4-BE49-F238E27FC236}">
                <a16:creationId xmlns:a16="http://schemas.microsoft.com/office/drawing/2014/main" id="{8844CE62-B541-4D82-8F96-EC634ADB0BA9}"/>
              </a:ext>
            </a:extLst>
          </p:cNvPr>
          <p:cNvSpPr/>
          <p:nvPr/>
        </p:nvSpPr>
        <p:spPr>
          <a:xfrm>
            <a:off x="1335027" y="2022439"/>
            <a:ext cx="9762841" cy="1077218"/>
          </a:xfrm>
          <a:prstGeom prst="rect">
            <a:avLst/>
          </a:prstGeom>
        </p:spPr>
        <p:txBody>
          <a:bodyPr wrap="square">
            <a:spAutoFit/>
          </a:bodyPr>
          <a:lstStyle/>
          <a:p>
            <a:pPr lvl="0" algn="just">
              <a:defRPr/>
            </a:pPr>
            <a:r>
              <a:rPr lang="vi-VN" altLang="zh-C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Tìm những chi tiết thể hiện tình cảm giữa bạn nhỏ và chú chó. Em nghĩ gì về tình cảm đó?</a:t>
            </a:r>
            <a:endPar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4" name="PA_库_组合 5">
            <a:extLst>
              <a:ext uri="{FF2B5EF4-FFF2-40B4-BE49-F238E27FC236}">
                <a16:creationId xmlns:a16="http://schemas.microsoft.com/office/drawing/2014/main" id="{7C49029C-8144-4F12-AB1F-3883E16C0F93}"/>
              </a:ext>
            </a:extLst>
          </p:cNvPr>
          <p:cNvGrpSpPr/>
          <p:nvPr>
            <p:custDataLst>
              <p:tags r:id="rId2"/>
            </p:custDataLst>
          </p:nvPr>
        </p:nvGrpSpPr>
        <p:grpSpPr>
          <a:xfrm>
            <a:off x="646331" y="3023487"/>
            <a:ext cx="587835" cy="733599"/>
            <a:chOff x="1836100" y="2332000"/>
            <a:chExt cx="1572829" cy="895643"/>
          </a:xfrm>
        </p:grpSpPr>
        <p:sp>
          <p:nvSpPr>
            <p:cNvPr id="15" name="任意多边形 10">
              <a:extLst>
                <a:ext uri="{FF2B5EF4-FFF2-40B4-BE49-F238E27FC236}">
                  <a16:creationId xmlns:a16="http://schemas.microsoft.com/office/drawing/2014/main" id="{80D6F164-6E59-40E2-842B-EBA1EBF99C5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任意多边形 11">
              <a:extLst>
                <a:ext uri="{FF2B5EF4-FFF2-40B4-BE49-F238E27FC236}">
                  <a16:creationId xmlns:a16="http://schemas.microsoft.com/office/drawing/2014/main" id="{E04E3967-50D7-4779-A4A6-15228AB67CF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文本框 12">
              <a:extLst>
                <a:ext uri="{FF2B5EF4-FFF2-40B4-BE49-F238E27FC236}">
                  <a16:creationId xmlns:a16="http://schemas.microsoft.com/office/drawing/2014/main" id="{F4D6CEFB-FE7F-4359-BAE7-021EF3CDC4E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18" name="Rectangle 17">
            <a:extLst>
              <a:ext uri="{FF2B5EF4-FFF2-40B4-BE49-F238E27FC236}">
                <a16:creationId xmlns:a16="http://schemas.microsoft.com/office/drawing/2014/main" id="{62A4F92E-4C4B-4B83-8100-54A61389FBC3}"/>
              </a:ext>
            </a:extLst>
          </p:cNvPr>
          <p:cNvSpPr/>
          <p:nvPr/>
        </p:nvSpPr>
        <p:spPr>
          <a:xfrm>
            <a:off x="1378524" y="3125815"/>
            <a:ext cx="9762841" cy="584775"/>
          </a:xfrm>
          <a:prstGeom prst="rect">
            <a:avLst/>
          </a:prstGeom>
        </p:spPr>
        <p:txBody>
          <a:bodyPr wrap="square">
            <a:spAutoFit/>
          </a:bodyPr>
          <a:lstStyle/>
          <a:p>
            <a:pPr lvl="0"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 chó được đặt tên là gì và biết làm những gì?</a:t>
            </a:r>
            <a:endPar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PA_库_组合 5">
            <a:extLst>
              <a:ext uri="{FF2B5EF4-FFF2-40B4-BE49-F238E27FC236}">
                <a16:creationId xmlns:a16="http://schemas.microsoft.com/office/drawing/2014/main" id="{7747B7EB-6A55-416A-9880-6495EE6C8D7F}"/>
              </a:ext>
            </a:extLst>
          </p:cNvPr>
          <p:cNvGrpSpPr/>
          <p:nvPr>
            <p:custDataLst>
              <p:tags r:id="rId3"/>
            </p:custDataLst>
          </p:nvPr>
        </p:nvGrpSpPr>
        <p:grpSpPr>
          <a:xfrm>
            <a:off x="665190" y="4153452"/>
            <a:ext cx="587835" cy="733599"/>
            <a:chOff x="1836100" y="2332000"/>
            <a:chExt cx="1572829" cy="895643"/>
          </a:xfrm>
        </p:grpSpPr>
        <p:sp>
          <p:nvSpPr>
            <p:cNvPr id="20" name="任意多边形 10">
              <a:extLst>
                <a:ext uri="{FF2B5EF4-FFF2-40B4-BE49-F238E27FC236}">
                  <a16:creationId xmlns:a16="http://schemas.microsoft.com/office/drawing/2014/main" id="{264A517D-F9D2-4878-B5D6-C86D03FC1CB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6E3D1855-78D8-46D4-9E81-95FC716E23F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文本框 12">
              <a:extLst>
                <a:ext uri="{FF2B5EF4-FFF2-40B4-BE49-F238E27FC236}">
                  <a16:creationId xmlns:a16="http://schemas.microsoft.com/office/drawing/2014/main" id="{60184313-A43F-4EE0-8FF9-A58E383E3C37}"/>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4" name="Rectangle 23">
            <a:extLst>
              <a:ext uri="{FF2B5EF4-FFF2-40B4-BE49-F238E27FC236}">
                <a16:creationId xmlns:a16="http://schemas.microsoft.com/office/drawing/2014/main" id="{7EBEE81A-EAEC-4D19-8951-29D0A89F50E3}"/>
              </a:ext>
            </a:extLst>
          </p:cNvPr>
          <p:cNvSpPr/>
          <p:nvPr/>
        </p:nvSpPr>
        <p:spPr>
          <a:xfrm>
            <a:off x="1397383" y="4255780"/>
            <a:ext cx="10207394" cy="584775"/>
          </a:xfrm>
          <a:prstGeom prst="rect">
            <a:avLst/>
          </a:prstGeom>
        </p:spPr>
        <p:txBody>
          <a:bodyPr wrap="square">
            <a:spAutoFit/>
          </a:bodyPr>
          <a:lstStyle/>
          <a:p>
            <a:pPr lvl="0" algn="just">
              <a:defRPr/>
            </a:pP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hãy</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sở</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thích</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chó?</a:t>
            </a:r>
            <a:endPar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EA1E0ECE-1319-4BA7-938A-B88A161F028D}"/>
              </a:ext>
            </a:extLst>
          </p:cNvPr>
          <p:cNvGrpSpPr/>
          <p:nvPr>
            <p:custDataLst>
              <p:tags r:id="rId4"/>
            </p:custDataLst>
          </p:nvPr>
        </p:nvGrpSpPr>
        <p:grpSpPr>
          <a:xfrm>
            <a:off x="665190" y="5234930"/>
            <a:ext cx="587835" cy="733599"/>
            <a:chOff x="1836100" y="2332000"/>
            <a:chExt cx="1572829" cy="895643"/>
          </a:xfrm>
        </p:grpSpPr>
        <p:sp>
          <p:nvSpPr>
            <p:cNvPr id="26" name="任意多边形 10">
              <a:extLst>
                <a:ext uri="{FF2B5EF4-FFF2-40B4-BE49-F238E27FC236}">
                  <a16:creationId xmlns:a16="http://schemas.microsoft.com/office/drawing/2014/main" id="{2D0EF4F4-3916-4C78-B1F4-277FB9EC5CB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任意多边形 11">
              <a:extLst>
                <a:ext uri="{FF2B5EF4-FFF2-40B4-BE49-F238E27FC236}">
                  <a16:creationId xmlns:a16="http://schemas.microsoft.com/office/drawing/2014/main" id="{1E9847C5-739E-49ED-BDCA-8C0094926E3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文本框 12">
              <a:extLst>
                <a:ext uri="{FF2B5EF4-FFF2-40B4-BE49-F238E27FC236}">
                  <a16:creationId xmlns:a16="http://schemas.microsoft.com/office/drawing/2014/main" id="{5C86AE5B-C755-4CF6-B975-88FA13372E7D}"/>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1" name="Rectangle 30">
            <a:extLst>
              <a:ext uri="{FF2B5EF4-FFF2-40B4-BE49-F238E27FC236}">
                <a16:creationId xmlns:a16="http://schemas.microsoft.com/office/drawing/2014/main" id="{7AB8B2E1-70B2-45A1-B6C6-4060B66C4CDC}"/>
              </a:ext>
            </a:extLst>
          </p:cNvPr>
          <p:cNvSpPr/>
          <p:nvPr/>
        </p:nvSpPr>
        <p:spPr>
          <a:xfrm>
            <a:off x="1337153" y="5185160"/>
            <a:ext cx="10327853" cy="1077218"/>
          </a:xfrm>
          <a:prstGeom prst="rect">
            <a:avLst/>
          </a:prstGeom>
        </p:spPr>
        <p:txBody>
          <a:bodyPr wrap="square">
            <a:spAutoFit/>
          </a:bodyPr>
          <a:lstStyle/>
          <a:p>
            <a:pPr lvl="0" algn="just">
              <a:defRPr/>
            </a:pPr>
            <a:r>
              <a:rPr lang="vi-VN" altLang="zh-CN" sz="320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Tìm những chi tiết thể hiện tình cảm giữa bạn nhỏ và chú chó. Em nghĩ gì và tình cảm đó?</a:t>
            </a:r>
            <a:endPar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4" name="Group 33">
            <a:extLst>
              <a:ext uri="{FF2B5EF4-FFF2-40B4-BE49-F238E27FC236}">
                <a16:creationId xmlns:a16="http://schemas.microsoft.com/office/drawing/2014/main" id="{38398352-8758-4DFE-9DB0-514658C7AF8B}"/>
              </a:ext>
            </a:extLst>
          </p:cNvPr>
          <p:cNvGrpSpPr/>
          <p:nvPr/>
        </p:nvGrpSpPr>
        <p:grpSpPr>
          <a:xfrm>
            <a:off x="9240409" y="-448419"/>
            <a:ext cx="2844126" cy="2557500"/>
            <a:chOff x="7656473" y="831396"/>
            <a:chExt cx="3689350" cy="3269584"/>
          </a:xfrm>
        </p:grpSpPr>
        <p:pic>
          <p:nvPicPr>
            <p:cNvPr id="35" name="图片 2" descr="2">
              <a:extLst>
                <a:ext uri="{FF2B5EF4-FFF2-40B4-BE49-F238E27FC236}">
                  <a16:creationId xmlns:a16="http://schemas.microsoft.com/office/drawing/2014/main" id="{A1F28BC1-80B6-4C91-9426-CCBC53C627C3}"/>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36" name="Rounded Rectangle 53">
              <a:extLst>
                <a:ext uri="{FF2B5EF4-FFF2-40B4-BE49-F238E27FC236}">
                  <a16:creationId xmlns:a16="http://schemas.microsoft.com/office/drawing/2014/main" id="{8DDE549E-0021-44E1-A050-DCD7254194BE}"/>
                </a:ext>
              </a:extLst>
            </p:cNvPr>
            <p:cNvSpPr/>
            <p:nvPr/>
          </p:nvSpPr>
          <p:spPr>
            <a:xfrm>
              <a:off x="8086969" y="3013280"/>
              <a:ext cx="2912297" cy="1087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91682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anim calcmode="lin" valueType="num">
                                      <p:cBhvr>
                                        <p:cTn id="11" dur="750" fill="hold"/>
                                        <p:tgtEl>
                                          <p:spTgt spid="13"/>
                                        </p:tgtEl>
                                        <p:attrNameLst>
                                          <p:attrName>ppt_x</p:attrName>
                                        </p:attrNameLst>
                                      </p:cBhvr>
                                      <p:tavLst>
                                        <p:tav tm="0">
                                          <p:val>
                                            <p:strVal val="#ppt_x"/>
                                          </p:val>
                                        </p:tav>
                                        <p:tav tm="100000">
                                          <p:val>
                                            <p:strVal val="#ppt_x"/>
                                          </p:val>
                                        </p:tav>
                                      </p:tavLst>
                                    </p:anim>
                                    <p:anim calcmode="lin" valueType="num">
                                      <p:cBhvr>
                                        <p:cTn id="12"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50"/>
                                        <p:tgtEl>
                                          <p:spTgt spid="18"/>
                                        </p:tgtEl>
                                      </p:cBhvr>
                                    </p:animEffect>
                                    <p:anim calcmode="lin" valueType="num">
                                      <p:cBhvr>
                                        <p:cTn id="21" dur="750" fill="hold"/>
                                        <p:tgtEl>
                                          <p:spTgt spid="18"/>
                                        </p:tgtEl>
                                        <p:attrNameLst>
                                          <p:attrName>ppt_x</p:attrName>
                                        </p:attrNameLst>
                                      </p:cBhvr>
                                      <p:tavLst>
                                        <p:tav tm="0">
                                          <p:val>
                                            <p:strVal val="#ppt_x"/>
                                          </p:val>
                                        </p:tav>
                                        <p:tav tm="100000">
                                          <p:val>
                                            <p:strVal val="#ppt_x"/>
                                          </p:val>
                                        </p:tav>
                                      </p:tavLst>
                                    </p:anim>
                                    <p:anim calcmode="lin" valueType="num">
                                      <p:cBhvr>
                                        <p:cTn id="22"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750"/>
                                        <p:tgtEl>
                                          <p:spTgt spid="1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750"/>
                                        <p:tgtEl>
                                          <p:spTgt spid="24"/>
                                        </p:tgtEl>
                                      </p:cBhvr>
                                    </p:animEffect>
                                    <p:anim calcmode="lin" valueType="num">
                                      <p:cBhvr>
                                        <p:cTn id="31" dur="750" fill="hold"/>
                                        <p:tgtEl>
                                          <p:spTgt spid="24"/>
                                        </p:tgtEl>
                                        <p:attrNameLst>
                                          <p:attrName>ppt_x</p:attrName>
                                        </p:attrNameLst>
                                      </p:cBhvr>
                                      <p:tavLst>
                                        <p:tav tm="0">
                                          <p:val>
                                            <p:strVal val="#ppt_x"/>
                                          </p:val>
                                        </p:tav>
                                        <p:tav tm="100000">
                                          <p:val>
                                            <p:strVal val="#ppt_x"/>
                                          </p:val>
                                        </p:tav>
                                      </p:tavLst>
                                    </p:anim>
                                    <p:anim calcmode="lin" valueType="num">
                                      <p:cBhvr>
                                        <p:cTn id="3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750"/>
                                        <p:tgtEl>
                                          <p:spTgt spid="2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750"/>
                                        <p:tgtEl>
                                          <p:spTgt spid="31"/>
                                        </p:tgtEl>
                                      </p:cBhvr>
                                    </p:animEffect>
                                    <p:anim calcmode="lin" valueType="num">
                                      <p:cBhvr>
                                        <p:cTn id="41" dur="750" fill="hold"/>
                                        <p:tgtEl>
                                          <p:spTgt spid="31"/>
                                        </p:tgtEl>
                                        <p:attrNameLst>
                                          <p:attrName>ppt_x</p:attrName>
                                        </p:attrNameLst>
                                      </p:cBhvr>
                                      <p:tavLst>
                                        <p:tav tm="0">
                                          <p:val>
                                            <p:strVal val="#ppt_x"/>
                                          </p:val>
                                        </p:tav>
                                        <p:tav tm="100000">
                                          <p:val>
                                            <p:strVal val="#ppt_x"/>
                                          </p:val>
                                        </p:tav>
                                      </p:tavLst>
                                    </p:anim>
                                    <p:anim calcmode="lin" valueType="num">
                                      <p:cBhvr>
                                        <p:cTn id="42" dur="75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4"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5"/>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665190" y="984603"/>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1</a:t>
              </a:r>
            </a:p>
          </p:txBody>
        </p:sp>
      </p:grpSp>
      <p:sp>
        <p:nvSpPr>
          <p:cNvPr id="30" name="Rectangle 29"/>
          <p:cNvSpPr/>
          <p:nvPr/>
        </p:nvSpPr>
        <p:spPr>
          <a:xfrm>
            <a:off x="1335027" y="928865"/>
            <a:ext cx="10413025" cy="1077218"/>
          </a:xfrm>
          <a:prstGeom prst="rect">
            <a:avLst/>
          </a:prstGeom>
        </p:spPr>
        <p:txBody>
          <a:bodyPr wrap="square">
            <a:spAutoFit/>
          </a:bodyPr>
          <a:lstStyle/>
          <a:p>
            <a:pPr lvl="0"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chi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tiết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thể</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hiện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giữa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nhỏ</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chó</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Rounded Rectangle 13">
            <a:extLst>
              <a:ext uri="{FF2B5EF4-FFF2-40B4-BE49-F238E27FC236}">
                <a16:creationId xmlns:a16="http://schemas.microsoft.com/office/drawing/2014/main" id="{5CC25376-DE95-417F-B440-9AF16C1EECD0}"/>
              </a:ext>
            </a:extLst>
          </p:cNvPr>
          <p:cNvSpPr/>
          <p:nvPr/>
        </p:nvSpPr>
        <p:spPr>
          <a:xfrm>
            <a:off x="2242069" y="2679353"/>
            <a:ext cx="6920981" cy="21725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defTabSz="457200">
              <a:defRPr/>
            </a:pPr>
            <a:r>
              <a:rPr lang="vi-VN" altLang="zh-C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đầu tiên về nhà bạn nhỏ, chú chó trông tuyệt xinh, lông trắng, khoang đen, đôi mắt tròn xoe và loáng ướt.</a:t>
            </a:r>
            <a:endParaRPr lang="vi-VN"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91468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5"/>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606693" y="975361"/>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2</a:t>
              </a:r>
            </a:p>
          </p:txBody>
        </p:sp>
      </p:grpSp>
      <p:sp>
        <p:nvSpPr>
          <p:cNvPr id="14" name="Rounded Rectangle 13">
            <a:extLst>
              <a:ext uri="{FF2B5EF4-FFF2-40B4-BE49-F238E27FC236}">
                <a16:creationId xmlns:a16="http://schemas.microsoft.com/office/drawing/2014/main" id="{5CC25376-DE95-417F-B440-9AF16C1EECD0}"/>
              </a:ext>
            </a:extLst>
          </p:cNvPr>
          <p:cNvSpPr/>
          <p:nvPr/>
        </p:nvSpPr>
        <p:spPr>
          <a:xfrm>
            <a:off x="1253025" y="1814286"/>
            <a:ext cx="9163184" cy="381126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457200">
              <a:defRPr/>
            </a:pPr>
            <a:r>
              <a:rPr lang="vi-VN" altLang="zh-C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Chú chó được đặt tên là Cúp. Cúp biết làm xiếc. Biết chui vào gầm giường lấy trái banh, đi lấy khăn lau nhà, đưa hai tay lên trước mỗi khi thấy người chia tay. Mỗi khi nghe đọc truyện, Cúp nằm khoanh tròn lại. Thấy bạn nhỏ đi học về, Cúp chồm lên mừng rỡ.</a:t>
            </a:r>
            <a:endPar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7F419721-A7B2-3D9D-6B3B-1BDDBF6FF8E3}"/>
              </a:ext>
            </a:extLst>
          </p:cNvPr>
          <p:cNvSpPr/>
          <p:nvPr/>
        </p:nvSpPr>
        <p:spPr>
          <a:xfrm>
            <a:off x="1295389" y="983574"/>
            <a:ext cx="9762841" cy="584775"/>
          </a:xfrm>
          <a:prstGeom prst="rect">
            <a:avLst/>
          </a:prstGeom>
        </p:spPr>
        <p:txBody>
          <a:bodyPr wrap="square">
            <a:spAutoFit/>
          </a:bodyPr>
          <a:lstStyle/>
          <a:p>
            <a:pPr lvl="0"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 chó được đặt tên là gì và biết làm những gì?</a:t>
            </a:r>
            <a:endPar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78399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5"/>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1398400" y="854452"/>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3</a:t>
              </a:r>
            </a:p>
          </p:txBody>
        </p:sp>
      </p:grpSp>
      <p:sp>
        <p:nvSpPr>
          <p:cNvPr id="30" name="Rectangle 29"/>
          <p:cNvSpPr/>
          <p:nvPr/>
        </p:nvSpPr>
        <p:spPr>
          <a:xfrm>
            <a:off x="2005094" y="928865"/>
            <a:ext cx="9742958" cy="584775"/>
          </a:xfrm>
          <a:prstGeom prst="rect">
            <a:avLst/>
          </a:prstGeom>
        </p:spPr>
        <p:txBody>
          <a:bodyPr wrap="square">
            <a:spAutoFit/>
          </a:bodyPr>
          <a:lstStyle/>
          <a:p>
            <a:pPr lvl="0"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hãy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sở</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chó:</a:t>
            </a:r>
            <a:endPar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3">
            <a:extLst>
              <a:ext uri="{FF2B5EF4-FFF2-40B4-BE49-F238E27FC236}">
                <a16:creationId xmlns:a16="http://schemas.microsoft.com/office/drawing/2014/main" id="{5CC25376-DE95-417F-B440-9AF16C1EECD0}"/>
              </a:ext>
            </a:extLst>
          </p:cNvPr>
          <p:cNvSpPr/>
          <p:nvPr/>
        </p:nvSpPr>
        <p:spPr>
          <a:xfrm>
            <a:off x="2005094" y="2249715"/>
            <a:ext cx="6248400" cy="29926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defTabSz="457200">
              <a:defRPr/>
            </a:pPr>
            <a:r>
              <a:rPr lang="vi-VN"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Sở thích của chó chó là: được làm xiếc, được làm việc, chơi đùa cùng bạn nhỏ. Chú chó thích ở gần bạn nhỏ và luôn chờ mong mỗi khi bạn ấy vắng nhà.</a:t>
            </a:r>
          </a:p>
        </p:txBody>
      </p:sp>
    </p:spTree>
    <p:extLst>
      <p:ext uri="{BB962C8B-B14F-4D97-AF65-F5344CB8AC3E}">
        <p14:creationId xmlns:p14="http://schemas.microsoft.com/office/powerpoint/2010/main" val="3894148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2DCC3D7-C75D-4737-B847-4FC01097D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381" y="0"/>
            <a:ext cx="7396619" cy="6858000"/>
          </a:xfrm>
          <a:prstGeom prst="rect">
            <a:avLst/>
          </a:prstGeom>
        </p:spPr>
      </p:pic>
      <p:pic>
        <p:nvPicPr>
          <p:cNvPr id="5" name="图片 4">
            <a:extLst>
              <a:ext uri="{FF2B5EF4-FFF2-40B4-BE49-F238E27FC236}">
                <a16:creationId xmlns:a16="http://schemas.microsoft.com/office/drawing/2014/main" id="{7E3D0F54-1160-4661-A6C9-03CB4694D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396619" cy="6858000"/>
          </a:xfrm>
          <a:prstGeom prst="rect">
            <a:avLst/>
          </a:prstGeom>
        </p:spPr>
      </p:pic>
      <p:grpSp>
        <p:nvGrpSpPr>
          <p:cNvPr id="20" name="组合 19">
            <a:extLst>
              <a:ext uri="{FF2B5EF4-FFF2-40B4-BE49-F238E27FC236}">
                <a16:creationId xmlns:a16="http://schemas.microsoft.com/office/drawing/2014/main" id="{CB1448EF-C174-4E5E-8041-B5CBD84954CC}"/>
              </a:ext>
            </a:extLst>
          </p:cNvPr>
          <p:cNvGrpSpPr/>
          <p:nvPr/>
        </p:nvGrpSpPr>
        <p:grpSpPr>
          <a:xfrm flipH="1">
            <a:off x="13437" y="3254829"/>
            <a:ext cx="4169230" cy="3603171"/>
            <a:chOff x="4444317" y="3254829"/>
            <a:chExt cx="4169230" cy="3603171"/>
          </a:xfrm>
        </p:grpSpPr>
        <p:pic>
          <p:nvPicPr>
            <p:cNvPr id="11" name="图片 10">
              <a:extLst>
                <a:ext uri="{FF2B5EF4-FFF2-40B4-BE49-F238E27FC236}">
                  <a16:creationId xmlns:a16="http://schemas.microsoft.com/office/drawing/2014/main" id="{3AEB761C-016E-4D74-8475-C21B4D18C8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932" r="6963" b="59365"/>
            <a:stretch/>
          </p:blipFill>
          <p:spPr>
            <a:xfrm>
              <a:off x="4444317" y="3907971"/>
              <a:ext cx="3156862" cy="2950029"/>
            </a:xfrm>
            <a:prstGeom prst="rect">
              <a:avLst/>
            </a:prstGeom>
          </p:spPr>
        </p:pic>
        <p:pic>
          <p:nvPicPr>
            <p:cNvPr id="13" name="图片 12">
              <a:extLst>
                <a:ext uri="{FF2B5EF4-FFF2-40B4-BE49-F238E27FC236}">
                  <a16:creationId xmlns:a16="http://schemas.microsoft.com/office/drawing/2014/main" id="{D0D4D510-30E9-4F4E-8073-949D24AFD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289" b="58730"/>
            <a:stretch/>
          </p:blipFill>
          <p:spPr>
            <a:xfrm flipH="1">
              <a:off x="5914404" y="3254829"/>
              <a:ext cx="2699143" cy="3603171"/>
            </a:xfrm>
            <a:prstGeom prst="rect">
              <a:avLst/>
            </a:prstGeom>
          </p:spPr>
        </p:pic>
      </p:grpSp>
      <p:sp>
        <p:nvSpPr>
          <p:cNvPr id="2" name="Rounded Rectangle 1"/>
          <p:cNvSpPr/>
          <p:nvPr/>
        </p:nvSpPr>
        <p:spPr>
          <a:xfrm>
            <a:off x="1025439" y="1122504"/>
            <a:ext cx="8569420" cy="3398405"/>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pic>
        <p:nvPicPr>
          <p:cNvPr id="7" name="Picture 6"/>
          <p:cNvPicPr>
            <a:picLocks noChangeAspect="1"/>
          </p:cNvPicPr>
          <p:nvPr/>
        </p:nvPicPr>
        <p:blipFill>
          <a:blip r:embed="rId5"/>
          <a:stretch>
            <a:fillRect/>
          </a:stretch>
        </p:blipFill>
        <p:spPr>
          <a:xfrm>
            <a:off x="4080996" y="1349672"/>
            <a:ext cx="3072650" cy="749873"/>
          </a:xfrm>
          <a:prstGeom prst="rect">
            <a:avLst/>
          </a:prstGeom>
        </p:spPr>
      </p:pic>
      <p:pic>
        <p:nvPicPr>
          <p:cNvPr id="15" name="Picture 14" descr="Graphical user interface, application, icon&#10;&#10;Description automatically generated">
            <a:extLst>
              <a:ext uri="{FF2B5EF4-FFF2-40B4-BE49-F238E27FC236}">
                <a16:creationId xmlns:a16="http://schemas.microsoft.com/office/drawing/2014/main" id="{6A772A9D-EF12-4677-BDDD-7BCAA62EC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7359" y="3111574"/>
            <a:ext cx="3985911" cy="3985911"/>
          </a:xfrm>
          <a:prstGeom prst="rect">
            <a:avLst/>
          </a:prstGeom>
        </p:spPr>
      </p:pic>
      <p:sp>
        <p:nvSpPr>
          <p:cNvPr id="3" name="TextBox 2">
            <a:extLst>
              <a:ext uri="{FF2B5EF4-FFF2-40B4-BE49-F238E27FC236}">
                <a16:creationId xmlns:a16="http://schemas.microsoft.com/office/drawing/2014/main" id="{99527800-4B2D-F5C4-A19F-B3BFF789E361}"/>
              </a:ext>
            </a:extLst>
          </p:cNvPr>
          <p:cNvSpPr txBox="1"/>
          <p:nvPr/>
        </p:nvSpPr>
        <p:spPr>
          <a:xfrm>
            <a:off x="2604236" y="2506278"/>
            <a:ext cx="6104556" cy="646331"/>
          </a:xfrm>
          <a:prstGeom prst="rect">
            <a:avLst/>
          </a:prstGeom>
          <a:noFill/>
        </p:spPr>
        <p:txBody>
          <a:bodyPr wrap="none" rtlCol="0">
            <a:spAutoFit/>
          </a:bodyPr>
          <a:lstStyle/>
          <a:p>
            <a:r>
              <a:rPr lang="vi-VN" sz="3600">
                <a:solidFill>
                  <a:srgbClr val="C00000"/>
                </a:solidFill>
                <a:latin typeface="UTM Cookies" panose="02040603050506020204" pitchFamily="18" charset="0"/>
              </a:rPr>
              <a:t>Bài 24: Bạn nhỏ trong nhà</a:t>
            </a:r>
            <a:endParaRPr lang="en-US" sz="3600" dirty="0">
              <a:solidFill>
                <a:srgbClr val="C00000"/>
              </a:solidFill>
              <a:latin typeface="UTM Cookies" panose="02040603050506020204" pitchFamily="18" charset="0"/>
            </a:endParaRPr>
          </a:p>
        </p:txBody>
      </p:sp>
    </p:spTree>
    <p:extLst>
      <p:ext uri="{BB962C8B-B14F-4D97-AF65-F5344CB8AC3E}">
        <p14:creationId xmlns:p14="http://schemas.microsoft.com/office/powerpoint/2010/main" val="18388948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5"/>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1398400" y="854452"/>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4</a:t>
              </a:r>
            </a:p>
          </p:txBody>
        </p:sp>
      </p:grpSp>
      <p:sp>
        <p:nvSpPr>
          <p:cNvPr id="30" name="Rectangle 29"/>
          <p:cNvSpPr/>
          <p:nvPr/>
        </p:nvSpPr>
        <p:spPr>
          <a:xfrm>
            <a:off x="2005094" y="928865"/>
            <a:ext cx="974295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những chi tiết thể hiện tình cảm giữa bạn nhỏ và chú chó. Em nghĩ gì và tình cảm đó?</a:t>
            </a:r>
            <a:endParaRPr kumimoji="0" lang="vi-VN" altLang="zh-C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3">
            <a:extLst>
              <a:ext uri="{FF2B5EF4-FFF2-40B4-BE49-F238E27FC236}">
                <a16:creationId xmlns:a16="http://schemas.microsoft.com/office/drawing/2014/main" id="{5CC25376-DE95-417F-B440-9AF16C1EECD0}"/>
              </a:ext>
            </a:extLst>
          </p:cNvPr>
          <p:cNvSpPr/>
          <p:nvPr/>
        </p:nvSpPr>
        <p:spPr>
          <a:xfrm>
            <a:off x="2207273" y="2500746"/>
            <a:ext cx="8368781" cy="27309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defTabSz="457200">
              <a:defRPr/>
            </a:pPr>
            <a:r>
              <a:rPr lang="vi-VN"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 tiết thể hiện tình cảm giữa bạn nhỏ và chú chó là: Mỗi khi đi học về, Cúp chạy vọt ra, chồm hai chân trước lên mừng rỡ. Bạn nhỏ cúi xuống vỗ về Cúp. Nó âu yếm dụi cái mõm ươn ướt, mềm mềm vào chân tôi.</a:t>
            </a:r>
          </a:p>
        </p:txBody>
      </p:sp>
    </p:spTree>
    <p:extLst>
      <p:ext uri="{BB962C8B-B14F-4D97-AF65-F5344CB8AC3E}">
        <p14:creationId xmlns:p14="http://schemas.microsoft.com/office/powerpoint/2010/main" val="1678826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图片 5">
            <a:extLst>
              <a:ext uri="{FF2B5EF4-FFF2-40B4-BE49-F238E27FC236}">
                <a16:creationId xmlns:a16="http://schemas.microsoft.com/office/drawing/2014/main" id="{9F249620-FB5E-408E-B6B1-9929965F77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33" t="20312" r="2025" b="54688"/>
          <a:stretch/>
        </p:blipFill>
        <p:spPr>
          <a:xfrm>
            <a:off x="10210800" y="4912468"/>
            <a:ext cx="1390650" cy="1183532"/>
          </a:xfrm>
          <a:prstGeom prst="rect">
            <a:avLst/>
          </a:prstGeom>
        </p:spPr>
      </p:pic>
      <p:pic>
        <p:nvPicPr>
          <p:cNvPr id="29" name="图片 7">
            <a:extLst>
              <a:ext uri="{FF2B5EF4-FFF2-40B4-BE49-F238E27FC236}">
                <a16:creationId xmlns:a16="http://schemas.microsoft.com/office/drawing/2014/main" id="{C6379EBD-7E38-4853-9A6B-0DE5673874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333" t="20312" r="2025" b="54688"/>
          <a:stretch/>
        </p:blipFill>
        <p:spPr>
          <a:xfrm>
            <a:off x="241832" y="5138058"/>
            <a:ext cx="1775791" cy="1511312"/>
          </a:xfrm>
          <a:prstGeom prst="rect">
            <a:avLst/>
          </a:prstGeom>
        </p:spPr>
      </p:pic>
      <p:pic>
        <p:nvPicPr>
          <p:cNvPr id="30" name="图片 8">
            <a:extLst>
              <a:ext uri="{FF2B5EF4-FFF2-40B4-BE49-F238E27FC236}">
                <a16:creationId xmlns:a16="http://schemas.microsoft.com/office/drawing/2014/main" id="{908F9F8E-3F1E-4E81-8F01-8D744629B3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333" t="20312" r="2025" b="54688"/>
          <a:stretch/>
        </p:blipFill>
        <p:spPr>
          <a:xfrm>
            <a:off x="1106318" y="2038350"/>
            <a:ext cx="717709" cy="610816"/>
          </a:xfrm>
          <a:prstGeom prst="rect">
            <a:avLst/>
          </a:prstGeom>
        </p:spPr>
      </p:pic>
      <p:pic>
        <p:nvPicPr>
          <p:cNvPr id="31" name="图片 18">
            <a:extLst>
              <a:ext uri="{FF2B5EF4-FFF2-40B4-BE49-F238E27FC236}">
                <a16:creationId xmlns:a16="http://schemas.microsoft.com/office/drawing/2014/main" id="{20328B2C-274C-4A51-8086-7055C980F014}"/>
              </a:ext>
            </a:extLst>
          </p:cNvPr>
          <p:cNvPicPr>
            <a:picLocks noChangeAspect="1"/>
          </p:cNvPicPr>
          <p:nvPr/>
        </p:nvPicPr>
        <p:blipFill>
          <a:blip r:embed="rId7"/>
          <a:stretch>
            <a:fillRect/>
          </a:stretch>
        </p:blipFill>
        <p:spPr>
          <a:xfrm>
            <a:off x="2381343" y="4829310"/>
            <a:ext cx="2649654" cy="2458861"/>
          </a:xfrm>
          <a:prstGeom prst="rect">
            <a:avLst/>
          </a:prstGeom>
        </p:spPr>
      </p:pic>
      <p:pic>
        <p:nvPicPr>
          <p:cNvPr id="32" name="图片 1">
            <a:extLst>
              <a:ext uri="{FF2B5EF4-FFF2-40B4-BE49-F238E27FC236}">
                <a16:creationId xmlns:a16="http://schemas.microsoft.com/office/drawing/2014/main" id="{053FC2E5-19D0-4DA5-8D8C-25F00B7CEB5F}"/>
              </a:ext>
            </a:extLst>
          </p:cNvPr>
          <p:cNvPicPr>
            <a:picLocks noChangeAspect="1"/>
          </p:cNvPicPr>
          <p:nvPr/>
        </p:nvPicPr>
        <p:blipFill>
          <a:blip r:embed="rId8"/>
          <a:stretch>
            <a:fillRect/>
          </a:stretch>
        </p:blipFill>
        <p:spPr>
          <a:xfrm rot="19204844">
            <a:off x="1351901" y="159429"/>
            <a:ext cx="2577055" cy="2036105"/>
          </a:xfrm>
          <a:prstGeom prst="rect">
            <a:avLst/>
          </a:prstGeom>
        </p:spPr>
      </p:pic>
      <p:pic>
        <p:nvPicPr>
          <p:cNvPr id="33" name="图片 18">
            <a:extLst>
              <a:ext uri="{FF2B5EF4-FFF2-40B4-BE49-F238E27FC236}">
                <a16:creationId xmlns:a16="http://schemas.microsoft.com/office/drawing/2014/main" id="{20328B2C-274C-4A51-8086-7055C980F014}"/>
              </a:ext>
            </a:extLst>
          </p:cNvPr>
          <p:cNvPicPr>
            <a:picLocks noChangeAspect="1"/>
          </p:cNvPicPr>
          <p:nvPr/>
        </p:nvPicPr>
        <p:blipFill>
          <a:blip r:embed="rId7"/>
          <a:stretch>
            <a:fillRect/>
          </a:stretch>
        </p:blipFill>
        <p:spPr>
          <a:xfrm>
            <a:off x="4281956" y="5761895"/>
            <a:ext cx="1498081" cy="1390209"/>
          </a:xfrm>
          <a:prstGeom prst="rect">
            <a:avLst/>
          </a:prstGeom>
        </p:spPr>
      </p:pic>
      <p:pic>
        <p:nvPicPr>
          <p:cNvPr id="34" name="图片 18">
            <a:extLst>
              <a:ext uri="{FF2B5EF4-FFF2-40B4-BE49-F238E27FC236}">
                <a16:creationId xmlns:a16="http://schemas.microsoft.com/office/drawing/2014/main" id="{20328B2C-274C-4A51-8086-7055C980F014}"/>
              </a:ext>
            </a:extLst>
          </p:cNvPr>
          <p:cNvPicPr>
            <a:picLocks noChangeAspect="1"/>
          </p:cNvPicPr>
          <p:nvPr/>
        </p:nvPicPr>
        <p:blipFill>
          <a:blip r:embed="rId7"/>
          <a:stretch>
            <a:fillRect/>
          </a:stretch>
        </p:blipFill>
        <p:spPr>
          <a:xfrm>
            <a:off x="5138947" y="5760987"/>
            <a:ext cx="1498081" cy="1390209"/>
          </a:xfrm>
          <a:prstGeom prst="rect">
            <a:avLst/>
          </a:prstGeom>
        </p:spPr>
      </p:pic>
      <p:pic>
        <p:nvPicPr>
          <p:cNvPr id="35" name="图片 18">
            <a:extLst>
              <a:ext uri="{FF2B5EF4-FFF2-40B4-BE49-F238E27FC236}">
                <a16:creationId xmlns:a16="http://schemas.microsoft.com/office/drawing/2014/main" id="{20328B2C-274C-4A51-8086-7055C980F014}"/>
              </a:ext>
            </a:extLst>
          </p:cNvPr>
          <p:cNvPicPr>
            <a:picLocks noChangeAspect="1"/>
          </p:cNvPicPr>
          <p:nvPr/>
        </p:nvPicPr>
        <p:blipFill>
          <a:blip r:embed="rId7"/>
          <a:stretch>
            <a:fillRect/>
          </a:stretch>
        </p:blipFill>
        <p:spPr>
          <a:xfrm>
            <a:off x="5998544" y="5738838"/>
            <a:ext cx="1498081" cy="1390209"/>
          </a:xfrm>
          <a:prstGeom prst="rect">
            <a:avLst/>
          </a:prstGeom>
        </p:spPr>
      </p:pic>
      <p:pic>
        <p:nvPicPr>
          <p:cNvPr id="36" name="图片 18">
            <a:extLst>
              <a:ext uri="{FF2B5EF4-FFF2-40B4-BE49-F238E27FC236}">
                <a16:creationId xmlns:a16="http://schemas.microsoft.com/office/drawing/2014/main" id="{20328B2C-274C-4A51-8086-7055C980F014}"/>
              </a:ext>
            </a:extLst>
          </p:cNvPr>
          <p:cNvPicPr>
            <a:picLocks noChangeAspect="1"/>
          </p:cNvPicPr>
          <p:nvPr/>
        </p:nvPicPr>
        <p:blipFill>
          <a:blip r:embed="rId7"/>
          <a:stretch>
            <a:fillRect/>
          </a:stretch>
        </p:blipFill>
        <p:spPr>
          <a:xfrm>
            <a:off x="6766886" y="5762798"/>
            <a:ext cx="1498081" cy="1390209"/>
          </a:xfrm>
          <a:prstGeom prst="rect">
            <a:avLst/>
          </a:prstGeom>
        </p:spPr>
      </p:pic>
      <p:pic>
        <p:nvPicPr>
          <p:cNvPr id="37" name="图片 18">
            <a:extLst>
              <a:ext uri="{FF2B5EF4-FFF2-40B4-BE49-F238E27FC236}">
                <a16:creationId xmlns:a16="http://schemas.microsoft.com/office/drawing/2014/main" id="{20328B2C-274C-4A51-8086-7055C980F014}"/>
              </a:ext>
            </a:extLst>
          </p:cNvPr>
          <p:cNvPicPr>
            <a:picLocks noChangeAspect="1"/>
          </p:cNvPicPr>
          <p:nvPr/>
        </p:nvPicPr>
        <p:blipFill>
          <a:blip r:embed="rId7"/>
          <a:stretch>
            <a:fillRect/>
          </a:stretch>
        </p:blipFill>
        <p:spPr>
          <a:xfrm>
            <a:off x="7623877" y="5761890"/>
            <a:ext cx="1498081" cy="1390209"/>
          </a:xfrm>
          <a:prstGeom prst="rect">
            <a:avLst/>
          </a:prstGeom>
        </p:spPr>
      </p:pic>
      <p:pic>
        <p:nvPicPr>
          <p:cNvPr id="39" name="图片 18">
            <a:extLst>
              <a:ext uri="{FF2B5EF4-FFF2-40B4-BE49-F238E27FC236}">
                <a16:creationId xmlns:a16="http://schemas.microsoft.com/office/drawing/2014/main" id="{20328B2C-274C-4A51-8086-7055C980F014}"/>
              </a:ext>
            </a:extLst>
          </p:cNvPr>
          <p:cNvPicPr>
            <a:picLocks noChangeAspect="1"/>
          </p:cNvPicPr>
          <p:nvPr/>
        </p:nvPicPr>
        <p:blipFill>
          <a:blip r:embed="rId7"/>
          <a:stretch>
            <a:fillRect/>
          </a:stretch>
        </p:blipFill>
        <p:spPr>
          <a:xfrm>
            <a:off x="8483474" y="5739741"/>
            <a:ext cx="1498081" cy="1390209"/>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7327" y="1705343"/>
            <a:ext cx="10830461" cy="2912118"/>
          </a:xfrm>
          <a:prstGeom prst="rect">
            <a:avLst/>
          </a:prstGeom>
        </p:spPr>
      </p:pic>
    </p:spTree>
    <p:extLst>
      <p:ext uri="{BB962C8B-B14F-4D97-AF65-F5344CB8AC3E}">
        <p14:creationId xmlns:p14="http://schemas.microsoft.com/office/powerpoint/2010/main" val="2328148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32" presetClass="emph" presetSubtype="0" fill="hold" nodeType="withEffect">
                                  <p:stCondLst>
                                    <p:cond delay="0"/>
                                  </p:stCondLst>
                                  <p:childTnLst>
                                    <p:animRot by="120000">
                                      <p:cBhvr>
                                        <p:cTn id="18" dur="200" fill="hold">
                                          <p:stCondLst>
                                            <p:cond delay="0"/>
                                          </p:stCondLst>
                                        </p:cTn>
                                        <p:tgtEl>
                                          <p:spTgt spid="34"/>
                                        </p:tgtEl>
                                        <p:attrNameLst>
                                          <p:attrName>r</p:attrName>
                                        </p:attrNameLst>
                                      </p:cBhvr>
                                    </p:animRot>
                                    <p:animRot by="-240000">
                                      <p:cBhvr>
                                        <p:cTn id="19" dur="400" fill="hold">
                                          <p:stCondLst>
                                            <p:cond delay="400"/>
                                          </p:stCondLst>
                                        </p:cTn>
                                        <p:tgtEl>
                                          <p:spTgt spid="34"/>
                                        </p:tgtEl>
                                        <p:attrNameLst>
                                          <p:attrName>r</p:attrName>
                                        </p:attrNameLst>
                                      </p:cBhvr>
                                    </p:animRot>
                                    <p:animRot by="240000">
                                      <p:cBhvr>
                                        <p:cTn id="20" dur="400" fill="hold">
                                          <p:stCondLst>
                                            <p:cond delay="800"/>
                                          </p:stCondLst>
                                        </p:cTn>
                                        <p:tgtEl>
                                          <p:spTgt spid="34"/>
                                        </p:tgtEl>
                                        <p:attrNameLst>
                                          <p:attrName>r</p:attrName>
                                        </p:attrNameLst>
                                      </p:cBhvr>
                                    </p:animRot>
                                    <p:animRot by="-240000">
                                      <p:cBhvr>
                                        <p:cTn id="21" dur="400" fill="hold">
                                          <p:stCondLst>
                                            <p:cond delay="1200"/>
                                          </p:stCondLst>
                                        </p:cTn>
                                        <p:tgtEl>
                                          <p:spTgt spid="34"/>
                                        </p:tgtEl>
                                        <p:attrNameLst>
                                          <p:attrName>r</p:attrName>
                                        </p:attrNameLst>
                                      </p:cBhvr>
                                    </p:animRot>
                                    <p:animRot by="120000">
                                      <p:cBhvr>
                                        <p:cTn id="22" dur="400" fill="hold">
                                          <p:stCondLst>
                                            <p:cond delay="1600"/>
                                          </p:stCondLst>
                                        </p:cTn>
                                        <p:tgtEl>
                                          <p:spTgt spid="34"/>
                                        </p:tgtEl>
                                        <p:attrNameLst>
                                          <p:attrName>r</p:attrName>
                                        </p:attrNameLst>
                                      </p:cBhvr>
                                    </p:animRot>
                                  </p:childTnLst>
                                </p:cTn>
                              </p:par>
                              <p:par>
                                <p:cTn id="23" presetID="32" presetClass="emph" presetSubtype="0"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par>
                                <p:cTn id="29" presetID="32" presetClass="emph" presetSubtype="0" fill="hold" nodeType="withEffect">
                                  <p:stCondLst>
                                    <p:cond delay="0"/>
                                  </p:stCondLst>
                                  <p:childTnLst>
                                    <p:animRot by="120000">
                                      <p:cBhvr>
                                        <p:cTn id="30" dur="200" fill="hold">
                                          <p:stCondLst>
                                            <p:cond delay="0"/>
                                          </p:stCondLst>
                                        </p:cTn>
                                        <p:tgtEl>
                                          <p:spTgt spid="36"/>
                                        </p:tgtEl>
                                        <p:attrNameLst>
                                          <p:attrName>r</p:attrName>
                                        </p:attrNameLst>
                                      </p:cBhvr>
                                    </p:animRot>
                                    <p:animRot by="-240000">
                                      <p:cBhvr>
                                        <p:cTn id="31" dur="400" fill="hold">
                                          <p:stCondLst>
                                            <p:cond delay="400"/>
                                          </p:stCondLst>
                                        </p:cTn>
                                        <p:tgtEl>
                                          <p:spTgt spid="36"/>
                                        </p:tgtEl>
                                        <p:attrNameLst>
                                          <p:attrName>r</p:attrName>
                                        </p:attrNameLst>
                                      </p:cBhvr>
                                    </p:animRot>
                                    <p:animRot by="240000">
                                      <p:cBhvr>
                                        <p:cTn id="32" dur="400" fill="hold">
                                          <p:stCondLst>
                                            <p:cond delay="800"/>
                                          </p:stCondLst>
                                        </p:cTn>
                                        <p:tgtEl>
                                          <p:spTgt spid="36"/>
                                        </p:tgtEl>
                                        <p:attrNameLst>
                                          <p:attrName>r</p:attrName>
                                        </p:attrNameLst>
                                      </p:cBhvr>
                                    </p:animRot>
                                    <p:animRot by="-240000">
                                      <p:cBhvr>
                                        <p:cTn id="33" dur="400" fill="hold">
                                          <p:stCondLst>
                                            <p:cond delay="1200"/>
                                          </p:stCondLst>
                                        </p:cTn>
                                        <p:tgtEl>
                                          <p:spTgt spid="36"/>
                                        </p:tgtEl>
                                        <p:attrNameLst>
                                          <p:attrName>r</p:attrName>
                                        </p:attrNameLst>
                                      </p:cBhvr>
                                    </p:animRot>
                                    <p:animRot by="120000">
                                      <p:cBhvr>
                                        <p:cTn id="34" dur="400" fill="hold">
                                          <p:stCondLst>
                                            <p:cond delay="1600"/>
                                          </p:stCondLst>
                                        </p:cTn>
                                        <p:tgtEl>
                                          <p:spTgt spid="36"/>
                                        </p:tgtEl>
                                        <p:attrNameLst>
                                          <p:attrName>r</p:attrName>
                                        </p:attrNameLst>
                                      </p:cBhvr>
                                    </p:animRot>
                                  </p:childTnLst>
                                </p:cTn>
                              </p:par>
                              <p:par>
                                <p:cTn id="35" presetID="32" presetClass="emph" presetSubtype="0" fill="hold" nodeType="withEffect">
                                  <p:stCondLst>
                                    <p:cond delay="0"/>
                                  </p:stCondLst>
                                  <p:childTnLst>
                                    <p:animRot by="120000">
                                      <p:cBhvr>
                                        <p:cTn id="36" dur="200" fill="hold">
                                          <p:stCondLst>
                                            <p:cond delay="0"/>
                                          </p:stCondLst>
                                        </p:cTn>
                                        <p:tgtEl>
                                          <p:spTgt spid="37"/>
                                        </p:tgtEl>
                                        <p:attrNameLst>
                                          <p:attrName>r</p:attrName>
                                        </p:attrNameLst>
                                      </p:cBhvr>
                                    </p:animRot>
                                    <p:animRot by="-240000">
                                      <p:cBhvr>
                                        <p:cTn id="37" dur="400" fill="hold">
                                          <p:stCondLst>
                                            <p:cond delay="400"/>
                                          </p:stCondLst>
                                        </p:cTn>
                                        <p:tgtEl>
                                          <p:spTgt spid="37"/>
                                        </p:tgtEl>
                                        <p:attrNameLst>
                                          <p:attrName>r</p:attrName>
                                        </p:attrNameLst>
                                      </p:cBhvr>
                                    </p:animRot>
                                    <p:animRot by="240000">
                                      <p:cBhvr>
                                        <p:cTn id="38" dur="400" fill="hold">
                                          <p:stCondLst>
                                            <p:cond delay="800"/>
                                          </p:stCondLst>
                                        </p:cTn>
                                        <p:tgtEl>
                                          <p:spTgt spid="37"/>
                                        </p:tgtEl>
                                        <p:attrNameLst>
                                          <p:attrName>r</p:attrName>
                                        </p:attrNameLst>
                                      </p:cBhvr>
                                    </p:animRot>
                                    <p:animRot by="-240000">
                                      <p:cBhvr>
                                        <p:cTn id="39" dur="400" fill="hold">
                                          <p:stCondLst>
                                            <p:cond delay="1200"/>
                                          </p:stCondLst>
                                        </p:cTn>
                                        <p:tgtEl>
                                          <p:spTgt spid="37"/>
                                        </p:tgtEl>
                                        <p:attrNameLst>
                                          <p:attrName>r</p:attrName>
                                        </p:attrNameLst>
                                      </p:cBhvr>
                                    </p:animRot>
                                    <p:animRot by="120000">
                                      <p:cBhvr>
                                        <p:cTn id="40" dur="400" fill="hold">
                                          <p:stCondLst>
                                            <p:cond delay="1600"/>
                                          </p:stCondLst>
                                        </p:cTn>
                                        <p:tgtEl>
                                          <p:spTgt spid="37"/>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39"/>
                                        </p:tgtEl>
                                        <p:attrNameLst>
                                          <p:attrName>r</p:attrName>
                                        </p:attrNameLst>
                                      </p:cBhvr>
                                    </p:animRot>
                                    <p:animRot by="-240000">
                                      <p:cBhvr>
                                        <p:cTn id="43" dur="400" fill="hold">
                                          <p:stCondLst>
                                            <p:cond delay="400"/>
                                          </p:stCondLst>
                                        </p:cTn>
                                        <p:tgtEl>
                                          <p:spTgt spid="39"/>
                                        </p:tgtEl>
                                        <p:attrNameLst>
                                          <p:attrName>r</p:attrName>
                                        </p:attrNameLst>
                                      </p:cBhvr>
                                    </p:animRot>
                                    <p:animRot by="240000">
                                      <p:cBhvr>
                                        <p:cTn id="44" dur="400" fill="hold">
                                          <p:stCondLst>
                                            <p:cond delay="800"/>
                                          </p:stCondLst>
                                        </p:cTn>
                                        <p:tgtEl>
                                          <p:spTgt spid="39"/>
                                        </p:tgtEl>
                                        <p:attrNameLst>
                                          <p:attrName>r</p:attrName>
                                        </p:attrNameLst>
                                      </p:cBhvr>
                                    </p:animRot>
                                    <p:animRot by="-240000">
                                      <p:cBhvr>
                                        <p:cTn id="45" dur="400" fill="hold">
                                          <p:stCondLst>
                                            <p:cond delay="1200"/>
                                          </p:stCondLst>
                                        </p:cTn>
                                        <p:tgtEl>
                                          <p:spTgt spid="39"/>
                                        </p:tgtEl>
                                        <p:attrNameLst>
                                          <p:attrName>r</p:attrName>
                                        </p:attrNameLst>
                                      </p:cBhvr>
                                    </p:animRot>
                                    <p:animRot by="120000">
                                      <p:cBhvr>
                                        <p:cTn id="46" dur="400" fill="hold">
                                          <p:stCondLst>
                                            <p:cond delay="1600"/>
                                          </p:stCondLst>
                                        </p:cTn>
                                        <p:tgtEl>
                                          <p:spTgt spid="39"/>
                                        </p:tgtEl>
                                        <p:attrNameLst>
                                          <p:attrName>r</p:attrName>
                                        </p:attrNameLst>
                                      </p:cBhvr>
                                    </p:animRot>
                                  </p:childTnLst>
                                </p:cTn>
                              </p:par>
                              <p:par>
                                <p:cTn id="47" presetID="3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1000" fill="hold"/>
                                        <p:tgtEl>
                                          <p:spTgt spid="41"/>
                                        </p:tgtEl>
                                        <p:attrNameLst>
                                          <p:attrName>ppt_w</p:attrName>
                                        </p:attrNameLst>
                                      </p:cBhvr>
                                      <p:tavLst>
                                        <p:tav tm="0">
                                          <p:val>
                                            <p:fltVal val="0"/>
                                          </p:val>
                                        </p:tav>
                                        <p:tav tm="100000">
                                          <p:val>
                                            <p:strVal val="#ppt_w"/>
                                          </p:val>
                                        </p:tav>
                                      </p:tavLst>
                                    </p:anim>
                                    <p:anim calcmode="lin" valueType="num">
                                      <p:cBhvr>
                                        <p:cTn id="50" dur="1000" fill="hold"/>
                                        <p:tgtEl>
                                          <p:spTgt spid="41"/>
                                        </p:tgtEl>
                                        <p:attrNameLst>
                                          <p:attrName>ppt_h</p:attrName>
                                        </p:attrNameLst>
                                      </p:cBhvr>
                                      <p:tavLst>
                                        <p:tav tm="0">
                                          <p:val>
                                            <p:fltVal val="0"/>
                                          </p:val>
                                        </p:tav>
                                        <p:tav tm="100000">
                                          <p:val>
                                            <p:strVal val="#ppt_h"/>
                                          </p:val>
                                        </p:tav>
                                      </p:tavLst>
                                    </p:anim>
                                    <p:anim calcmode="lin" valueType="num">
                                      <p:cBhvr>
                                        <p:cTn id="51" dur="1000" fill="hold"/>
                                        <p:tgtEl>
                                          <p:spTgt spid="41"/>
                                        </p:tgtEl>
                                        <p:attrNameLst>
                                          <p:attrName>style.rotation</p:attrName>
                                        </p:attrNameLst>
                                      </p:cBhvr>
                                      <p:tavLst>
                                        <p:tav tm="0">
                                          <p:val>
                                            <p:fltVal val="90"/>
                                          </p:val>
                                        </p:tav>
                                        <p:tav tm="100000">
                                          <p:val>
                                            <p:fltVal val="0"/>
                                          </p:val>
                                        </p:tav>
                                      </p:tavLst>
                                    </p:anim>
                                    <p:animEffect transition="in" filter="fade">
                                      <p:cBhvr>
                                        <p:cTn id="52" dur="1000"/>
                                        <p:tgtEl>
                                          <p:spTgt spid="41"/>
                                        </p:tgtEl>
                                      </p:cBhvr>
                                    </p:animEffect>
                                  </p:childTnLst>
                                </p:cTn>
                              </p:par>
                              <p:par>
                                <p:cTn id="53" presetID="32" presetClass="emph" presetSubtype="0" fill="hold" nodeType="withEffect">
                                  <p:stCondLst>
                                    <p:cond delay="0"/>
                                  </p:stCondLst>
                                  <p:childTnLst>
                                    <p:animRot by="120000">
                                      <p:cBhvr>
                                        <p:cTn id="54" dur="100" fill="hold">
                                          <p:stCondLst>
                                            <p:cond delay="0"/>
                                          </p:stCondLst>
                                        </p:cTn>
                                        <p:tgtEl>
                                          <p:spTgt spid="41"/>
                                        </p:tgtEl>
                                        <p:attrNameLst>
                                          <p:attrName>r</p:attrName>
                                        </p:attrNameLst>
                                      </p:cBhvr>
                                    </p:animRot>
                                    <p:animRot by="-240000">
                                      <p:cBhvr>
                                        <p:cTn id="55" dur="200" fill="hold">
                                          <p:stCondLst>
                                            <p:cond delay="200"/>
                                          </p:stCondLst>
                                        </p:cTn>
                                        <p:tgtEl>
                                          <p:spTgt spid="41"/>
                                        </p:tgtEl>
                                        <p:attrNameLst>
                                          <p:attrName>r</p:attrName>
                                        </p:attrNameLst>
                                      </p:cBhvr>
                                    </p:animRot>
                                    <p:animRot by="240000">
                                      <p:cBhvr>
                                        <p:cTn id="56" dur="200" fill="hold">
                                          <p:stCondLst>
                                            <p:cond delay="400"/>
                                          </p:stCondLst>
                                        </p:cTn>
                                        <p:tgtEl>
                                          <p:spTgt spid="41"/>
                                        </p:tgtEl>
                                        <p:attrNameLst>
                                          <p:attrName>r</p:attrName>
                                        </p:attrNameLst>
                                      </p:cBhvr>
                                    </p:animRot>
                                    <p:animRot by="-240000">
                                      <p:cBhvr>
                                        <p:cTn id="57" dur="200" fill="hold">
                                          <p:stCondLst>
                                            <p:cond delay="600"/>
                                          </p:stCondLst>
                                        </p:cTn>
                                        <p:tgtEl>
                                          <p:spTgt spid="41"/>
                                        </p:tgtEl>
                                        <p:attrNameLst>
                                          <p:attrName>r</p:attrName>
                                        </p:attrNameLst>
                                      </p:cBhvr>
                                    </p:animRot>
                                    <p:animRot by="120000">
                                      <p:cBhvr>
                                        <p:cTn id="58"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8"/>
          <p:cNvPicPr preferRelativeResize="0"/>
          <p:nvPr/>
        </p:nvPicPr>
        <p:blipFill rotWithShape="1">
          <a:blip r:embed="rId3">
            <a:alphaModFix/>
          </a:blip>
          <a:srcRect/>
          <a:stretch/>
        </p:blipFill>
        <p:spPr>
          <a:xfrm>
            <a:off x="-529" y="-298"/>
            <a:ext cx="12193057" cy="6858595"/>
          </a:xfrm>
          <a:prstGeom prst="rect">
            <a:avLst/>
          </a:prstGeom>
          <a:noFill/>
          <a:ln>
            <a:noFill/>
          </a:ln>
        </p:spPr>
      </p:pic>
      <p:pic>
        <p:nvPicPr>
          <p:cNvPr id="227" name="Google Shape;227;p8"/>
          <p:cNvPicPr preferRelativeResize="0"/>
          <p:nvPr/>
        </p:nvPicPr>
        <p:blipFill rotWithShape="1">
          <a:blip r:embed="rId4">
            <a:alphaModFix/>
          </a:blip>
          <a:srcRect/>
          <a:stretch/>
        </p:blipFill>
        <p:spPr>
          <a:xfrm>
            <a:off x="-16" y="-298"/>
            <a:ext cx="12065031" cy="6858595"/>
          </a:xfrm>
          <a:prstGeom prst="rect">
            <a:avLst/>
          </a:prstGeom>
          <a:noFill/>
          <a:ln>
            <a:noFill/>
          </a:ln>
        </p:spPr>
      </p:pic>
      <p:pic>
        <p:nvPicPr>
          <p:cNvPr id="228" name="Google Shape;228;p8"/>
          <p:cNvPicPr preferRelativeResize="0"/>
          <p:nvPr/>
        </p:nvPicPr>
        <p:blipFill rotWithShape="1">
          <a:blip r:embed="rId5">
            <a:alphaModFix/>
          </a:blip>
          <a:srcRect/>
          <a:stretch/>
        </p:blipFill>
        <p:spPr>
          <a:xfrm>
            <a:off x="5130213" y="141047"/>
            <a:ext cx="1804572" cy="1999661"/>
          </a:xfrm>
          <a:prstGeom prst="rect">
            <a:avLst/>
          </a:prstGeom>
          <a:noFill/>
          <a:ln>
            <a:noFill/>
          </a:ln>
        </p:spPr>
      </p:pic>
      <p:pic>
        <p:nvPicPr>
          <p:cNvPr id="229" name="Google Shape;229;p8"/>
          <p:cNvPicPr preferRelativeResize="0"/>
          <p:nvPr/>
        </p:nvPicPr>
        <p:blipFill rotWithShape="1">
          <a:blip r:embed="rId6">
            <a:alphaModFix/>
          </a:blip>
          <a:srcRect/>
          <a:stretch/>
        </p:blipFill>
        <p:spPr>
          <a:xfrm>
            <a:off x="-529" y="5699707"/>
            <a:ext cx="12193057" cy="1249788"/>
          </a:xfrm>
          <a:prstGeom prst="rect">
            <a:avLst/>
          </a:prstGeom>
          <a:noFill/>
          <a:ln>
            <a:noFill/>
          </a:ln>
        </p:spPr>
      </p:pic>
      <p:pic>
        <p:nvPicPr>
          <p:cNvPr id="230" name="Google Shape;230;p8"/>
          <p:cNvPicPr preferRelativeResize="0"/>
          <p:nvPr/>
        </p:nvPicPr>
        <p:blipFill rotWithShape="1">
          <a:blip r:embed="rId7">
            <a:alphaModFix/>
          </a:blip>
          <a:srcRect/>
          <a:stretch/>
        </p:blipFill>
        <p:spPr>
          <a:xfrm>
            <a:off x="2484322" y="2089965"/>
            <a:ext cx="7096359" cy="3249451"/>
          </a:xfrm>
          <a:prstGeom prst="rect">
            <a:avLst/>
          </a:prstGeom>
          <a:noFill/>
          <a:ln>
            <a:noFill/>
          </a:ln>
        </p:spPr>
      </p:pic>
      <p:pic>
        <p:nvPicPr>
          <p:cNvPr id="231" name="Google Shape;231;p8"/>
          <p:cNvPicPr preferRelativeResize="0"/>
          <p:nvPr/>
        </p:nvPicPr>
        <p:blipFill rotWithShape="1">
          <a:blip r:embed="rId8">
            <a:alphaModFix/>
          </a:blip>
          <a:srcRect/>
          <a:stretch/>
        </p:blipFill>
        <p:spPr>
          <a:xfrm>
            <a:off x="3022401" y="1962680"/>
            <a:ext cx="810839" cy="707197"/>
          </a:xfrm>
          <a:prstGeom prst="rect">
            <a:avLst/>
          </a:prstGeom>
          <a:noFill/>
          <a:ln>
            <a:noFill/>
          </a:ln>
        </p:spPr>
      </p:pic>
      <p:pic>
        <p:nvPicPr>
          <p:cNvPr id="232" name="Google Shape;232;p8"/>
          <p:cNvPicPr preferRelativeResize="0"/>
          <p:nvPr/>
        </p:nvPicPr>
        <p:blipFill rotWithShape="1">
          <a:blip r:embed="rId9">
            <a:alphaModFix/>
          </a:blip>
          <a:srcRect/>
          <a:stretch/>
        </p:blipFill>
        <p:spPr>
          <a:xfrm>
            <a:off x="9046419" y="3586092"/>
            <a:ext cx="2164268" cy="2328875"/>
          </a:xfrm>
          <a:prstGeom prst="rect">
            <a:avLst/>
          </a:prstGeom>
          <a:noFill/>
          <a:ln>
            <a:noFill/>
          </a:ln>
        </p:spPr>
      </p:pic>
      <p:pic>
        <p:nvPicPr>
          <p:cNvPr id="233" name="Google Shape;233;p8"/>
          <p:cNvPicPr preferRelativeResize="0"/>
          <p:nvPr/>
        </p:nvPicPr>
        <p:blipFill rotWithShape="1">
          <a:blip r:embed="rId10">
            <a:alphaModFix/>
          </a:blip>
          <a:srcRect/>
          <a:stretch/>
        </p:blipFill>
        <p:spPr>
          <a:xfrm>
            <a:off x="7435126" y="5847704"/>
            <a:ext cx="914479" cy="829128"/>
          </a:xfrm>
          <a:prstGeom prst="rect">
            <a:avLst/>
          </a:prstGeom>
          <a:noFill/>
          <a:ln>
            <a:noFill/>
          </a:ln>
        </p:spPr>
      </p:pic>
      <p:pic>
        <p:nvPicPr>
          <p:cNvPr id="234" name="Google Shape;234;p8"/>
          <p:cNvPicPr preferRelativeResize="0"/>
          <p:nvPr/>
        </p:nvPicPr>
        <p:blipFill rotWithShape="1">
          <a:blip r:embed="rId11">
            <a:alphaModFix/>
          </a:blip>
          <a:srcRect/>
          <a:stretch/>
        </p:blipFill>
        <p:spPr>
          <a:xfrm>
            <a:off x="11212709" y="6126908"/>
            <a:ext cx="737680" cy="615749"/>
          </a:xfrm>
          <a:prstGeom prst="rect">
            <a:avLst/>
          </a:prstGeom>
          <a:noFill/>
          <a:ln>
            <a:noFill/>
          </a:ln>
        </p:spPr>
      </p:pic>
      <p:pic>
        <p:nvPicPr>
          <p:cNvPr id="235" name="Google Shape;235;p8"/>
          <p:cNvPicPr preferRelativeResize="0"/>
          <p:nvPr/>
        </p:nvPicPr>
        <p:blipFill rotWithShape="1">
          <a:blip r:embed="rId12">
            <a:alphaModFix/>
          </a:blip>
          <a:srcRect/>
          <a:stretch/>
        </p:blipFill>
        <p:spPr>
          <a:xfrm>
            <a:off x="169206" y="4845035"/>
            <a:ext cx="1944793" cy="2011855"/>
          </a:xfrm>
          <a:prstGeom prst="rect">
            <a:avLst/>
          </a:prstGeom>
          <a:noFill/>
          <a:ln>
            <a:noFill/>
          </a:ln>
        </p:spPr>
      </p:pic>
      <p:pic>
        <p:nvPicPr>
          <p:cNvPr id="236" name="Google Shape;236;p8"/>
          <p:cNvPicPr preferRelativeResize="0"/>
          <p:nvPr/>
        </p:nvPicPr>
        <p:blipFill rotWithShape="1">
          <a:blip r:embed="rId13">
            <a:alphaModFix/>
          </a:blip>
          <a:srcRect/>
          <a:stretch/>
        </p:blipFill>
        <p:spPr>
          <a:xfrm>
            <a:off x="2698788" y="4723527"/>
            <a:ext cx="920576" cy="481627"/>
          </a:xfrm>
          <a:prstGeom prst="rect">
            <a:avLst/>
          </a:prstGeom>
          <a:noFill/>
          <a:ln>
            <a:noFill/>
          </a:ln>
        </p:spPr>
      </p:pic>
      <p:pic>
        <p:nvPicPr>
          <p:cNvPr id="237" name="Google Shape;237;p8"/>
          <p:cNvPicPr preferRelativeResize="0"/>
          <p:nvPr/>
        </p:nvPicPr>
        <p:blipFill rotWithShape="1">
          <a:blip r:embed="rId14">
            <a:alphaModFix/>
          </a:blip>
          <a:srcRect/>
          <a:stretch/>
        </p:blipFill>
        <p:spPr>
          <a:xfrm>
            <a:off x="484529" y="417045"/>
            <a:ext cx="1121761" cy="573075"/>
          </a:xfrm>
          <a:prstGeom prst="rect">
            <a:avLst/>
          </a:prstGeom>
          <a:noFill/>
          <a:ln>
            <a:noFill/>
          </a:ln>
        </p:spPr>
      </p:pic>
      <p:pic>
        <p:nvPicPr>
          <p:cNvPr id="238" name="Google Shape;238;p8"/>
          <p:cNvPicPr preferRelativeResize="0"/>
          <p:nvPr/>
        </p:nvPicPr>
        <p:blipFill rotWithShape="1">
          <a:blip r:embed="rId15">
            <a:alphaModFix/>
          </a:blip>
          <a:srcRect/>
          <a:stretch/>
        </p:blipFill>
        <p:spPr>
          <a:xfrm>
            <a:off x="9665216" y="724922"/>
            <a:ext cx="926672" cy="530399"/>
          </a:xfrm>
          <a:prstGeom prst="rect">
            <a:avLst/>
          </a:prstGeom>
          <a:noFill/>
          <a:ln>
            <a:noFill/>
          </a:ln>
        </p:spPr>
      </p:pic>
      <p:pic>
        <p:nvPicPr>
          <p:cNvPr id="239" name="Google Shape;239;p8"/>
          <p:cNvPicPr preferRelativeResize="0"/>
          <p:nvPr/>
        </p:nvPicPr>
        <p:blipFill rotWithShape="1">
          <a:blip r:embed="rId16">
            <a:alphaModFix/>
          </a:blip>
          <a:srcRect/>
          <a:stretch/>
        </p:blipFill>
        <p:spPr>
          <a:xfrm>
            <a:off x="11082664" y="1803780"/>
            <a:ext cx="792549" cy="457240"/>
          </a:xfrm>
          <a:prstGeom prst="rect">
            <a:avLst/>
          </a:prstGeom>
          <a:noFill/>
          <a:ln>
            <a:noFill/>
          </a:ln>
        </p:spPr>
      </p:pic>
      <p:pic>
        <p:nvPicPr>
          <p:cNvPr id="3" name="Picture 2"/>
          <p:cNvPicPr>
            <a:picLocks noChangeAspect="1"/>
          </p:cNvPicPr>
          <p:nvPr/>
        </p:nvPicPr>
        <p:blipFill>
          <a:blip r:embed="rId17"/>
          <a:stretch>
            <a:fillRect/>
          </a:stretch>
        </p:blipFill>
        <p:spPr>
          <a:xfrm>
            <a:off x="3470153" y="2604408"/>
            <a:ext cx="4858933" cy="1883827"/>
          </a:xfrm>
          <a:prstGeom prst="rect">
            <a:avLst/>
          </a:prstGeom>
        </p:spPr>
      </p:pic>
    </p:spTree>
    <p:extLst>
      <p:ext uri="{BB962C8B-B14F-4D97-AF65-F5344CB8AC3E}">
        <p14:creationId xmlns:p14="http://schemas.microsoft.com/office/powerpoint/2010/main" val="3651755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1000"/>
                                        <p:tgtEl>
                                          <p:spTgt spid="235"/>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250"/>
                                  </p:stCondLst>
                                  <p:childTnLst>
                                    <p:set>
                                      <p:cBhvr>
                                        <p:cTn id="9" dur="1" fill="hold">
                                          <p:stCondLst>
                                            <p:cond delay="0"/>
                                          </p:stCondLst>
                                        </p:cTn>
                                        <p:tgtEl>
                                          <p:spTgt spid="232"/>
                                        </p:tgtEl>
                                        <p:attrNameLst>
                                          <p:attrName>style.visibility</p:attrName>
                                        </p:attrNameLst>
                                      </p:cBhvr>
                                      <p:to>
                                        <p:strVal val="visible"/>
                                      </p:to>
                                    </p:set>
                                    <p:anim calcmode="lin" valueType="num">
                                      <p:cBhvr additive="base">
                                        <p:cTn id="10" dur="750"/>
                                        <p:tgtEl>
                                          <p:spTgt spid="232"/>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50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500"/>
                                        <p:tgtEl>
                                          <p:spTgt spid="228"/>
                                        </p:tgtEl>
                                      </p:cBhvr>
                                    </p:animEffect>
                                  </p:childTnLst>
                                </p:cTn>
                              </p:par>
                              <p:par>
                                <p:cTn id="14" presetID="2" presetClass="entr" presetSubtype="8" fill="hold" nodeType="withEffect">
                                  <p:stCondLst>
                                    <p:cond delay="500"/>
                                  </p:stCondLst>
                                  <p:childTnLst>
                                    <p:set>
                                      <p:cBhvr>
                                        <p:cTn id="15" dur="1" fill="hold">
                                          <p:stCondLst>
                                            <p:cond delay="0"/>
                                          </p:stCondLst>
                                        </p:cTn>
                                        <p:tgtEl>
                                          <p:spTgt spid="237"/>
                                        </p:tgtEl>
                                        <p:attrNameLst>
                                          <p:attrName>style.visibility</p:attrName>
                                        </p:attrNameLst>
                                      </p:cBhvr>
                                      <p:to>
                                        <p:strVal val="visible"/>
                                      </p:to>
                                    </p:set>
                                    <p:anim calcmode="lin" valueType="num">
                                      <p:cBhvr additive="base">
                                        <p:cTn id="16" dur="500"/>
                                        <p:tgtEl>
                                          <p:spTgt spid="237"/>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50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p:tgtEl>
                                          <p:spTgt spid="239"/>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250"/>
                                  </p:stCondLst>
                                  <p:childTnLst>
                                    <p:set>
                                      <p:cBhvr>
                                        <p:cTn id="21" dur="1" fill="hold">
                                          <p:stCondLst>
                                            <p:cond delay="0"/>
                                          </p:stCondLst>
                                        </p:cTn>
                                        <p:tgtEl>
                                          <p:spTgt spid="238"/>
                                        </p:tgtEl>
                                        <p:attrNameLst>
                                          <p:attrName>style.visibility</p:attrName>
                                        </p:attrNameLst>
                                      </p:cBhvr>
                                      <p:to>
                                        <p:strVal val="visible"/>
                                      </p:to>
                                    </p:set>
                                    <p:anim calcmode="lin" valueType="num">
                                      <p:cBhvr additive="base">
                                        <p:cTn id="22" dur="500"/>
                                        <p:tgtEl>
                                          <p:spTgt spid="23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9B7D993-569F-4971-BBC6-C329EE49B4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6" t="12656" r="70594" b="58889"/>
          <a:stretch/>
        </p:blipFill>
        <p:spPr>
          <a:xfrm flipH="1">
            <a:off x="8591551" y="4256314"/>
            <a:ext cx="2302329" cy="2601686"/>
          </a:xfrm>
          <a:prstGeom prst="rect">
            <a:avLst/>
          </a:prstGeom>
        </p:spPr>
      </p:pic>
      <p:pic>
        <p:nvPicPr>
          <p:cNvPr id="4" name="图片 3">
            <a:extLst>
              <a:ext uri="{FF2B5EF4-FFF2-40B4-BE49-F238E27FC236}">
                <a16:creationId xmlns:a16="http://schemas.microsoft.com/office/drawing/2014/main" id="{69AC6E1B-F232-4E83-AA98-8217787616A0}"/>
              </a:ext>
            </a:extLst>
          </p:cNvPr>
          <p:cNvPicPr>
            <a:picLocks noChangeAspect="1"/>
          </p:cNvPicPr>
          <p:nvPr/>
        </p:nvPicPr>
        <p:blipFill rotWithShape="1">
          <a:blip r:embed="rId5">
            <a:extLst>
              <a:ext uri="{28A0092B-C50C-407E-A947-70E740481C1C}">
                <a14:useLocalDpi xmlns:a14="http://schemas.microsoft.com/office/drawing/2010/main" val="0"/>
              </a:ext>
            </a:extLst>
          </a:blip>
          <a:srcRect l="57698" r="82" b="58889"/>
          <a:stretch/>
        </p:blipFill>
        <p:spPr>
          <a:xfrm>
            <a:off x="7643716" y="2601686"/>
            <a:ext cx="4548283" cy="4256313"/>
          </a:xfrm>
          <a:prstGeom prst="rect">
            <a:avLst/>
          </a:prstGeom>
        </p:spPr>
      </p:pic>
      <p:pic>
        <p:nvPicPr>
          <p:cNvPr id="33" name="图片 9"/>
          <p:cNvPicPr>
            <a:picLocks noChangeAspect="1"/>
          </p:cNvPicPr>
          <p:nvPr/>
        </p:nvPicPr>
        <p:blipFill rotWithShape="1">
          <a:blip r:embed="rId6"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pic>
        <p:nvPicPr>
          <p:cNvPr id="34"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pic>
        <p:nvPicPr>
          <p:cNvPr id="35"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36"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37" name="Rectangle 36"/>
          <p:cNvSpPr/>
          <p:nvPr/>
        </p:nvSpPr>
        <p:spPr>
          <a:xfrm>
            <a:off x="2424825" y="0"/>
            <a:ext cx="7304054"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Lắng</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nghe</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đọc</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mẫu</a:t>
            </a:r>
            <a:endPar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endParaRPr>
          </a:p>
        </p:txBody>
      </p:sp>
      <p:sp>
        <p:nvSpPr>
          <p:cNvPr id="38" name="TextBox 28"/>
          <p:cNvSpPr txBox="1"/>
          <p:nvPr/>
        </p:nvSpPr>
        <p:spPr>
          <a:xfrm>
            <a:off x="4453173" y="4843402"/>
            <a:ext cx="3062569" cy="2014597"/>
          </a:xfrm>
          <a:prstGeom prst="cloud">
            <a:avLst/>
          </a:prstGeom>
          <a:solidFill>
            <a:schemeClr val="accent4">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srgbClr val="FFFFFF"/>
              </a:solidFill>
              <a:effectLst/>
              <a:uLnTx/>
              <a:uFillTx/>
              <a:latin typeface="Calibri" panose="020F0502020204030204" pitchFamily="34" charset="0"/>
              <a:ea typeface="inpin heiti" charset="-122"/>
              <a:cs typeface="Calibri" panose="020F0502020204030204" pitchFamily="34" charset="0"/>
            </a:endParaRPr>
          </a:p>
        </p:txBody>
      </p:sp>
      <p:sp>
        <p:nvSpPr>
          <p:cNvPr id="39" name="TextBox 28"/>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40" name="TextBox 28"/>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41" name="Picture 40"/>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189940" y="594191"/>
            <a:ext cx="3197829" cy="3918261"/>
          </a:xfrm>
          <a:prstGeom prst="rect">
            <a:avLst/>
          </a:prstGeom>
        </p:spPr>
      </p:pic>
      <p:pic>
        <p:nvPicPr>
          <p:cNvPr id="42" name="Picture 4" descr="Check out Arrow icon created by 4B Icons | Graphic design posters, Mini  drawings, Desktop wallpaper 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heck out Arrow icon created by 4B Icons | Graphic design posters, Mini  drawings, Desktop wallpaper 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heck out Arrow icon created by 4B Icons | Graphic design posters, Mini  drawings, Desktop wallpaper 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11"/>
          <a:stretch>
            <a:fillRect/>
          </a:stretch>
        </p:blipFill>
        <p:spPr>
          <a:xfrm rot="16200000">
            <a:off x="2168209" y="315734"/>
            <a:ext cx="513232" cy="513232"/>
          </a:xfrm>
          <a:prstGeom prst="rect">
            <a:avLst/>
          </a:prstGeom>
        </p:spPr>
      </p:pic>
    </p:spTree>
    <p:extLst>
      <p:ext uri="{BB962C8B-B14F-4D97-AF65-F5344CB8AC3E}">
        <p14:creationId xmlns:p14="http://schemas.microsoft.com/office/powerpoint/2010/main" val="21235200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1000"/>
                                        <p:tgtEl>
                                          <p:spTgt spid="35"/>
                                        </p:tgtEl>
                                      </p:cBhvr>
                                    </p:animEffect>
                                  </p:childTnLst>
                                </p:cTn>
                              </p:par>
                              <p:par>
                                <p:cTn id="11" presetID="42"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250"/>
                                        <p:tgtEl>
                                          <p:spTgt spid="34"/>
                                        </p:tgtEl>
                                      </p:cBhvr>
                                    </p:animEffect>
                                    <p:anim calcmode="lin" valueType="num">
                                      <p:cBhvr>
                                        <p:cTn id="14" dur="1250" fill="hold"/>
                                        <p:tgtEl>
                                          <p:spTgt spid="34"/>
                                        </p:tgtEl>
                                        <p:attrNameLst>
                                          <p:attrName>ppt_x</p:attrName>
                                        </p:attrNameLst>
                                      </p:cBhvr>
                                      <p:tavLst>
                                        <p:tav tm="0">
                                          <p:val>
                                            <p:strVal val="#ppt_x"/>
                                          </p:val>
                                        </p:tav>
                                        <p:tav tm="100000">
                                          <p:val>
                                            <p:strVal val="#ppt_x"/>
                                          </p:val>
                                        </p:tav>
                                      </p:tavLst>
                                    </p:anim>
                                    <p:anim calcmode="lin" valueType="num">
                                      <p:cBhvr>
                                        <p:cTn id="15" dur="125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250"/>
                                        <p:tgtEl>
                                          <p:spTgt spid="33"/>
                                        </p:tgtEl>
                                      </p:cBhvr>
                                    </p:animEffect>
                                    <p:anim calcmode="lin" valueType="num">
                                      <p:cBhvr>
                                        <p:cTn id="19" dur="1250" fill="hold"/>
                                        <p:tgtEl>
                                          <p:spTgt spid="33"/>
                                        </p:tgtEl>
                                        <p:attrNameLst>
                                          <p:attrName>ppt_x</p:attrName>
                                        </p:attrNameLst>
                                      </p:cBhvr>
                                      <p:tavLst>
                                        <p:tav tm="0">
                                          <p:val>
                                            <p:strVal val="#ppt_x"/>
                                          </p:val>
                                        </p:tav>
                                        <p:tav tm="100000">
                                          <p:val>
                                            <p:strVal val="#ppt_x"/>
                                          </p:val>
                                        </p:tav>
                                      </p:tavLst>
                                    </p:anim>
                                    <p:anim calcmode="lin" valueType="num">
                                      <p:cBhvr>
                                        <p:cTn id="20" dur="125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strVal val="#ppt_w*0.70"/>
                                          </p:val>
                                        </p:tav>
                                        <p:tav tm="100000">
                                          <p:val>
                                            <p:strVal val="#ppt_w"/>
                                          </p:val>
                                        </p:tav>
                                      </p:tavLst>
                                    </p:anim>
                                    <p:anim calcmode="lin" valueType="num">
                                      <p:cBhvr>
                                        <p:cTn id="30" dur="500" fill="hold"/>
                                        <p:tgtEl>
                                          <p:spTgt spid="38"/>
                                        </p:tgtEl>
                                        <p:attrNameLst>
                                          <p:attrName>ppt_h</p:attrName>
                                        </p:attrNameLst>
                                      </p:cBhvr>
                                      <p:tavLst>
                                        <p:tav tm="0">
                                          <p:val>
                                            <p:strVal val="#ppt_h"/>
                                          </p:val>
                                        </p:tav>
                                        <p:tav tm="100000">
                                          <p:val>
                                            <p:strVal val="#ppt_h"/>
                                          </p:val>
                                        </p:tav>
                                      </p:tavLst>
                                    </p:anim>
                                    <p:animEffect transition="in" filter="fade">
                                      <p:cBhvr>
                                        <p:cTn id="31" dur="500"/>
                                        <p:tgtEl>
                                          <p:spTgt spid="38"/>
                                        </p:tgtEl>
                                      </p:cBhvr>
                                    </p:animEffect>
                                  </p:childTnLst>
                                </p:cTn>
                              </p:par>
                              <p:par>
                                <p:cTn id="32" presetID="22" presetClass="entr" presetSubtype="8"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200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strVal val="#ppt_w*0.70"/>
                                          </p:val>
                                        </p:tav>
                                        <p:tav tm="100000">
                                          <p:val>
                                            <p:strVal val="#ppt_w"/>
                                          </p:val>
                                        </p:tav>
                                      </p:tavLst>
                                    </p:anim>
                                    <p:anim calcmode="lin" valueType="num">
                                      <p:cBhvr>
                                        <p:cTn id="39" dur="500" fill="hold"/>
                                        <p:tgtEl>
                                          <p:spTgt spid="39"/>
                                        </p:tgtEl>
                                        <p:attrNameLst>
                                          <p:attrName>ppt_h</p:attrName>
                                        </p:attrNameLst>
                                      </p:cBhvr>
                                      <p:tavLst>
                                        <p:tav tm="0">
                                          <p:val>
                                            <p:strVal val="#ppt_h"/>
                                          </p:val>
                                        </p:tav>
                                        <p:tav tm="100000">
                                          <p:val>
                                            <p:strVal val="#ppt_h"/>
                                          </p:val>
                                        </p:tav>
                                      </p:tavLst>
                                    </p:anim>
                                    <p:animEffect transition="in" filter="fade">
                                      <p:cBhvr>
                                        <p:cTn id="40" dur="500"/>
                                        <p:tgtEl>
                                          <p:spTgt spid="39"/>
                                        </p:tgtEl>
                                      </p:cBhvr>
                                    </p:animEffect>
                                  </p:childTnLst>
                                </p:cTn>
                              </p:par>
                              <p:par>
                                <p:cTn id="41" presetID="22" presetClass="entr" presetSubtype="8"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280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strVal val="#ppt_w*0.70"/>
                                          </p:val>
                                        </p:tav>
                                        <p:tav tm="100000">
                                          <p:val>
                                            <p:strVal val="#ppt_w"/>
                                          </p:val>
                                        </p:tav>
                                      </p:tavLst>
                                    </p:anim>
                                    <p:anim calcmode="lin" valueType="num">
                                      <p:cBhvr>
                                        <p:cTn id="48" dur="500" fill="hold"/>
                                        <p:tgtEl>
                                          <p:spTgt spid="40"/>
                                        </p:tgtEl>
                                        <p:attrNameLst>
                                          <p:attrName>ppt_h</p:attrName>
                                        </p:attrNameLst>
                                      </p:cBhvr>
                                      <p:tavLst>
                                        <p:tav tm="0">
                                          <p:val>
                                            <p:strVal val="#ppt_h"/>
                                          </p:val>
                                        </p:tav>
                                        <p:tav tm="100000">
                                          <p:val>
                                            <p:strVal val="#ppt_h"/>
                                          </p:val>
                                        </p:tav>
                                      </p:tavLst>
                                    </p:anim>
                                    <p:animEffect transition="in" filter="fade">
                                      <p:cBhvr>
                                        <p:cTn id="49" dur="500"/>
                                        <p:tgtEl>
                                          <p:spTgt spid="40"/>
                                        </p:tgtEl>
                                      </p:cBhvr>
                                    </p:animEffect>
                                  </p:childTnLst>
                                </p:cTn>
                              </p:par>
                              <p:par>
                                <p:cTn id="50" presetID="22" presetClass="entr" presetSubtype="8"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24770" y="57055"/>
            <a:ext cx="2466182" cy="541660"/>
            <a:chOff x="2834085" y="693065"/>
            <a:chExt cx="4780042" cy="629993"/>
          </a:xfrm>
        </p:grpSpPr>
        <p:sp>
          <p:nvSpPr>
            <p:cNvPr id="16" name="Rounded Rectangle 15"/>
            <p:cNvSpPr/>
            <p:nvPr/>
          </p:nvSpPr>
          <p:spPr>
            <a:xfrm>
              <a:off x="3435632" y="693066"/>
              <a:ext cx="4178495"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Đọc</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7" name="Picture 16"/>
            <p:cNvPicPr>
              <a:picLocks noChangeAspect="1"/>
            </p:cNvPicPr>
            <p:nvPr/>
          </p:nvPicPr>
          <p:blipFill>
            <a:blip r:embed="rId4"/>
            <a:stretch>
              <a:fillRect/>
            </a:stretch>
          </p:blipFill>
          <p:spPr>
            <a:xfrm rot="16200000">
              <a:off x="3075675" y="451475"/>
              <a:ext cx="629993" cy="1113173"/>
            </a:xfrm>
            <a:prstGeom prst="rect">
              <a:avLst/>
            </a:prstGeom>
          </p:spPr>
        </p:pic>
      </p:grpSp>
      <p:sp>
        <p:nvSpPr>
          <p:cNvPr id="5" name="Rectangle 4"/>
          <p:cNvSpPr/>
          <p:nvPr/>
        </p:nvSpPr>
        <p:spPr>
          <a:xfrm>
            <a:off x="335128" y="1036466"/>
            <a:ext cx="11647322" cy="6001643"/>
          </a:xfrm>
          <a:prstGeom prst="rect">
            <a:avLst/>
          </a:prstGeom>
        </p:spPr>
        <p:txBody>
          <a:bodyPr wrap="square">
            <a:spAutoFit/>
          </a:bodyPr>
          <a:lstStyle/>
          <a:p>
            <a:pPr lvl="0" algn="just"/>
            <a:r>
              <a:rPr lang="vi-VN" sz="2400" dirty="0">
                <a:latin typeface="Arial-Rounded" panose="020B0500000000000000" pitchFamily="34" charset="0"/>
                <a:ea typeface="Arial-Rounded" panose="020B0500000000000000" pitchFamily="34" charset="0"/>
                <a:cs typeface="Arial-Rounded" panose="020B0500000000000000" pitchFamily="34" charset="0"/>
              </a:rPr>
              <a:t>           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lvl="0" algn="just"/>
            <a:r>
              <a:rPr lang="vi-VN" sz="2400" dirty="0">
                <a:latin typeface="Arial-Rounded" panose="020B0500000000000000" pitchFamily="34" charset="0"/>
                <a:ea typeface="Arial-Rounded" panose="020B0500000000000000" pitchFamily="34" charset="0"/>
                <a:cs typeface="Arial-Rounded" panose="020B0500000000000000" pitchFamily="34" charset="0"/>
              </a:rPr>
              <a:t>           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lvl="0" algn="just"/>
            <a:r>
              <a:rPr lang="vi-VN" sz="2400" dirty="0">
                <a:latin typeface="Arial-Rounded" panose="020B0500000000000000" pitchFamily="34" charset="0"/>
                <a:ea typeface="Arial-Rounded" panose="020B0500000000000000" pitchFamily="34" charset="0"/>
                <a:cs typeface="Arial-Rounded" panose="020B0500000000000000" pitchFamily="34" charset="0"/>
              </a:rPr>
              <a:t>           Tôi và Cúp ngày ngày quấn quýt bên nhau. Mỗi khi tôi đi học về, Cúp chạy vọt ra, chồm hai chân trước lên mừng rỡ. Tôi cúi xuống vỗ về Cúp. Nó âu yếm dụi cái mõm ươn ướt, mềm mềm vào chân tôi.</a:t>
            </a:r>
          </a:p>
          <a:p>
            <a:pPr lvl="0" algn="just"/>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pPr lvl="0" algn="just"/>
            <a:r>
              <a:rPr lang="vi-VN" sz="2400" dirty="0">
                <a:latin typeface="Arial-Rounded" panose="020B0500000000000000" pitchFamily="34" charset="0"/>
                <a:ea typeface="Arial-Rounded" panose="020B0500000000000000" pitchFamily="34" charset="0"/>
                <a:cs typeface="Arial-Rounded" panose="020B0500000000000000" pitchFamily="34" charset="0"/>
              </a:rPr>
              <a:t>                                                                                                           (Theo Trần Đức Tiến)</a:t>
            </a:r>
          </a:p>
          <a:p>
            <a:pPr lvl="0" algn="just"/>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DCBEF5D9-B47D-7EA1-0182-344D1AD86C0F}"/>
              </a:ext>
            </a:extLst>
          </p:cNvPr>
          <p:cNvSpPr txBox="1"/>
          <p:nvPr/>
        </p:nvSpPr>
        <p:spPr>
          <a:xfrm>
            <a:off x="3106511" y="275550"/>
            <a:ext cx="6104556" cy="646331"/>
          </a:xfrm>
          <a:prstGeom prst="rect">
            <a:avLst/>
          </a:prstGeom>
          <a:noFill/>
        </p:spPr>
        <p:txBody>
          <a:bodyPr wrap="none" rtlCol="0">
            <a:spAutoFit/>
          </a:bodyPr>
          <a:lstStyle/>
          <a:p>
            <a:r>
              <a:rPr lang="vi-VN" sz="3600" dirty="0">
                <a:solidFill>
                  <a:srgbClr val="C00000"/>
                </a:solidFill>
                <a:latin typeface="UTM Cookies" panose="02040603050506020204" pitchFamily="18" charset="0"/>
              </a:rPr>
              <a:t>Bài 24: Bạn nhỏ trong nhà</a:t>
            </a:r>
            <a:endParaRPr lang="en-US" sz="3600" dirty="0">
              <a:solidFill>
                <a:srgbClr val="C00000"/>
              </a:solidFill>
              <a:latin typeface="UTM Cookies" panose="02040603050506020204" pitchFamily="18" charset="0"/>
            </a:endParaRPr>
          </a:p>
        </p:txBody>
      </p:sp>
    </p:spTree>
    <p:extLst>
      <p:ext uri="{BB962C8B-B14F-4D97-AF65-F5344CB8AC3E}">
        <p14:creationId xmlns:p14="http://schemas.microsoft.com/office/powerpoint/2010/main" val="294813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5192486" y="1738746"/>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 xinh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5359641" y="2522224"/>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Loáng ướt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5192486" y="3379327"/>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Ngoáy tít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5192486" y="4258710"/>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Quấn quýt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ounded Rectangle 26">
            <a:extLst>
              <a:ext uri="{FF2B5EF4-FFF2-40B4-BE49-F238E27FC236}">
                <a16:creationId xmlns:a16="http://schemas.microsoft.com/office/drawing/2014/main" id="{D046375F-F63A-4DFA-8832-F15BBD36EB1B}"/>
              </a:ext>
            </a:extLst>
          </p:cNvPr>
          <p:cNvSpPr/>
          <p:nvPr/>
        </p:nvSpPr>
        <p:spPr>
          <a:xfrm>
            <a:off x="3712030" y="380981"/>
            <a:ext cx="5627914" cy="564876"/>
          </a:xfrm>
          <a:prstGeom prst="roundRect">
            <a:avLst/>
          </a:prstGeom>
          <a:solidFill>
            <a:srgbClr val="FFC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E1F82BA5-E446-4D7A-9BBE-7F8A07CA8D1E}"/>
              </a:ext>
            </a:extLst>
          </p:cNvPr>
          <p:cNvSpPr/>
          <p:nvPr/>
        </p:nvSpPr>
        <p:spPr>
          <a:xfrm>
            <a:off x="978943" y="1773946"/>
            <a:ext cx="10325990" cy="2471959"/>
          </a:xfrm>
          <a:prstGeom prst="rect">
            <a:avLst/>
          </a:prstGeom>
        </p:spPr>
        <p:txBody>
          <a:bodyPr wrap="square">
            <a:spAutoFit/>
          </a:bodyPr>
          <a:lstStyle/>
          <a:p>
            <a:pPr marL="4445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Cúp biết chui vào gầm giường lấy trái banh, đem cho tôi chiếc khăn lau nhà, đưa hai chân trước lên mỗi khi tôi chìa tay cho nó bắt.</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6" name="Straight Connector 15">
            <a:extLst>
              <a:ext uri="{FF2B5EF4-FFF2-40B4-BE49-F238E27FC236}">
                <a16:creationId xmlns:a16="http://schemas.microsoft.com/office/drawing/2014/main" id="{350ABE56-C8B8-4576-BC83-4498F68D2EC9}"/>
              </a:ext>
            </a:extLst>
          </p:cNvPr>
          <p:cNvCxnSpPr>
            <a:cxnSpLocks/>
          </p:cNvCxnSpPr>
          <p:nvPr/>
        </p:nvCxnSpPr>
        <p:spPr>
          <a:xfrm flipH="1">
            <a:off x="6795977" y="1773946"/>
            <a:ext cx="190467" cy="799015"/>
          </a:xfrm>
          <a:prstGeom prst="line">
            <a:avLst/>
          </a:prstGeom>
          <a:noFill/>
          <a:ln w="38100" cap="flat" cmpd="sng" algn="ctr">
            <a:solidFill>
              <a:srgbClr val="FF0000"/>
            </a:solidFill>
            <a:prstDash val="solid"/>
          </a:ln>
          <a:effectLst/>
        </p:spPr>
      </p:cxnSp>
      <p:cxnSp>
        <p:nvCxnSpPr>
          <p:cNvPr id="17" name="Straight Connector 16">
            <a:extLst>
              <a:ext uri="{FF2B5EF4-FFF2-40B4-BE49-F238E27FC236}">
                <a16:creationId xmlns:a16="http://schemas.microsoft.com/office/drawing/2014/main" id="{FEB6F8CA-42A2-4D4B-8BD6-70A980CDB01B}"/>
              </a:ext>
            </a:extLst>
          </p:cNvPr>
          <p:cNvCxnSpPr>
            <a:cxnSpLocks/>
          </p:cNvCxnSpPr>
          <p:nvPr/>
        </p:nvCxnSpPr>
        <p:spPr>
          <a:xfrm flipH="1">
            <a:off x="9406150" y="1738997"/>
            <a:ext cx="190467" cy="799015"/>
          </a:xfrm>
          <a:prstGeom prst="line">
            <a:avLst/>
          </a:prstGeom>
          <a:noFill/>
          <a:ln w="38100" cap="flat" cmpd="sng" algn="ctr">
            <a:solidFill>
              <a:srgbClr val="FF0000"/>
            </a:solidFill>
            <a:prstDash val="solid"/>
          </a:ln>
          <a:effectLst/>
        </p:spPr>
      </p:cxnSp>
      <p:cxnSp>
        <p:nvCxnSpPr>
          <p:cNvPr id="23" name="Straight Connector 22">
            <a:extLst>
              <a:ext uri="{FF2B5EF4-FFF2-40B4-BE49-F238E27FC236}">
                <a16:creationId xmlns:a16="http://schemas.microsoft.com/office/drawing/2014/main" id="{00D00864-C922-432D-B64A-424F997A449A}"/>
              </a:ext>
            </a:extLst>
          </p:cNvPr>
          <p:cNvCxnSpPr>
            <a:cxnSpLocks/>
          </p:cNvCxnSpPr>
          <p:nvPr/>
        </p:nvCxnSpPr>
        <p:spPr>
          <a:xfrm flipH="1">
            <a:off x="5313716" y="2538011"/>
            <a:ext cx="190467" cy="799015"/>
          </a:xfrm>
          <a:prstGeom prst="line">
            <a:avLst/>
          </a:prstGeom>
          <a:noFill/>
          <a:ln w="38100" cap="flat" cmpd="sng" algn="ctr">
            <a:solidFill>
              <a:srgbClr val="FF0000"/>
            </a:solidFill>
            <a:prstDash val="solid"/>
          </a:ln>
          <a:effectLst/>
        </p:spPr>
      </p:cxnSp>
      <p:grpSp>
        <p:nvGrpSpPr>
          <p:cNvPr id="24" name="Group 23">
            <a:extLst>
              <a:ext uri="{FF2B5EF4-FFF2-40B4-BE49-F238E27FC236}">
                <a16:creationId xmlns:a16="http://schemas.microsoft.com/office/drawing/2014/main" id="{1BBE4263-BC2C-4CC4-B4B2-9336D0107957}"/>
              </a:ext>
            </a:extLst>
          </p:cNvPr>
          <p:cNvGrpSpPr/>
          <p:nvPr/>
        </p:nvGrpSpPr>
        <p:grpSpPr>
          <a:xfrm>
            <a:off x="5394515" y="3381043"/>
            <a:ext cx="278585" cy="820844"/>
            <a:chOff x="8450520" y="2615893"/>
            <a:chExt cx="278585" cy="820844"/>
          </a:xfrm>
        </p:grpSpPr>
        <p:cxnSp>
          <p:nvCxnSpPr>
            <p:cNvPr id="25" name="Straight Connector 24">
              <a:extLst>
                <a:ext uri="{FF2B5EF4-FFF2-40B4-BE49-F238E27FC236}">
                  <a16:creationId xmlns:a16="http://schemas.microsoft.com/office/drawing/2014/main" id="{0AB13BEB-156A-45C6-9563-8234E27639A0}"/>
                </a:ext>
              </a:extLst>
            </p:cNvPr>
            <p:cNvCxnSpPr>
              <a:cxnSpLocks/>
            </p:cNvCxnSpPr>
            <p:nvPr/>
          </p:nvCxnSpPr>
          <p:spPr>
            <a:xfrm flipH="1">
              <a:off x="8450520" y="2615893"/>
              <a:ext cx="190467" cy="799015"/>
            </a:xfrm>
            <a:prstGeom prst="line">
              <a:avLst/>
            </a:prstGeom>
            <a:noFill/>
            <a:ln w="38100" cap="flat" cmpd="sng" algn="ctr">
              <a:solidFill>
                <a:srgbClr val="FF0000"/>
              </a:solidFill>
              <a:prstDash val="solid"/>
            </a:ln>
            <a:effectLst/>
          </p:spPr>
        </p:cxnSp>
        <p:cxnSp>
          <p:nvCxnSpPr>
            <p:cNvPr id="26" name="Straight Connector 25">
              <a:extLst>
                <a:ext uri="{FF2B5EF4-FFF2-40B4-BE49-F238E27FC236}">
                  <a16:creationId xmlns:a16="http://schemas.microsoft.com/office/drawing/2014/main" id="{DE7E67E9-5E56-43B9-A321-73EEA3F4D057}"/>
                </a:ext>
              </a:extLst>
            </p:cNvPr>
            <p:cNvCxnSpPr>
              <a:cxnSpLocks/>
            </p:cNvCxnSpPr>
            <p:nvPr/>
          </p:nvCxnSpPr>
          <p:spPr>
            <a:xfrm flipH="1">
              <a:off x="8538638" y="2637722"/>
              <a:ext cx="190467" cy="799015"/>
            </a:xfrm>
            <a:prstGeom prst="line">
              <a:avLst/>
            </a:prstGeom>
            <a:noFill/>
            <a:ln w="38100" cap="flat" cmpd="sng" algn="ctr">
              <a:solidFill>
                <a:srgbClr val="FF0000"/>
              </a:solidFill>
              <a:prstDash val="solid"/>
            </a:ln>
            <a:effectLst/>
          </p:spPr>
        </p:cxnSp>
      </p:grpSp>
    </p:spTree>
    <p:extLst>
      <p:ext uri="{BB962C8B-B14F-4D97-AF65-F5344CB8AC3E}">
        <p14:creationId xmlns:p14="http://schemas.microsoft.com/office/powerpoint/2010/main" val="144255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35128" y="1036466"/>
            <a:ext cx="11647322"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và Cúp ngày ngày quấn quýt bên nhau. Mỗi khi tôi đi học về, Cúp chạy vọt ra, chồm hai chân trước lên mừng rỡ. Tôi cúi xuống vỗ về Cúp. Nó âu yếm dụi cái mõm ươn ướt, mềm mềm vào chân tôi.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Trần Đức Tiến)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DCBEF5D9-B47D-7EA1-0182-344D1AD86C0F}"/>
              </a:ext>
            </a:extLst>
          </p:cNvPr>
          <p:cNvSpPr txBox="1"/>
          <p:nvPr/>
        </p:nvSpPr>
        <p:spPr>
          <a:xfrm>
            <a:off x="3910809" y="275550"/>
            <a:ext cx="61045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UTM Cookies" panose="02040603050506020204" pitchFamily="18" charset="0"/>
                <a:ea typeface="+mn-ea"/>
                <a:cs typeface="+mn-cs"/>
              </a:rPr>
              <a:t>Bài 24: Bạn nhỏ trong nhà</a:t>
            </a:r>
            <a:endParaRPr kumimoji="0" lang="en-US" sz="3600" b="0" i="0" u="none" strike="noStrike" kern="1200" cap="none" spc="0" normalizeH="0" baseline="0" noProof="0" dirty="0">
              <a:ln>
                <a:noFill/>
              </a:ln>
              <a:solidFill>
                <a:srgbClr val="C00000"/>
              </a:solidFill>
              <a:effectLst/>
              <a:uLnTx/>
              <a:uFillTx/>
              <a:latin typeface="UTM Cookies" panose="02040603050506020204" pitchFamily="18" charset="0"/>
              <a:ea typeface="+mn-ea"/>
              <a:cs typeface="+mn-cs"/>
            </a:endParaRPr>
          </a:p>
        </p:txBody>
      </p:sp>
      <p:grpSp>
        <p:nvGrpSpPr>
          <p:cNvPr id="3" name="Group 2">
            <a:extLst>
              <a:ext uri="{FF2B5EF4-FFF2-40B4-BE49-F238E27FC236}">
                <a16:creationId xmlns:a16="http://schemas.microsoft.com/office/drawing/2014/main" id="{F5347E80-EF31-7026-EE2E-B219FDF42623}"/>
              </a:ext>
            </a:extLst>
          </p:cNvPr>
          <p:cNvGrpSpPr/>
          <p:nvPr/>
        </p:nvGrpSpPr>
        <p:grpSpPr>
          <a:xfrm>
            <a:off x="24770" y="57055"/>
            <a:ext cx="3575680" cy="583943"/>
            <a:chOff x="2834085" y="693065"/>
            <a:chExt cx="6930511" cy="679171"/>
          </a:xfrm>
        </p:grpSpPr>
        <p:sp>
          <p:nvSpPr>
            <p:cNvPr id="4" name="Rounded Rectangle 15">
              <a:extLst>
                <a:ext uri="{FF2B5EF4-FFF2-40B4-BE49-F238E27FC236}">
                  <a16:creationId xmlns:a16="http://schemas.microsoft.com/office/drawing/2014/main" id="{87C22E44-3C5D-8709-CDB7-47BF3DE9DF67}"/>
                </a:ext>
              </a:extLst>
            </p:cNvPr>
            <p:cNvSpPr/>
            <p:nvPr/>
          </p:nvSpPr>
          <p:spPr>
            <a:xfrm>
              <a:off x="3435632" y="693066"/>
              <a:ext cx="6328964" cy="679170"/>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Cùng</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chia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đoạn</a:t>
              </a:r>
              <a:endParaRPr kumimoji="0" lang="zh-CN" altLang="en-US"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6" name="Picture 5">
              <a:extLst>
                <a:ext uri="{FF2B5EF4-FFF2-40B4-BE49-F238E27FC236}">
                  <a16:creationId xmlns:a16="http://schemas.microsoft.com/office/drawing/2014/main" id="{996939AB-913D-5DEF-576E-76BCB8201835}"/>
                </a:ext>
              </a:extLst>
            </p:cNvPr>
            <p:cNvPicPr>
              <a:picLocks noChangeAspect="1"/>
            </p:cNvPicPr>
            <p:nvPr/>
          </p:nvPicPr>
          <p:blipFill>
            <a:blip r:embed="rId4"/>
            <a:stretch>
              <a:fillRect/>
            </a:stretch>
          </p:blipFill>
          <p:spPr>
            <a:xfrm rot="16200000">
              <a:off x="3075675" y="451475"/>
              <a:ext cx="629993" cy="1113173"/>
            </a:xfrm>
            <a:prstGeom prst="rect">
              <a:avLst/>
            </a:prstGeom>
          </p:spPr>
        </p:pic>
      </p:grpSp>
      <p:grpSp>
        <p:nvGrpSpPr>
          <p:cNvPr id="7" name="Group 6">
            <a:extLst>
              <a:ext uri="{FF2B5EF4-FFF2-40B4-BE49-F238E27FC236}">
                <a16:creationId xmlns:a16="http://schemas.microsoft.com/office/drawing/2014/main" id="{DD54A9A5-82B5-B4C1-AD49-4804AD475BBC}"/>
              </a:ext>
            </a:extLst>
          </p:cNvPr>
          <p:cNvGrpSpPr/>
          <p:nvPr/>
        </p:nvGrpSpPr>
        <p:grpSpPr>
          <a:xfrm>
            <a:off x="209550" y="866423"/>
            <a:ext cx="11772901" cy="1694415"/>
            <a:chOff x="961241" y="2446706"/>
            <a:chExt cx="2203200" cy="1459978"/>
          </a:xfrm>
        </p:grpSpPr>
        <p:sp>
          <p:nvSpPr>
            <p:cNvPr id="8" name="Rectangle 7">
              <a:extLst>
                <a:ext uri="{FF2B5EF4-FFF2-40B4-BE49-F238E27FC236}">
                  <a16:creationId xmlns:a16="http://schemas.microsoft.com/office/drawing/2014/main" id="{821A786A-A81F-D7B3-3C79-2DE40226B5B9}"/>
                </a:ext>
              </a:extLst>
            </p:cNvPr>
            <p:cNvSpPr/>
            <p:nvPr/>
          </p:nvSpPr>
          <p:spPr>
            <a:xfrm>
              <a:off x="984720" y="2607489"/>
              <a:ext cx="2179721"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9" name="Oval 8">
              <a:extLst>
                <a:ext uri="{FF2B5EF4-FFF2-40B4-BE49-F238E27FC236}">
                  <a16:creationId xmlns:a16="http://schemas.microsoft.com/office/drawing/2014/main" id="{97B81AFB-9EE5-EF52-A119-1C6C4A341C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0542DB41-8009-612C-F8DA-674DD9608A8F}"/>
              </a:ext>
            </a:extLst>
          </p:cNvPr>
          <p:cNvGrpSpPr/>
          <p:nvPr/>
        </p:nvGrpSpPr>
        <p:grpSpPr>
          <a:xfrm>
            <a:off x="151418" y="2577395"/>
            <a:ext cx="11831032" cy="2174713"/>
            <a:chOff x="961241" y="2607489"/>
            <a:chExt cx="2203200" cy="852153"/>
          </a:xfrm>
        </p:grpSpPr>
        <p:sp>
          <p:nvSpPr>
            <p:cNvPr id="11" name="Rectangle 10">
              <a:extLst>
                <a:ext uri="{FF2B5EF4-FFF2-40B4-BE49-F238E27FC236}">
                  <a16:creationId xmlns:a16="http://schemas.microsoft.com/office/drawing/2014/main" id="{324BDFEA-0E93-8712-1D07-88FD3EF48DD6}"/>
                </a:ext>
              </a:extLst>
            </p:cNvPr>
            <p:cNvSpPr/>
            <p:nvPr/>
          </p:nvSpPr>
          <p:spPr>
            <a:xfrm>
              <a:off x="984720" y="2607489"/>
              <a:ext cx="2179721" cy="8521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2F8F8C78-C427-1439-5651-77554A0C3DD5}"/>
                </a:ext>
              </a:extLst>
            </p:cNvPr>
            <p:cNvSpPr/>
            <p:nvPr/>
          </p:nvSpPr>
          <p:spPr>
            <a:xfrm>
              <a:off x="961241" y="2607489"/>
              <a:ext cx="66274" cy="14847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grpSp>
        <p:nvGrpSpPr>
          <p:cNvPr id="13" name="Group 12">
            <a:extLst>
              <a:ext uri="{FF2B5EF4-FFF2-40B4-BE49-F238E27FC236}">
                <a16:creationId xmlns:a16="http://schemas.microsoft.com/office/drawing/2014/main" id="{A6A3407D-719B-11BF-9BBA-0A74AA0A0BFA}"/>
              </a:ext>
            </a:extLst>
          </p:cNvPr>
          <p:cNvGrpSpPr/>
          <p:nvPr/>
        </p:nvGrpSpPr>
        <p:grpSpPr>
          <a:xfrm>
            <a:off x="151418" y="4768666"/>
            <a:ext cx="11849100" cy="1222912"/>
            <a:chOff x="961241" y="2607488"/>
            <a:chExt cx="2203200" cy="1496410"/>
          </a:xfrm>
        </p:grpSpPr>
        <p:sp>
          <p:nvSpPr>
            <p:cNvPr id="14" name="Rectangle 13">
              <a:extLst>
                <a:ext uri="{FF2B5EF4-FFF2-40B4-BE49-F238E27FC236}">
                  <a16:creationId xmlns:a16="http://schemas.microsoft.com/office/drawing/2014/main" id="{38AFE0D6-A300-499A-8220-1D22BD828DF1}"/>
                </a:ext>
              </a:extLst>
            </p:cNvPr>
            <p:cNvSpPr/>
            <p:nvPr/>
          </p:nvSpPr>
          <p:spPr>
            <a:xfrm>
              <a:off x="984720" y="2607488"/>
              <a:ext cx="2179721" cy="149641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8" name="Oval 17">
              <a:extLst>
                <a:ext uri="{FF2B5EF4-FFF2-40B4-BE49-F238E27FC236}">
                  <a16:creationId xmlns:a16="http://schemas.microsoft.com/office/drawing/2014/main" id="{74884F9B-A3D3-A905-E0CB-D3AAA60E5AA4}"/>
                </a:ext>
              </a:extLst>
            </p:cNvPr>
            <p:cNvSpPr/>
            <p:nvPr/>
          </p:nvSpPr>
          <p:spPr>
            <a:xfrm>
              <a:off x="961241" y="2607489"/>
              <a:ext cx="66274" cy="483911"/>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417238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30F7BB41-E794-4E1B-B7D1-DD60393A2C51}"/>
              </a:ext>
            </a:extLst>
          </p:cNvPr>
          <p:cNvGrpSpPr/>
          <p:nvPr/>
        </p:nvGrpSpPr>
        <p:grpSpPr>
          <a:xfrm flipH="1">
            <a:off x="0" y="2601686"/>
            <a:ext cx="4548283" cy="4256314"/>
            <a:chOff x="-139570" y="2601686"/>
            <a:chExt cx="4548283" cy="4256314"/>
          </a:xfrm>
        </p:grpSpPr>
        <p:pic>
          <p:nvPicPr>
            <p:cNvPr id="5" name="图片 4">
              <a:extLst>
                <a:ext uri="{FF2B5EF4-FFF2-40B4-BE49-F238E27FC236}">
                  <a16:creationId xmlns:a16="http://schemas.microsoft.com/office/drawing/2014/main" id="{B83DE59C-6AE4-49C9-9608-819FE8CB0F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6" t="12656" r="70594" b="58889"/>
            <a:stretch/>
          </p:blipFill>
          <p:spPr>
            <a:xfrm flipH="1">
              <a:off x="808265" y="4256314"/>
              <a:ext cx="2302329" cy="2601686"/>
            </a:xfrm>
            <a:prstGeom prst="rect">
              <a:avLst/>
            </a:prstGeom>
          </p:spPr>
        </p:pic>
        <p:pic>
          <p:nvPicPr>
            <p:cNvPr id="6" name="图片 5">
              <a:extLst>
                <a:ext uri="{FF2B5EF4-FFF2-40B4-BE49-F238E27FC236}">
                  <a16:creationId xmlns:a16="http://schemas.microsoft.com/office/drawing/2014/main" id="{C761EF40-C5E3-4213-8BC6-2AD1BEE961D9}"/>
                </a:ext>
              </a:extLst>
            </p:cNvPr>
            <p:cNvPicPr>
              <a:picLocks noChangeAspect="1"/>
            </p:cNvPicPr>
            <p:nvPr/>
          </p:nvPicPr>
          <p:blipFill rotWithShape="1">
            <a:blip r:embed="rId5">
              <a:extLst>
                <a:ext uri="{28A0092B-C50C-407E-A947-70E740481C1C}">
                  <a14:useLocalDpi xmlns:a14="http://schemas.microsoft.com/office/drawing/2010/main" val="0"/>
                </a:ext>
              </a:extLst>
            </a:blip>
            <a:srcRect l="57698" r="82" b="58889"/>
            <a:stretch/>
          </p:blipFill>
          <p:spPr>
            <a:xfrm>
              <a:off x="-139570" y="2601686"/>
              <a:ext cx="4548283" cy="4256313"/>
            </a:xfrm>
            <a:prstGeom prst="rect">
              <a:avLst/>
            </a:prstGeom>
          </p:spPr>
        </p:pic>
      </p:grpSp>
      <p:sp>
        <p:nvSpPr>
          <p:cNvPr id="14" name="Rectangle: Rounded Corners 43">
            <a:extLst>
              <a:ext uri="{FF2B5EF4-FFF2-40B4-BE49-F238E27FC236}">
                <a16:creationId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Rectangle 14"/>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p:cNvSpPr/>
          <p:nvPr/>
        </p:nvSpPr>
        <p:spPr>
          <a:xfrm>
            <a:off x="152901" y="1451861"/>
            <a:ext cx="5599812" cy="2610843"/>
          </a:xfrm>
          <a:prstGeom prst="rect">
            <a:avLst/>
          </a:prstGeom>
          <a:solidFill>
            <a:schemeClr val="lt1">
              <a:alpha val="92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等线"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等线"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18" name="Picture 17"/>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800674" y="236386"/>
            <a:ext cx="614857" cy="686352"/>
          </a:xfrm>
          <a:prstGeom prst="rect">
            <a:avLst/>
          </a:prstGeom>
        </p:spPr>
      </p:pic>
      <p:grpSp>
        <p:nvGrpSpPr>
          <p:cNvPr id="19" name="Group 18"/>
          <p:cNvGrpSpPr/>
          <p:nvPr/>
        </p:nvGrpSpPr>
        <p:grpSpPr>
          <a:xfrm rot="260226">
            <a:off x="3006033" y="4576535"/>
            <a:ext cx="5027923" cy="1987651"/>
            <a:chOff x="561349" y="4544613"/>
            <a:chExt cx="4171068" cy="1648917"/>
          </a:xfrm>
        </p:grpSpPr>
        <p:pic>
          <p:nvPicPr>
            <p:cNvPr id="20" name="Picture 19"/>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1" name="Picture 20"/>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2" name="Picture 21"/>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3" name="Picture 22"/>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4" name="Picture 23"/>
          <p:cNvPicPr>
            <a:picLocks noChangeAspect="1"/>
          </p:cNvPicPr>
          <p:nvPr/>
        </p:nvPicPr>
        <p:blipFill>
          <a:blip r:embed="rId9"/>
          <a:stretch>
            <a:fillRect/>
          </a:stretch>
        </p:blipFill>
        <p:spPr>
          <a:xfrm>
            <a:off x="5992653" y="1419078"/>
            <a:ext cx="5776564" cy="2401042"/>
          </a:xfrm>
          <a:prstGeom prst="rect">
            <a:avLst/>
          </a:prstGeom>
        </p:spPr>
      </p:pic>
    </p:spTree>
    <p:extLst>
      <p:ext uri="{BB962C8B-B14F-4D97-AF65-F5344CB8AC3E}">
        <p14:creationId xmlns:p14="http://schemas.microsoft.com/office/powerpoint/2010/main" val="3381828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1">
      <a:dk1>
        <a:srgbClr val="000000"/>
      </a:dk1>
      <a:lt1>
        <a:srgbClr val="FFFFFF"/>
      </a:lt1>
      <a:dk2>
        <a:srgbClr val="768395"/>
      </a:dk2>
      <a:lt2>
        <a:srgbClr val="F0F0F0"/>
      </a:lt2>
      <a:accent1>
        <a:srgbClr val="5FE0FF"/>
      </a:accent1>
      <a:accent2>
        <a:srgbClr val="5FE0FF"/>
      </a:accent2>
      <a:accent3>
        <a:srgbClr val="5FE0FF"/>
      </a:accent3>
      <a:accent4>
        <a:srgbClr val="5FE0FF"/>
      </a:accent4>
      <a:accent5>
        <a:srgbClr val="5FE0FF"/>
      </a:accent5>
      <a:accent6>
        <a:srgbClr val="5FE0FF"/>
      </a:accent6>
      <a:hlink>
        <a:srgbClr val="5FE0FF"/>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1608</Words>
  <Application>Microsoft Office PowerPoint</Application>
  <PresentationFormat>Widescreen</PresentationFormat>
  <Paragraphs>110</Paragraphs>
  <Slides>21</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等线</vt:lpstr>
      <vt:lpstr>Microsoft YaHei</vt:lpstr>
      <vt:lpstr>Arial</vt:lpstr>
      <vt:lpstr>Arial-Rounded</vt:lpstr>
      <vt:lpstr>Calibri</vt:lpstr>
      <vt:lpstr>Calibri Light</vt:lpstr>
      <vt:lpstr>UTM Cookies</vt:lpstr>
      <vt:lpstr>字魂52号-阿开漫画体</vt:lpstr>
      <vt:lpstr>Office 主题​​</vt:lpstr>
      <vt:lpstr>第一PPT，www.1ppt.com</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Latitude 3520</cp:lastModifiedBy>
  <cp:revision>36</cp:revision>
  <dcterms:created xsi:type="dcterms:W3CDTF">2022-06-26T01:07:02Z</dcterms:created>
  <dcterms:modified xsi:type="dcterms:W3CDTF">2022-12-17T09:04:17Z</dcterms:modified>
</cp:coreProperties>
</file>