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8"/>
  </p:notesMasterIdLst>
  <p:sldIdLst>
    <p:sldId id="322" r:id="rId2"/>
    <p:sldId id="332" r:id="rId3"/>
    <p:sldId id="333" r:id="rId4"/>
    <p:sldId id="334" r:id="rId5"/>
    <p:sldId id="337" r:id="rId6"/>
    <p:sldId id="336" r:id="rId7"/>
  </p:sldIdLst>
  <p:sldSz cx="6858000" cy="5143500"/>
  <p:notesSz cx="6858000" cy="9144000"/>
  <p:embeddedFontLst>
    <p:embeddedFont>
      <p:font typeface="Montserrat" panose="00000500000000000000" pitchFamily="2" charset="0"/>
      <p:regular r:id="rId9"/>
      <p:bold r:id="rId10"/>
      <p:italic r:id="rId11"/>
      <p:boldItalic r:id="rId12"/>
    </p:embeddedFont>
    <p:embeddedFont>
      <p:font typeface="Kalam" panose="020B0604020202020204" charset="0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EA131"/>
    <a:srgbClr val="B7D574"/>
    <a:srgbClr val="BEE7FB"/>
    <a:srgbClr val="000000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15"/>
  </p:normalViewPr>
  <p:slideViewPr>
    <p:cSldViewPr snapToGrid="0">
      <p:cViewPr varScale="1">
        <p:scale>
          <a:sx n="87" d="100"/>
          <a:sy n="87" d="100"/>
        </p:scale>
        <p:origin x="12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2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5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3AD1E2-BAA4-614B-8AA8-95EF8A805123}"/>
              </a:ext>
            </a:extLst>
          </p:cNvPr>
          <p:cNvSpPr txBox="1"/>
          <p:nvPr/>
        </p:nvSpPr>
        <p:spPr>
          <a:xfrm>
            <a:off x="666417" y="4281566"/>
            <a:ext cx="55251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Nói về những điều em thích trong bài thơ đó.</a:t>
            </a:r>
          </a:p>
          <a:p>
            <a:pPr algn="just"/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3DBAD-5BB2-7047-92C6-0362FF3C5BC3}"/>
              </a:ext>
            </a:extLst>
          </p:cNvPr>
          <p:cNvSpPr txBox="1"/>
          <p:nvPr/>
        </p:nvSpPr>
        <p:spPr>
          <a:xfrm>
            <a:off x="1534330" y="469343"/>
            <a:ext cx="4620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5F8388-C861-A448-82CC-598063901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</a14:imgLayer>
                </a14:imgProps>
              </a:ext>
            </a:extLst>
          </a:blip>
          <a:srcRect l="4771"/>
          <a:stretch/>
        </p:blipFill>
        <p:spPr>
          <a:xfrm>
            <a:off x="345232" y="1480634"/>
            <a:ext cx="4255238" cy="27001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080375-A936-3F46-A31B-CF1B67D89E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77" r="5150"/>
          <a:stretch/>
        </p:blipFill>
        <p:spPr>
          <a:xfrm>
            <a:off x="345232" y="327271"/>
            <a:ext cx="1333605" cy="130943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5FBF8A-C683-DC4F-8D52-7E14A6824B00}"/>
              </a:ext>
            </a:extLst>
          </p:cNvPr>
          <p:cNvSpPr txBox="1"/>
          <p:nvPr/>
        </p:nvSpPr>
        <p:spPr>
          <a:xfrm>
            <a:off x="4692193" y="1978817"/>
            <a:ext cx="182057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đọc một bài thơ về tình bạn. Khi đọc, chú ý những thông tin sau:</a:t>
            </a:r>
          </a:p>
          <a:p>
            <a:pPr lvl="0" algn="just">
              <a:spcBef>
                <a:spcPts val="100"/>
              </a:spcBef>
              <a:spcAft>
                <a:spcPts val="100"/>
              </a:spcAft>
            </a:pPr>
            <a:r>
              <a:rPr lang="vi-VN" sz="1500" dirty="0">
                <a:latin typeface="UTM Avo" panose="02040603050506020204" pitchFamily="18" charset="0"/>
              </a:rPr>
              <a:t>- Tên của bài thơ.</a:t>
            </a:r>
          </a:p>
          <a:p>
            <a:pPr lvl="0" algn="just">
              <a:spcBef>
                <a:spcPts val="100"/>
              </a:spcBef>
              <a:spcAft>
                <a:spcPts val="100"/>
              </a:spcAft>
            </a:pPr>
            <a:r>
              <a:rPr lang="vi-VN" sz="1500" dirty="0">
                <a:latin typeface="UTM Avo" panose="02040603050506020204" pitchFamily="18" charset="0"/>
              </a:rPr>
              <a:t>- Tên của tác giả.</a:t>
            </a:r>
          </a:p>
          <a:p>
            <a:pPr lvl="0" algn="just">
              <a:spcBef>
                <a:spcPts val="100"/>
              </a:spcBef>
              <a:spcAft>
                <a:spcPts val="100"/>
              </a:spcAft>
            </a:pPr>
            <a:endParaRPr lang="vi-VN" sz="15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8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0019" y="704731"/>
            <a:ext cx="3619738" cy="5325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25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Tìm đọc 1 bài thơ về tình bạn</a:t>
            </a:r>
          </a:p>
        </p:txBody>
      </p:sp>
      <p:pic>
        <p:nvPicPr>
          <p:cNvPr id="3" name="Picture 2" descr="Chúng ta đều là bạ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9" y="1393778"/>
            <a:ext cx="2291845" cy="3978321"/>
          </a:xfrm>
          <a:prstGeom prst="rect">
            <a:avLst/>
          </a:prstGeom>
        </p:spPr>
      </p:pic>
      <p:pic>
        <p:nvPicPr>
          <p:cNvPr id="4" name="Picture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547" y="1081352"/>
            <a:ext cx="4193965" cy="460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7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0019" y="704731"/>
            <a:ext cx="5935742" cy="5325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25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Nói về những điều em thích trong bài thơ đó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3844"/>
            <a:ext cx="6871876" cy="35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079082"/>
            <a:ext cx="6858000" cy="4189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642938"/>
            <a:ext cx="6858000" cy="207169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526454" y="1282388"/>
            <a:ext cx="305716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5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 động tiếp nối</a:t>
            </a:r>
            <a:endParaRPr lang="en-US" sz="225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747380" y="2332286"/>
            <a:ext cx="567248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en-US" sz="1800" b="1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1800" b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1800" b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 thêm các bài thơ về tình bạn và viết điều em thích</a:t>
            </a:r>
            <a:endParaRPr lang="en-US" sz="18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257175" indent="-257175">
              <a:lnSpc>
                <a:spcPct val="150000"/>
              </a:lnSpc>
              <a:buFontTx/>
              <a:buChar char="-"/>
            </a:pP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32" y="1705619"/>
            <a:ext cx="1189550" cy="911671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" y="3386069"/>
            <a:ext cx="1317129" cy="1114494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340" y="881360"/>
            <a:ext cx="749206" cy="121686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3" y="2774753"/>
            <a:ext cx="749206" cy="12089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48" y="3474201"/>
            <a:ext cx="625915" cy="92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1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1246141"/>
            <a:ext cx="4543425" cy="2483696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225" y="850314"/>
            <a:ext cx="1129750" cy="1126697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4" y="642938"/>
            <a:ext cx="2121634" cy="2131517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144796" y="3321209"/>
            <a:ext cx="498267" cy="360015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11" y="3080804"/>
            <a:ext cx="1288262" cy="598676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2723384"/>
            <a:ext cx="6861920" cy="177717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12207" y="362987"/>
            <a:ext cx="342900" cy="342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1282044" y="2046522"/>
            <a:ext cx="4293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1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1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1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1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1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1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1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1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1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1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18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14589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108</Words>
  <Application>Microsoft Office PowerPoint</Application>
  <PresentationFormat>Custom</PresentationFormat>
  <Paragraphs>12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UTM Avo</vt:lpstr>
      <vt:lpstr>iCiel Crocante</vt:lpstr>
      <vt:lpstr>Arial</vt:lpstr>
      <vt:lpstr>Montserrat</vt:lpstr>
      <vt:lpstr>Times New Roman</vt:lpstr>
      <vt:lpstr>UTM Cookies</vt:lpstr>
      <vt:lpstr>Arial-Rounded</vt:lpstr>
      <vt:lpstr>Kalam</vt:lpstr>
      <vt:lpstr>Calibri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10 PRO</cp:lastModifiedBy>
  <cp:revision>85</cp:revision>
  <dcterms:modified xsi:type="dcterms:W3CDTF">2022-11-22T14:45:30Z</dcterms:modified>
</cp:coreProperties>
</file>