
<file path=[Content_Types].xml><?xml version="1.0" encoding="utf-8"?>
<Types xmlns="http://schemas.openxmlformats.org/package/2006/content-types">
  <Default Extension="bin" ContentType="application/vnd.openxmlformats-officedocument.oleObject"/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notesMasterIdLst>
    <p:notesMasterId r:id="rId19"/>
  </p:notesMasterIdLst>
  <p:sldIdLst>
    <p:sldId id="287" r:id="rId2"/>
    <p:sldId id="263" r:id="rId3"/>
    <p:sldId id="274" r:id="rId4"/>
    <p:sldId id="277" r:id="rId5"/>
    <p:sldId id="278" r:id="rId6"/>
    <p:sldId id="279" r:id="rId7"/>
    <p:sldId id="285" r:id="rId8"/>
    <p:sldId id="259" r:id="rId9"/>
    <p:sldId id="280" r:id="rId10"/>
    <p:sldId id="281" r:id="rId11"/>
    <p:sldId id="282" r:id="rId12"/>
    <p:sldId id="283" r:id="rId13"/>
    <p:sldId id="284" r:id="rId14"/>
    <p:sldId id="286" r:id="rId15"/>
    <p:sldId id="267" r:id="rId16"/>
    <p:sldId id="257" r:id="rId17"/>
    <p:sldId id="271" r:id="rId18"/>
  </p:sldIdLst>
  <p:sldSz cx="9144000" cy="5143500" type="screen16x9"/>
  <p:notesSz cx="6858000" cy="9144000"/>
  <p:embeddedFontLst>
    <p:embeddedFont>
      <p:font typeface="DFGothic-EB" panose="020B0604020202020204" charset="-128"/>
      <p:regular r:id="rId20"/>
    </p:embeddedFon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Cambria Math" panose="02040503050406030204" pitchFamily="18" charset="0"/>
      <p:regular r:id="rId25"/>
    </p:embeddedFont>
    <p:embeddedFont>
      <p:font typeface="Tahoma" panose="020B0604030504040204" pitchFamily="34" charset="0"/>
      <p:regular r:id="rId26"/>
      <p:bold r:id="rId27"/>
    </p:embeddedFont>
  </p:embeddedFontLst>
  <p:custDataLst>
    <p:tags r:id="rId28"/>
  </p:custDataLst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B54AD"/>
    <a:srgbClr val="FFF8E5"/>
    <a:srgbClr val="FFFCF3"/>
    <a:srgbClr val="F6F8FC"/>
    <a:srgbClr val="FDF3ED"/>
    <a:srgbClr val="FF6600"/>
    <a:srgbClr val="FF9933"/>
    <a:srgbClr val="0095D2"/>
    <a:srgbClr val="212C7A"/>
    <a:srgbClr val="D4251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660"/>
  </p:normalViewPr>
  <p:slideViewPr>
    <p:cSldViewPr snapToGrid="0">
      <p:cViewPr>
        <p:scale>
          <a:sx n="75" d="100"/>
          <a:sy n="75" d="100"/>
        </p:scale>
        <p:origin x="43" y="3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55D5D1-A429-4E86-BBDC-05BB43D7D539}" type="datetimeFigureOut">
              <a:rPr lang="zh-CN" altLang="en-US" smtClean="0"/>
              <a:t>2021/9/10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A17676-A16B-461A-BE0A-3074479F441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691015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A17676-A16B-461A-BE0A-3074479F441C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909233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A17676-A16B-461A-BE0A-3074479F441C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980346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A17676-A16B-461A-BE0A-3074479F441C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90923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A17676-A16B-461A-BE0A-3074479F441C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913002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A17676-A16B-461A-BE0A-3074479F441C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913002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A17676-A16B-461A-BE0A-3074479F441C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5452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i="1">
                <a:effectLst/>
                <a:latin typeface=".VnTime"/>
                <a:ea typeface="Times New Roman" panose="02020603050405020304" pitchFamily="18" charset="0"/>
                <a:cs typeface="Times New Roman" panose="02020603050405020304" pitchFamily="18" charset="0"/>
              </a:rPr>
              <a:t>Chốt: Thứ tự thực hiện phép tính trong biểu thức số có ngoặc đơn và không có ngoặc đơn.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A17676-A16B-461A-BE0A-3074479F441C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045114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i="1">
                <a:effectLst/>
                <a:latin typeface=".VnTime"/>
                <a:ea typeface="Times New Roman" panose="02020603050405020304" pitchFamily="18" charset="0"/>
                <a:cs typeface="Times New Roman" panose="02020603050405020304" pitchFamily="18" charset="0"/>
              </a:rPr>
              <a:t>Chốt dạng toán, chốt cách chia nhẩm cho 0,5.</a:t>
            </a:r>
            <a:r>
              <a:rPr lang="en-US" sz="1800">
                <a:effectLst/>
                <a:latin typeface=".VnTime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A17676-A16B-461A-BE0A-3074479F441C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21479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i="1">
                <a:effectLst/>
                <a:latin typeface=".VnTime"/>
                <a:ea typeface="Times New Roman" panose="02020603050405020304" pitchFamily="18" charset="0"/>
                <a:cs typeface="Times New Roman" panose="02020603050405020304" pitchFamily="18" charset="0"/>
              </a:rPr>
              <a:t>Chốt: Thực hiện 4 phép tính với STP, tìm số hạng, thừa số, số bị trừ.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A17676-A16B-461A-BE0A-3074479F441C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02348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A17676-A16B-461A-BE0A-3074479F441C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913002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A17676-A16B-461A-BE0A-3074479F441C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56662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1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microsoft.com/office/2007/relationships/hdphoto" Target="../media/hdphoto1.wdp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Layouts/_rels/slideLayout7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image" Target="../media/image13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9.png"/><Relationship Id="rId11" Type="http://schemas.openxmlformats.org/officeDocument/2006/relationships/image" Target="../media/image12.png"/><Relationship Id="rId5" Type="http://schemas.openxmlformats.org/officeDocument/2006/relationships/image" Target="../media/image18.png"/><Relationship Id="rId10" Type="http://schemas.openxmlformats.org/officeDocument/2006/relationships/image" Target="../media/image22.png"/><Relationship Id="rId4" Type="http://schemas.openxmlformats.org/officeDocument/2006/relationships/image" Target="../media/image17.png"/><Relationship Id="rId9" Type="http://schemas.openxmlformats.org/officeDocument/2006/relationships/image" Target="../media/image21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89D9DB-18FC-4DE1-B6E3-B7CBA7A93292}" type="datetimeFigureOut">
              <a:rPr lang="zh-CN" altLang="en-US" smtClean="0"/>
              <a:t>2021/9/10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8E6D4-FDCC-426F-B778-E8CF2BB2640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1708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000">
        <p:blinds dir="vert"/>
      </p:transition>
    </mc:Choice>
    <mc:Fallback xmlns="">
      <p:transition spd="slow" advTm="3000">
        <p:blinds dir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89D9DB-18FC-4DE1-B6E3-B7CBA7A93292}" type="datetimeFigureOut">
              <a:rPr lang="zh-CN" altLang="en-US" smtClean="0"/>
              <a:t>2021/9/10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8E6D4-FDCC-426F-B778-E8CF2BB2640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7721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000">
        <p:blinds dir="vert"/>
      </p:transition>
    </mc:Choice>
    <mc:Fallback xmlns="">
      <p:transition spd="slow" advTm="3000">
        <p:blinds dir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89D9DB-18FC-4DE1-B6E3-B7CBA7A93292}" type="datetimeFigureOut">
              <a:rPr lang="zh-CN" altLang="en-US" smtClean="0"/>
              <a:t>2021/9/10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8E6D4-FDCC-426F-B778-E8CF2BB2640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92673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000">
        <p:blinds dir="vert"/>
      </p:transition>
    </mc:Choice>
    <mc:Fallback xmlns="">
      <p:transition spd="slow" advTm="3000">
        <p:blinds dir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89D9DB-18FC-4DE1-B6E3-B7CBA7A93292}" type="datetimeFigureOut">
              <a:rPr lang="zh-CN" altLang="en-US" smtClean="0"/>
              <a:t>2021/9/10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8E6D4-FDCC-426F-B778-E8CF2BB2640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13105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000">
        <p:blinds dir="vert"/>
      </p:transition>
    </mc:Choice>
    <mc:Fallback xmlns="">
      <p:transition spd="slow" advTm="3000">
        <p:blinds dir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89D9DB-18FC-4DE1-B6E3-B7CBA7A93292}" type="datetimeFigureOut">
              <a:rPr lang="zh-CN" altLang="en-US" smtClean="0"/>
              <a:t>2021/9/10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8E6D4-FDCC-426F-B778-E8CF2BB2640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8318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000">
        <p:blinds dir="vert"/>
      </p:transition>
    </mc:Choice>
    <mc:Fallback xmlns="">
      <p:transition spd="slow" advTm="3000">
        <p:blinds dir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89D9DB-18FC-4DE1-B6E3-B7CBA7A93292}" type="datetimeFigureOut">
              <a:rPr lang="zh-CN" altLang="en-US" smtClean="0"/>
              <a:t>2021/9/10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8E6D4-FDCC-426F-B778-E8CF2BB2640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5899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000">
        <p:blinds dir="vert"/>
      </p:transition>
    </mc:Choice>
    <mc:Fallback xmlns="">
      <p:transition spd="slow" advTm="3000">
        <p:blinds dir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89D9DB-18FC-4DE1-B6E3-B7CBA7A93292}" type="datetimeFigureOut">
              <a:rPr lang="zh-CN" altLang="en-US" smtClean="0"/>
              <a:t>2021/9/10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8E6D4-FDCC-426F-B778-E8CF2BB2640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5107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000">
        <p:blinds dir="vert"/>
      </p:transition>
    </mc:Choice>
    <mc:Fallback xmlns="">
      <p:transition spd="slow" advTm="3000">
        <p:blinds dir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640"/>
          <a:stretch/>
        </p:blipFill>
        <p:spPr>
          <a:xfrm>
            <a:off x="8228411" y="1408381"/>
            <a:ext cx="915589" cy="98603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85"/>
          <a:stretch/>
        </p:blipFill>
        <p:spPr>
          <a:xfrm>
            <a:off x="0" y="1672367"/>
            <a:ext cx="754522" cy="632199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0" y="2167765"/>
            <a:ext cx="9144000" cy="2975736"/>
          </a:xfrm>
          <a:prstGeom prst="rect">
            <a:avLst/>
          </a:prstGeom>
          <a:solidFill>
            <a:srgbClr val="0B54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127" y="990083"/>
            <a:ext cx="933009" cy="79892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565" y="990083"/>
            <a:ext cx="425925" cy="1069884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8806" y="990083"/>
            <a:ext cx="759737" cy="946326"/>
          </a:xfrm>
          <a:prstGeom prst="rect">
            <a:avLst/>
          </a:prstGeom>
        </p:spPr>
      </p:pic>
      <p:grpSp>
        <p:nvGrpSpPr>
          <p:cNvPr id="12" name="组合 11"/>
          <p:cNvGrpSpPr/>
          <p:nvPr userDrawn="1"/>
        </p:nvGrpSpPr>
        <p:grpSpPr>
          <a:xfrm>
            <a:off x="3357090" y="1191785"/>
            <a:ext cx="585043" cy="900240"/>
            <a:chOff x="3357090" y="1040777"/>
            <a:chExt cx="683179" cy="1051248"/>
          </a:xfrm>
        </p:grpSpPr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82048" y="1040777"/>
              <a:ext cx="358221" cy="1051248"/>
            </a:xfrm>
            <a:prstGeom prst="rect">
              <a:avLst/>
            </a:prstGeom>
          </p:spPr>
        </p:pic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57090" y="1097837"/>
              <a:ext cx="392882" cy="986884"/>
            </a:xfrm>
            <a:prstGeom prst="rect">
              <a:avLst/>
            </a:prstGeom>
          </p:spPr>
        </p:pic>
      </p:grpSp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289"/>
          <a:stretch/>
        </p:blipFill>
        <p:spPr>
          <a:xfrm>
            <a:off x="6942577" y="370703"/>
            <a:ext cx="628938" cy="1655806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870"/>
          <a:stretch/>
        </p:blipFill>
        <p:spPr>
          <a:xfrm>
            <a:off x="0" y="1452132"/>
            <a:ext cx="9144000" cy="784441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015" y="1590001"/>
            <a:ext cx="1220336" cy="49472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6056" y="756029"/>
            <a:ext cx="361670" cy="833972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240786" y="1604762"/>
            <a:ext cx="732239" cy="296847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787" y="1755410"/>
            <a:ext cx="785359" cy="298558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0118" y="910685"/>
            <a:ext cx="1800037" cy="1411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438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000">
        <p:blinds dir="vert"/>
      </p:transition>
    </mc:Choice>
    <mc:Fallback xmlns="">
      <p:transition spd="slow" advTm="3000">
        <p:blinds dir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89D9DB-18FC-4DE1-B6E3-B7CBA7A93292}" type="datetimeFigureOut">
              <a:rPr lang="zh-CN" altLang="en-US" smtClean="0"/>
              <a:t>2021/9/10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8E6D4-FDCC-426F-B778-E8CF2BB2640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2475" y="4390331"/>
            <a:ext cx="685374" cy="586879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9250" y="4318901"/>
            <a:ext cx="579318" cy="721597"/>
          </a:xfrm>
          <a:prstGeom prst="rect">
            <a:avLst/>
          </a:prstGeom>
        </p:spPr>
      </p:pic>
      <p:grpSp>
        <p:nvGrpSpPr>
          <p:cNvPr id="7" name="组合 6"/>
          <p:cNvGrpSpPr/>
          <p:nvPr userDrawn="1"/>
        </p:nvGrpSpPr>
        <p:grpSpPr>
          <a:xfrm>
            <a:off x="-75289" y="3793277"/>
            <a:ext cx="683179" cy="1051248"/>
            <a:chOff x="3369447" y="3907546"/>
            <a:chExt cx="683179" cy="1051248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94405" y="3907546"/>
              <a:ext cx="358221" cy="1051248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69447" y="3964606"/>
              <a:ext cx="392882" cy="986884"/>
            </a:xfrm>
            <a:prstGeom prst="rect">
              <a:avLst/>
            </a:prstGeom>
          </p:spPr>
        </p:pic>
      </p:grp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616" y="3913806"/>
            <a:ext cx="421161" cy="1235954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552666"/>
            <a:ext cx="9144000" cy="590834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5803" y="4679699"/>
            <a:ext cx="880787" cy="357068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0794" y="4027168"/>
            <a:ext cx="288913" cy="666202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39762" y="4768752"/>
            <a:ext cx="732239" cy="296847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44" y="4622179"/>
            <a:ext cx="785359" cy="298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472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000">
        <p:blinds dir="vert"/>
      </p:transition>
    </mc:Choice>
    <mc:Fallback xmlns="">
      <p:transition spd="slow" advTm="3000">
        <p:blinds dir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89D9DB-18FC-4DE1-B6E3-B7CBA7A93292}" type="datetimeFigureOut">
              <a:rPr lang="zh-CN" altLang="en-US" smtClean="0"/>
              <a:t>2021/9/10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8E6D4-FDCC-426F-B778-E8CF2BB2640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82585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000">
        <p:blinds dir="vert"/>
      </p:transition>
    </mc:Choice>
    <mc:Fallback xmlns="">
      <p:transition spd="slow" advTm="3000">
        <p:blinds dir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89D9DB-18FC-4DE1-B6E3-B7CBA7A93292}" type="datetimeFigureOut">
              <a:rPr lang="zh-CN" altLang="en-US" smtClean="0"/>
              <a:t>2021/9/10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8E6D4-FDCC-426F-B778-E8CF2BB2640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760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000">
        <p:blinds dir="vert"/>
      </p:transition>
    </mc:Choice>
    <mc:Fallback xmlns="">
      <p:transition spd="slow" advTm="3000">
        <p:blinds dir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89D9DB-18FC-4DE1-B6E3-B7CBA7A93292}" type="datetimeFigureOut">
              <a:rPr lang="zh-CN" altLang="en-US" smtClean="0"/>
              <a:t>2021/9/10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78E6D4-FDCC-426F-B778-E8CF2BB2640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41895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600" advTm="3000">
        <p:blinds dir="vert"/>
      </p:transition>
    </mc:Choice>
    <mc:Fallback xmlns="">
      <p:transition spd="slow" advTm="3000">
        <p:blinds dir="vert"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30.png"/><Relationship Id="rId18" Type="http://schemas.openxmlformats.org/officeDocument/2006/relationships/image" Target="../media/image18.png"/><Relationship Id="rId26" Type="http://schemas.openxmlformats.org/officeDocument/2006/relationships/image" Target="../media/image13.png"/><Relationship Id="rId3" Type="http://schemas.openxmlformats.org/officeDocument/2006/relationships/image" Target="../media/image23.png"/><Relationship Id="rId21" Type="http://schemas.openxmlformats.org/officeDocument/2006/relationships/image" Target="../media/image10.png"/><Relationship Id="rId7" Type="http://schemas.microsoft.com/office/2007/relationships/hdphoto" Target="../media/hdphoto2.wdp"/><Relationship Id="rId12" Type="http://schemas.openxmlformats.org/officeDocument/2006/relationships/image" Target="../media/image29.png"/><Relationship Id="rId17" Type="http://schemas.openxmlformats.org/officeDocument/2006/relationships/image" Target="../media/image17.png"/><Relationship Id="rId25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33.png"/><Relationship Id="rId20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11" Type="http://schemas.microsoft.com/office/2007/relationships/hdphoto" Target="../media/hdphoto3.wdp"/><Relationship Id="rId24" Type="http://schemas.openxmlformats.org/officeDocument/2006/relationships/image" Target="../media/image1.png"/><Relationship Id="rId5" Type="http://schemas.openxmlformats.org/officeDocument/2006/relationships/image" Target="../media/image25.png"/><Relationship Id="rId15" Type="http://schemas.openxmlformats.org/officeDocument/2006/relationships/image" Target="../media/image32.png"/><Relationship Id="rId23" Type="http://schemas.openxmlformats.org/officeDocument/2006/relationships/image" Target="../media/image36.png"/><Relationship Id="rId28" Type="http://schemas.openxmlformats.org/officeDocument/2006/relationships/image" Target="../media/image38.png"/><Relationship Id="rId10" Type="http://schemas.openxmlformats.org/officeDocument/2006/relationships/image" Target="../media/image28.png"/><Relationship Id="rId19" Type="http://schemas.openxmlformats.org/officeDocument/2006/relationships/image" Target="../media/image34.png"/><Relationship Id="rId4" Type="http://schemas.openxmlformats.org/officeDocument/2006/relationships/image" Target="../media/image24.png"/><Relationship Id="rId9" Type="http://schemas.openxmlformats.org/officeDocument/2006/relationships/image" Target="../media/image27.png"/><Relationship Id="rId14" Type="http://schemas.openxmlformats.org/officeDocument/2006/relationships/image" Target="../media/image31.png"/><Relationship Id="rId22" Type="http://schemas.openxmlformats.org/officeDocument/2006/relationships/image" Target="../media/image11.png"/><Relationship Id="rId27" Type="http://schemas.openxmlformats.org/officeDocument/2006/relationships/image" Target="../media/image3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.bin"/><Relationship Id="rId13" Type="http://schemas.openxmlformats.org/officeDocument/2006/relationships/image" Target="../media/image64.wmf"/><Relationship Id="rId18" Type="http://schemas.openxmlformats.org/officeDocument/2006/relationships/oleObject" Target="../embeddings/oleObject12.bin"/><Relationship Id="rId3" Type="http://schemas.openxmlformats.org/officeDocument/2006/relationships/image" Target="../media/image60.wmf"/><Relationship Id="rId7" Type="http://schemas.openxmlformats.org/officeDocument/2006/relationships/oleObject" Target="../embeddings/oleObject4.bin"/><Relationship Id="rId12" Type="http://schemas.openxmlformats.org/officeDocument/2006/relationships/oleObject" Target="../embeddings/oleObject7.bin"/><Relationship Id="rId17" Type="http://schemas.openxmlformats.org/officeDocument/2006/relationships/oleObject" Target="../embeddings/oleObject11.bin"/><Relationship Id="rId2" Type="http://schemas.openxmlformats.org/officeDocument/2006/relationships/oleObject" Target="../embeddings/oleObject1.bin"/><Relationship Id="rId16" Type="http://schemas.openxmlformats.org/officeDocument/2006/relationships/oleObject" Target="../embeddings/oleObject10.bin"/><Relationship Id="rId20" Type="http://schemas.openxmlformats.org/officeDocument/2006/relationships/oleObject" Target="../embeddings/oleObject13.bin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wmf"/><Relationship Id="rId11" Type="http://schemas.openxmlformats.org/officeDocument/2006/relationships/image" Target="../media/image63.wmf"/><Relationship Id="rId5" Type="http://schemas.openxmlformats.org/officeDocument/2006/relationships/oleObject" Target="../embeddings/oleObject3.bin"/><Relationship Id="rId15" Type="http://schemas.openxmlformats.org/officeDocument/2006/relationships/oleObject" Target="../embeddings/oleObject9.bin"/><Relationship Id="rId10" Type="http://schemas.openxmlformats.org/officeDocument/2006/relationships/oleObject" Target="../embeddings/oleObject6.bin"/><Relationship Id="rId19" Type="http://schemas.openxmlformats.org/officeDocument/2006/relationships/image" Target="../media/image65.wmf"/><Relationship Id="rId4" Type="http://schemas.openxmlformats.org/officeDocument/2006/relationships/oleObject" Target="../embeddings/oleObject2.bin"/><Relationship Id="rId9" Type="http://schemas.openxmlformats.org/officeDocument/2006/relationships/image" Target="../media/image62.wmf"/><Relationship Id="rId14" Type="http://schemas.openxmlformats.org/officeDocument/2006/relationships/oleObject" Target="../embeddings/oleObject8.bin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jpe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7" Type="http://schemas.openxmlformats.org/officeDocument/2006/relationships/image" Target="../media/image7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30.png"/><Relationship Id="rId18" Type="http://schemas.openxmlformats.org/officeDocument/2006/relationships/image" Target="../media/image18.png"/><Relationship Id="rId26" Type="http://schemas.openxmlformats.org/officeDocument/2006/relationships/image" Target="../media/image13.png"/><Relationship Id="rId3" Type="http://schemas.openxmlformats.org/officeDocument/2006/relationships/image" Target="../media/image23.png"/><Relationship Id="rId21" Type="http://schemas.openxmlformats.org/officeDocument/2006/relationships/image" Target="../media/image10.png"/><Relationship Id="rId7" Type="http://schemas.microsoft.com/office/2007/relationships/hdphoto" Target="../media/hdphoto2.wdp"/><Relationship Id="rId12" Type="http://schemas.openxmlformats.org/officeDocument/2006/relationships/image" Target="../media/image29.png"/><Relationship Id="rId17" Type="http://schemas.openxmlformats.org/officeDocument/2006/relationships/image" Target="../media/image17.png"/><Relationship Id="rId25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33.png"/><Relationship Id="rId20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11" Type="http://schemas.microsoft.com/office/2007/relationships/hdphoto" Target="../media/hdphoto3.wdp"/><Relationship Id="rId24" Type="http://schemas.openxmlformats.org/officeDocument/2006/relationships/image" Target="../media/image1.png"/><Relationship Id="rId5" Type="http://schemas.openxmlformats.org/officeDocument/2006/relationships/image" Target="../media/image25.png"/><Relationship Id="rId15" Type="http://schemas.openxmlformats.org/officeDocument/2006/relationships/image" Target="../media/image32.png"/><Relationship Id="rId23" Type="http://schemas.openxmlformats.org/officeDocument/2006/relationships/image" Target="../media/image36.png"/><Relationship Id="rId28" Type="http://schemas.openxmlformats.org/officeDocument/2006/relationships/image" Target="../media/image38.png"/><Relationship Id="rId10" Type="http://schemas.openxmlformats.org/officeDocument/2006/relationships/image" Target="../media/image28.png"/><Relationship Id="rId19" Type="http://schemas.openxmlformats.org/officeDocument/2006/relationships/image" Target="../media/image34.png"/><Relationship Id="rId4" Type="http://schemas.openxmlformats.org/officeDocument/2006/relationships/image" Target="../media/image24.png"/><Relationship Id="rId9" Type="http://schemas.openxmlformats.org/officeDocument/2006/relationships/image" Target="../media/image27.png"/><Relationship Id="rId14" Type="http://schemas.openxmlformats.org/officeDocument/2006/relationships/image" Target="../media/image31.png"/><Relationship Id="rId22" Type="http://schemas.openxmlformats.org/officeDocument/2006/relationships/image" Target="../media/image11.png"/><Relationship Id="rId27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gif"/><Relationship Id="rId3" Type="http://schemas.openxmlformats.org/officeDocument/2006/relationships/slideLayout" Target="../slideLayouts/slideLayout7.xml"/><Relationship Id="rId7" Type="http://schemas.openxmlformats.org/officeDocument/2006/relationships/slide" Target="slide6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slide" Target="slide5.xml"/><Relationship Id="rId11" Type="http://schemas.openxmlformats.org/officeDocument/2006/relationships/image" Target="../media/image46.png"/><Relationship Id="rId5" Type="http://schemas.openxmlformats.org/officeDocument/2006/relationships/slide" Target="slide4.xml"/><Relationship Id="rId10" Type="http://schemas.openxmlformats.org/officeDocument/2006/relationships/image" Target="../media/image45.gif"/><Relationship Id="rId4" Type="http://schemas.openxmlformats.org/officeDocument/2006/relationships/image" Target="../media/image42.png"/><Relationship Id="rId9" Type="http://schemas.openxmlformats.org/officeDocument/2006/relationships/image" Target="../media/image44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4.png"/><Relationship Id="rId3" Type="http://schemas.openxmlformats.org/officeDocument/2006/relationships/audio" Target="../media/audio2.wav"/><Relationship Id="rId7" Type="http://schemas.openxmlformats.org/officeDocument/2006/relationships/image" Target="../media/image48.png"/><Relationship Id="rId12" Type="http://schemas.openxmlformats.org/officeDocument/2006/relationships/image" Target="../media/image5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microsoft.com/office/2007/relationships/hdphoto" Target="../media/hdphoto4.wdp"/><Relationship Id="rId11" Type="http://schemas.openxmlformats.org/officeDocument/2006/relationships/image" Target="../media/image52.png"/><Relationship Id="rId5" Type="http://schemas.openxmlformats.org/officeDocument/2006/relationships/image" Target="../media/image47.png"/><Relationship Id="rId15" Type="http://schemas.openxmlformats.org/officeDocument/2006/relationships/slide" Target="slide3.xml"/><Relationship Id="rId10" Type="http://schemas.openxmlformats.org/officeDocument/2006/relationships/image" Target="../media/image51.png"/><Relationship Id="rId4" Type="http://schemas.openxmlformats.org/officeDocument/2006/relationships/audio" Target="../media/audio3.wav"/><Relationship Id="rId9" Type="http://schemas.openxmlformats.org/officeDocument/2006/relationships/image" Target="../media/image50.png"/><Relationship Id="rId14" Type="http://schemas.openxmlformats.org/officeDocument/2006/relationships/image" Target="../media/image5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audio" Target="../media/audio3.wav"/><Relationship Id="rId7" Type="http://schemas.openxmlformats.org/officeDocument/2006/relationships/image" Target="../media/image5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png"/><Relationship Id="rId5" Type="http://schemas.openxmlformats.org/officeDocument/2006/relationships/image" Target="../media/image55.png"/><Relationship Id="rId4" Type="http://schemas.openxmlformats.org/officeDocument/2006/relationships/audio" Target="../media/audio2.wav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audio" Target="../media/audio2.wav"/><Relationship Id="rId7" Type="http://schemas.openxmlformats.org/officeDocument/2006/relationships/image" Target="../media/image5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png"/><Relationship Id="rId5" Type="http://schemas.openxmlformats.org/officeDocument/2006/relationships/image" Target="../media/image57.png"/><Relationship Id="rId4" Type="http://schemas.openxmlformats.org/officeDocument/2006/relationships/audio" Target="../media/audio3.wav"/><Relationship Id="rId9" Type="http://schemas.openxmlformats.org/officeDocument/2006/relationships/slide" Target="slid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" y="0"/>
            <a:ext cx="9144000" cy="4428779"/>
          </a:xfrm>
          <a:prstGeom prst="rect">
            <a:avLst/>
          </a:prstGeom>
          <a:solidFill>
            <a:srgbClr val="0B54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32" name="图片 3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8417" y="174798"/>
            <a:ext cx="1960400" cy="88133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2016" y="423021"/>
            <a:ext cx="1918279" cy="1506392"/>
          </a:xfrm>
          <a:prstGeom prst="rect">
            <a:avLst/>
          </a:prstGeom>
        </p:spPr>
      </p:pic>
      <p:grpSp>
        <p:nvGrpSpPr>
          <p:cNvPr id="28" name="组合 27"/>
          <p:cNvGrpSpPr/>
          <p:nvPr/>
        </p:nvGrpSpPr>
        <p:grpSpPr>
          <a:xfrm>
            <a:off x="1511715" y="247913"/>
            <a:ext cx="6981547" cy="3916804"/>
            <a:chOff x="1750343" y="560130"/>
            <a:chExt cx="6458858" cy="3623564"/>
          </a:xfrm>
        </p:grpSpPr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50343" y="560130"/>
              <a:ext cx="6458858" cy="3623564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contrast="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99762" y="754685"/>
              <a:ext cx="6160021" cy="3337567"/>
            </a:xfrm>
            <a:prstGeom prst="rect">
              <a:avLst/>
            </a:prstGeom>
          </p:spPr>
        </p:pic>
      </p:grpSp>
      <p:pic>
        <p:nvPicPr>
          <p:cNvPr id="45" name="图片 4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8190" y="340531"/>
            <a:ext cx="1800037" cy="1411794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21520" y="2450449"/>
            <a:ext cx="1006716" cy="110658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228"/>
          <a:stretch/>
        </p:blipFill>
        <p:spPr>
          <a:xfrm flipV="1">
            <a:off x="-1" y="4374291"/>
            <a:ext cx="9185483" cy="797979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4752" y="2915624"/>
            <a:ext cx="2564613" cy="1445474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484" y="3304074"/>
            <a:ext cx="1722867" cy="1475275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3214" y="3182670"/>
            <a:ext cx="1722867" cy="1475275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4369" y="3621934"/>
            <a:ext cx="1761586" cy="1176951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7922" y="2865779"/>
            <a:ext cx="820475" cy="2060957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6093" y="3613873"/>
            <a:ext cx="954807" cy="1189305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4405" y="3907546"/>
            <a:ext cx="358221" cy="1051248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9447" y="3964606"/>
            <a:ext cx="392882" cy="986884"/>
          </a:xfrm>
          <a:prstGeom prst="rect">
            <a:avLst/>
          </a:prstGeom>
        </p:spPr>
      </p:pic>
      <p:pic>
        <p:nvPicPr>
          <p:cNvPr id="40" name="图片 3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162" y="3041483"/>
            <a:ext cx="2564613" cy="1445474"/>
          </a:xfrm>
          <a:prstGeom prst="rect">
            <a:avLst/>
          </a:prstGeom>
        </p:spPr>
      </p:pic>
      <p:pic>
        <p:nvPicPr>
          <p:cNvPr id="41" name="图片 40"/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612" b="31242"/>
          <a:stretch/>
        </p:blipFill>
        <p:spPr>
          <a:xfrm>
            <a:off x="6683633" y="4346393"/>
            <a:ext cx="2485082" cy="794018"/>
          </a:xfrm>
          <a:prstGeom prst="rect">
            <a:avLst/>
          </a:prstGeom>
        </p:spPr>
      </p:pic>
      <p:pic>
        <p:nvPicPr>
          <p:cNvPr id="42" name="图片 41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933" y="2711465"/>
            <a:ext cx="828735" cy="2432035"/>
          </a:xfrm>
          <a:prstGeom prst="rect">
            <a:avLst/>
          </a:prstGeom>
        </p:spPr>
      </p:pic>
      <p:pic>
        <p:nvPicPr>
          <p:cNvPr id="46" name="图片 45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1372" y="4456770"/>
            <a:ext cx="1220336" cy="494720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8413" y="3622798"/>
            <a:ext cx="361670" cy="833972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5460" y="4539136"/>
            <a:ext cx="1182339" cy="632199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/>
        </p:nvPicPr>
        <p:blipFill rotWithShape="1"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606" b="9742"/>
          <a:stretch/>
        </p:blipFill>
        <p:spPr>
          <a:xfrm>
            <a:off x="8240769" y="4275150"/>
            <a:ext cx="940302" cy="889974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253143" y="4471531"/>
            <a:ext cx="732239" cy="296847"/>
          </a:xfrm>
          <a:prstGeom prst="rect">
            <a:avLst/>
          </a:prstGeom>
        </p:spPr>
      </p:pic>
      <p:pic>
        <p:nvPicPr>
          <p:cNvPr id="51" name="图片 50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44" y="4622179"/>
            <a:ext cx="785359" cy="298558"/>
          </a:xfrm>
          <a:prstGeom prst="rect">
            <a:avLst/>
          </a:prstGeom>
        </p:spPr>
      </p:pic>
      <p:pic>
        <p:nvPicPr>
          <p:cNvPr id="52" name="图片 51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10" y="615465"/>
            <a:ext cx="1513104" cy="1663211"/>
          </a:xfrm>
          <a:prstGeom prst="rect">
            <a:avLst/>
          </a:prstGeom>
        </p:spPr>
      </p:pic>
      <p:pic>
        <p:nvPicPr>
          <p:cNvPr id="44" name="图片 43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04774" y="1045199"/>
            <a:ext cx="2429348" cy="2429348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2262500" y="1234530"/>
            <a:ext cx="4689159" cy="2377685"/>
            <a:chOff x="2538591" y="1678450"/>
            <a:chExt cx="3948737" cy="2377685"/>
          </a:xfrm>
        </p:grpSpPr>
        <p:sp>
          <p:nvSpPr>
            <p:cNvPr id="4" name="文本框 3"/>
            <p:cNvSpPr txBox="1"/>
            <p:nvPr/>
          </p:nvSpPr>
          <p:spPr>
            <a:xfrm>
              <a:off x="2538591" y="1678450"/>
              <a:ext cx="3945223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6000" b="1">
                  <a:ln w="85725">
                    <a:solidFill>
                      <a:srgbClr val="FDFDFD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+mn-lt"/>
                </a:rPr>
                <a:t>LUYỆN TẬP CHUNG</a:t>
              </a:r>
              <a:endParaRPr lang="zh-CN" altLang="en-US" sz="6000" b="1" dirty="0">
                <a:ln w="85725">
                  <a:solidFill>
                    <a:srgbClr val="FDFDFD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  <a:sym typeface="+mn-lt"/>
              </a:endParaRPr>
            </a:p>
          </p:txBody>
        </p:sp>
        <p:sp>
          <p:nvSpPr>
            <p:cNvPr id="43" name="文本框 42"/>
            <p:cNvSpPr txBox="1"/>
            <p:nvPr/>
          </p:nvSpPr>
          <p:spPr>
            <a:xfrm>
              <a:off x="2542105" y="1686255"/>
              <a:ext cx="3945223" cy="23698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6000" b="1">
                  <a:pattFill prst="wdUpDiag">
                    <a:fgClr>
                      <a:srgbClr val="FF9933"/>
                    </a:fgClr>
                    <a:bgClr>
                      <a:srgbClr val="FF6600"/>
                    </a:bgClr>
                  </a:patt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+mn-lt"/>
                </a:rPr>
                <a:t>LUYỆN TẬP CHUNG</a:t>
              </a:r>
            </a:p>
            <a:p>
              <a:pPr algn="ctr"/>
              <a:r>
                <a:rPr lang="en-US" altLang="zh-CN" sz="2400" b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+mn-lt"/>
                </a:rPr>
                <a:t>Sách giáo khoa trang 73</a:t>
              </a:r>
              <a:endParaRPr lang="zh-CN" altLang="en-US" sz="2400" b="1" dirty="0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2478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>
            <a:extLst>
              <a:ext uri="{FF2B5EF4-FFF2-40B4-BE49-F238E27FC236}">
                <a16:creationId xmlns:a16="http://schemas.microsoft.com/office/drawing/2014/main" id="{9C32B075-8564-4A76-B505-5EF0331F3C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80"/>
            <a:ext cx="19812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indent="0" eaLnBrk="1" hangingPunct="1">
              <a:spcBef>
                <a:spcPct val="50000"/>
              </a:spcBef>
              <a:buNone/>
            </a:pPr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</a:rPr>
              <a:t>2. Tính:</a:t>
            </a:r>
          </a:p>
        </p:txBody>
      </p:sp>
      <p:sp>
        <p:nvSpPr>
          <p:cNvPr id="3" name="Text Box 5">
            <a:extLst>
              <a:ext uri="{FF2B5EF4-FFF2-40B4-BE49-F238E27FC236}">
                <a16:creationId xmlns:a16="http://schemas.microsoft.com/office/drawing/2014/main" id="{0DB9CDAC-1CA7-49FF-B11C-C6287DDD67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0" y="288608"/>
            <a:ext cx="5681663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</a:rPr>
              <a:t>a) (128,4 – 73,2) : 2,4 – 18,32</a:t>
            </a:r>
          </a:p>
        </p:txBody>
      </p:sp>
      <p:sp>
        <p:nvSpPr>
          <p:cNvPr id="4" name="Text Box 7">
            <a:extLst>
              <a:ext uri="{FF2B5EF4-FFF2-40B4-BE49-F238E27FC236}">
                <a16:creationId xmlns:a16="http://schemas.microsoft.com/office/drawing/2014/main" id="{4D7A914A-9851-40FD-9517-EB880E1CC7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33650" y="1350645"/>
            <a:ext cx="5434013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</a:rPr>
              <a:t>=                       23     – 18,32</a:t>
            </a:r>
          </a:p>
        </p:txBody>
      </p:sp>
      <p:sp>
        <p:nvSpPr>
          <p:cNvPr id="5" name="Text Box 8">
            <a:extLst>
              <a:ext uri="{FF2B5EF4-FFF2-40B4-BE49-F238E27FC236}">
                <a16:creationId xmlns:a16="http://schemas.microsoft.com/office/drawing/2014/main" id="{12CF9829-1261-4590-84E3-37B01FF066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28888" y="1884045"/>
            <a:ext cx="4710112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</a:rPr>
              <a:t>=                             4,68</a:t>
            </a:r>
          </a:p>
        </p:txBody>
      </p:sp>
      <p:sp>
        <p:nvSpPr>
          <p:cNvPr id="6" name="Text Box 9">
            <a:extLst>
              <a:ext uri="{FF2B5EF4-FFF2-40B4-BE49-F238E27FC236}">
                <a16:creationId xmlns:a16="http://schemas.microsoft.com/office/drawing/2014/main" id="{E3E91BB4-F030-48B8-89C5-E93F23241D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28863" y="2650808"/>
            <a:ext cx="5424487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</a:rPr>
              <a:t>b)  8,64 : (1,46 + 3,34) +  6,32</a:t>
            </a:r>
          </a:p>
        </p:txBody>
      </p:sp>
      <p:sp>
        <p:nvSpPr>
          <p:cNvPr id="7" name="Text Box 14">
            <a:extLst>
              <a:ext uri="{FF2B5EF4-FFF2-40B4-BE49-F238E27FC236}">
                <a16:creationId xmlns:a16="http://schemas.microsoft.com/office/drawing/2014/main" id="{B3AE8642-2835-4C95-A348-4011BE0807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0" y="3712845"/>
            <a:ext cx="518160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</a:rPr>
              <a:t>  =        1,8                     + 6,32</a:t>
            </a:r>
          </a:p>
        </p:txBody>
      </p:sp>
      <p:sp>
        <p:nvSpPr>
          <p:cNvPr id="8" name="Text Box 15">
            <a:extLst>
              <a:ext uri="{FF2B5EF4-FFF2-40B4-BE49-F238E27FC236}">
                <a16:creationId xmlns:a16="http://schemas.microsoft.com/office/drawing/2014/main" id="{B267019B-68E9-41AC-9858-2A41F98914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0" y="4251008"/>
            <a:ext cx="35052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</a:rPr>
              <a:t>  =             8,12 </a:t>
            </a:r>
          </a:p>
        </p:txBody>
      </p:sp>
      <p:sp>
        <p:nvSpPr>
          <p:cNvPr id="9" name="Text Box 7">
            <a:extLst>
              <a:ext uri="{FF2B5EF4-FFF2-40B4-BE49-F238E27FC236}">
                <a16:creationId xmlns:a16="http://schemas.microsoft.com/office/drawing/2014/main" id="{D148C8F1-8E22-4201-A154-6E0AD24D5D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33650" y="817245"/>
            <a:ext cx="5434013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</a:rPr>
              <a:t>=        55,2        : 2,4 – 18,32</a:t>
            </a:r>
          </a:p>
        </p:txBody>
      </p:sp>
      <p:sp>
        <p:nvSpPr>
          <p:cNvPr id="10" name="Text Box 9">
            <a:extLst>
              <a:ext uri="{FF2B5EF4-FFF2-40B4-BE49-F238E27FC236}">
                <a16:creationId xmlns:a16="http://schemas.microsoft.com/office/drawing/2014/main" id="{2B0254AA-8D5D-4CB1-8948-D99F3DB30A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24095" y="3153255"/>
            <a:ext cx="5424487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</a:rPr>
              <a:t> =  8,64 :          4,8        +  6,32</a:t>
            </a:r>
          </a:p>
        </p:txBody>
      </p:sp>
    </p:spTree>
    <p:extLst>
      <p:ext uri="{BB962C8B-B14F-4D97-AF65-F5344CB8AC3E}">
        <p14:creationId xmlns:p14="http://schemas.microsoft.com/office/powerpoint/2010/main" val="3913151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000">
        <p:blinds dir="vert"/>
      </p:transition>
    </mc:Choice>
    <mc:Fallback xmlns="">
      <p:transition spd="slow" advTm="3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>
            <a:extLst>
              <a:ext uri="{FF2B5EF4-FFF2-40B4-BE49-F238E27FC236}">
                <a16:creationId xmlns:a16="http://schemas.microsoft.com/office/drawing/2014/main" id="{C6894039-B45A-4628-8CB5-3DFC17597E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663" y="55395"/>
            <a:ext cx="8974137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</a:rPr>
              <a:t>3. </a:t>
            </a:r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</a:rPr>
              <a:t>Một động cơ mỗi giờ chảy hết 0,5</a:t>
            </a:r>
            <a:r>
              <a:rPr lang="en-US" altLang="en-US" sz="2800" b="1" i="1">
                <a:solidFill>
                  <a:srgbClr val="0000FF"/>
                </a:solidFill>
                <a:latin typeface="Times New Roman" panose="02020603050405020304" pitchFamily="18" charset="0"/>
              </a:rPr>
              <a:t>l</a:t>
            </a:r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</a:rPr>
              <a:t> dầu. Hỏi có 120</a:t>
            </a:r>
            <a:r>
              <a:rPr lang="en-US" altLang="en-US" sz="2800" b="1" i="1">
                <a:solidFill>
                  <a:srgbClr val="0000FF"/>
                </a:solidFill>
                <a:latin typeface="Times New Roman" panose="02020603050405020304" pitchFamily="18" charset="0"/>
              </a:rPr>
              <a:t>l</a:t>
            </a:r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</a:rPr>
              <a:t> dầu thì động cơ đó chạy được bao nhiêu giờ?</a:t>
            </a:r>
          </a:p>
        </p:txBody>
      </p:sp>
      <p:sp>
        <p:nvSpPr>
          <p:cNvPr id="4" name="Text Box 6">
            <a:extLst>
              <a:ext uri="{FF2B5EF4-FFF2-40B4-BE49-F238E27FC236}">
                <a16:creationId xmlns:a16="http://schemas.microsoft.com/office/drawing/2014/main" id="{177DD1C2-E34E-4B1F-AFD7-146D6C1DC8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" y="1556382"/>
            <a:ext cx="3962400" cy="1816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 u="sng">
                <a:solidFill>
                  <a:srgbClr val="FF0000"/>
                </a:solidFill>
                <a:latin typeface="Times New Roman" panose="02020603050405020304" pitchFamily="18" charset="0"/>
              </a:rPr>
              <a:t>Tóm tắt: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</a:rPr>
              <a:t>   0,5</a:t>
            </a:r>
            <a:r>
              <a:rPr lang="en-US" altLang="en-US" sz="2800" b="1" i="1">
                <a:solidFill>
                  <a:srgbClr val="0000FF"/>
                </a:solidFill>
                <a:latin typeface="Times New Roman" panose="02020603050405020304" pitchFamily="18" charset="0"/>
              </a:rPr>
              <a:t>l</a:t>
            </a:r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</a:rPr>
              <a:t> dầu: 1giờ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</a:rPr>
              <a:t>   120</a:t>
            </a:r>
            <a:r>
              <a:rPr lang="en-US" altLang="en-US" sz="2800" b="1" i="1">
                <a:solidFill>
                  <a:srgbClr val="0000FF"/>
                </a:solidFill>
                <a:latin typeface="Times New Roman" panose="02020603050405020304" pitchFamily="18" charset="0"/>
              </a:rPr>
              <a:t>l</a:t>
            </a:r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</a:rPr>
              <a:t> dầu:...? giờ</a:t>
            </a:r>
          </a:p>
        </p:txBody>
      </p:sp>
      <p:sp>
        <p:nvSpPr>
          <p:cNvPr id="5" name="Text Box 8">
            <a:extLst>
              <a:ext uri="{FF2B5EF4-FFF2-40B4-BE49-F238E27FC236}">
                <a16:creationId xmlns:a16="http://schemas.microsoft.com/office/drawing/2014/main" id="{64D6D14B-3889-4E79-BE88-6AB8E9CA57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4200" y="1561144"/>
            <a:ext cx="6019800" cy="2462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2800" b="1" u="sng">
                <a:solidFill>
                  <a:srgbClr val="FF0000"/>
                </a:solidFill>
                <a:latin typeface="Times New Roman" panose="02020603050405020304" pitchFamily="18" charset="0"/>
              </a:rPr>
              <a:t>Bài giải: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>
                <a:solidFill>
                  <a:srgbClr val="FF0000"/>
                </a:solidFill>
                <a:latin typeface="Times New Roman" panose="02020603050405020304" pitchFamily="18" charset="0"/>
              </a:rPr>
              <a:t>  </a:t>
            </a:r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</a:rPr>
              <a:t>Số giờ động cơ đó chạy được là: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</a:rPr>
              <a:t>      120  :  0,5  =  240 (giờ)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</a:rPr>
              <a:t>                  </a:t>
            </a:r>
            <a:r>
              <a:rPr lang="en-US" altLang="en-US" sz="2800" b="1" u="sng">
                <a:solidFill>
                  <a:srgbClr val="FF0000"/>
                </a:solidFill>
                <a:latin typeface="Times New Roman" panose="02020603050405020304" pitchFamily="18" charset="0"/>
              </a:rPr>
              <a:t>Đáp số</a:t>
            </a:r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</a:rPr>
              <a:t>: 240 giờ.</a:t>
            </a:r>
          </a:p>
        </p:txBody>
      </p:sp>
    </p:spTree>
    <p:extLst>
      <p:ext uri="{BB962C8B-B14F-4D97-AF65-F5344CB8AC3E}">
        <p14:creationId xmlns:p14="http://schemas.microsoft.com/office/powerpoint/2010/main" val="1029464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000">
        <p:blinds dir="vert"/>
      </p:transition>
    </mc:Choice>
    <mc:Fallback xmlns="">
      <p:transition spd="slow" advTm="3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75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utoUpdateAnimBg="0"/>
      <p:bldP spid="4" grpId="0" build="p" autoUpdateAnimBg="0"/>
      <p:bldP spid="5" grpId="0" build="p" autoUpdateAnimBg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>
            <a:extLst>
              <a:ext uri="{FF2B5EF4-FFF2-40B4-BE49-F238E27FC236}">
                <a16:creationId xmlns:a16="http://schemas.microsoft.com/office/drawing/2014/main" id="{54F2FA7F-1455-4C13-AA1A-39C91D0EA4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7427" y="677224"/>
            <a:ext cx="6781800" cy="2462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>
              <a:spcBef>
                <a:spcPct val="50000"/>
              </a:spcBef>
              <a:defRPr/>
            </a:pPr>
            <a:r>
              <a:rPr lang="en-US" sz="2800" b="1">
                <a:solidFill>
                  <a:srgbClr val="FF0000"/>
                </a:solidFill>
                <a:latin typeface="Times New Roman" pitchFamily="18" charset="0"/>
              </a:rPr>
              <a:t>4. </a:t>
            </a:r>
            <a:r>
              <a:rPr lang="en-US" sz="2800" b="1">
                <a:solidFill>
                  <a:srgbClr val="0000FF"/>
                </a:solidFill>
                <a:latin typeface="Times New Roman" pitchFamily="18" charset="0"/>
              </a:rPr>
              <a:t>Tìm  </a:t>
            </a:r>
            <a:r>
              <a:rPr lang="en-US" sz="2800" b="1" i="1">
                <a:solidFill>
                  <a:srgbClr val="0000FF"/>
                </a:solidFill>
                <a:latin typeface="Times New Roman" pitchFamily="18" charset="0"/>
              </a:rPr>
              <a:t>x</a:t>
            </a:r>
            <a:r>
              <a:rPr lang="en-US" sz="2800" b="1">
                <a:solidFill>
                  <a:srgbClr val="0000FF"/>
                </a:solidFill>
                <a:latin typeface="Times New Roman" pitchFamily="18" charset="0"/>
              </a:rPr>
              <a:t>:</a:t>
            </a:r>
          </a:p>
          <a:p>
            <a:pPr>
              <a:spcBef>
                <a:spcPct val="50000"/>
              </a:spcBef>
              <a:buFontTx/>
              <a:buAutoNum type="alphaLcParenR"/>
              <a:defRPr/>
            </a:pPr>
            <a:r>
              <a:rPr lang="en-US" sz="2800" b="1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i="1">
                <a:solidFill>
                  <a:srgbClr val="0000FF"/>
                </a:solidFill>
                <a:latin typeface="Times New Roman" pitchFamily="18" charset="0"/>
              </a:rPr>
              <a:t>x</a:t>
            </a:r>
            <a:r>
              <a:rPr lang="en-US" sz="2800" b="1">
                <a:solidFill>
                  <a:srgbClr val="0000FF"/>
                </a:solidFill>
                <a:latin typeface="Times New Roman" pitchFamily="18" charset="0"/>
              </a:rPr>
              <a:t>  -  1,27  =  13,5  :  4,5	  </a:t>
            </a:r>
          </a:p>
          <a:p>
            <a:pPr>
              <a:spcBef>
                <a:spcPct val="50000"/>
              </a:spcBef>
              <a:buFontTx/>
              <a:buAutoNum type="alphaLcParenR" startAt="2"/>
              <a:defRPr/>
            </a:pPr>
            <a:r>
              <a:rPr lang="en-US" sz="2800" b="1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i="1">
                <a:solidFill>
                  <a:srgbClr val="0000FF"/>
                </a:solidFill>
                <a:latin typeface="Times New Roman" pitchFamily="18" charset="0"/>
              </a:rPr>
              <a:t>x</a:t>
            </a:r>
            <a:r>
              <a:rPr lang="en-US" sz="2800" b="1">
                <a:solidFill>
                  <a:srgbClr val="0000FF"/>
                </a:solidFill>
                <a:latin typeface="Times New Roman" pitchFamily="18" charset="0"/>
              </a:rPr>
              <a:t>  +  18,7  =  50,5  :  2,5	        </a:t>
            </a:r>
          </a:p>
          <a:p>
            <a:pPr>
              <a:spcBef>
                <a:spcPct val="50000"/>
              </a:spcBef>
              <a:buFontTx/>
              <a:buAutoNum type="alphaLcParenR" startAt="2"/>
              <a:defRPr/>
            </a:pPr>
            <a:r>
              <a:rPr lang="en-US" sz="2800" b="1">
                <a:solidFill>
                  <a:srgbClr val="0000FF"/>
                </a:solidFill>
                <a:latin typeface="Times New Roman" pitchFamily="18" charset="0"/>
              </a:rPr>
              <a:t>  </a:t>
            </a:r>
            <a:r>
              <a:rPr lang="en-US" sz="2800" b="1" i="1">
                <a:solidFill>
                  <a:srgbClr val="0000FF"/>
                </a:solidFill>
                <a:latin typeface="Times New Roman" pitchFamily="18" charset="0"/>
              </a:rPr>
              <a:t>x</a:t>
            </a:r>
            <a:r>
              <a:rPr lang="en-US" sz="2800" b="1">
                <a:solidFill>
                  <a:srgbClr val="0000FF"/>
                </a:solidFill>
                <a:latin typeface="Times New Roman" pitchFamily="18" charset="0"/>
              </a:rPr>
              <a:t>  </a:t>
            </a:r>
            <a:r>
              <a:rPr lang="en-US" sz="2800" b="1">
                <a:solidFill>
                  <a:srgbClr val="0000FF"/>
                </a:solidFill>
                <a:latin typeface="Times New Roman" pitchFamily="18" charset="0"/>
                <a:sym typeface="Symbol" pitchFamily="18" charset="2"/>
              </a:rPr>
              <a:t>  12,5  =  6    2,5</a:t>
            </a:r>
          </a:p>
        </p:txBody>
      </p:sp>
    </p:spTree>
    <p:extLst>
      <p:ext uri="{BB962C8B-B14F-4D97-AF65-F5344CB8AC3E}">
        <p14:creationId xmlns:p14="http://schemas.microsoft.com/office/powerpoint/2010/main" val="4152414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000">
        <p:blinds dir="vert"/>
      </p:transition>
    </mc:Choice>
    <mc:Fallback xmlns="">
      <p:transition spd="slow" advTm="3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utoUpdateAnimBg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>
            <a:extLst>
              <a:ext uri="{FF2B5EF4-FFF2-40B4-BE49-F238E27FC236}">
                <a16:creationId xmlns:a16="http://schemas.microsoft.com/office/drawing/2014/main" id="{8C0A7A75-549D-4611-B100-A7EFB69C0C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-952"/>
            <a:ext cx="22860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indent="0" eaLnBrk="1" hangingPunct="1">
              <a:spcBef>
                <a:spcPct val="50000"/>
              </a:spcBef>
              <a:buNone/>
            </a:pPr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</a:rPr>
              <a:t>4. Tìm     :</a:t>
            </a:r>
          </a:p>
        </p:txBody>
      </p:sp>
      <p:grpSp>
        <p:nvGrpSpPr>
          <p:cNvPr id="3" name="Group 41">
            <a:extLst>
              <a:ext uri="{FF2B5EF4-FFF2-40B4-BE49-F238E27FC236}">
                <a16:creationId xmlns:a16="http://schemas.microsoft.com/office/drawing/2014/main" id="{55B3E145-C7B0-42A5-ACEE-380CEF3FCDD5}"/>
              </a:ext>
            </a:extLst>
          </p:cNvPr>
          <p:cNvGrpSpPr>
            <a:grpSpLocks/>
          </p:cNvGrpSpPr>
          <p:nvPr/>
        </p:nvGrpSpPr>
        <p:grpSpPr bwMode="auto">
          <a:xfrm>
            <a:off x="-184150" y="599123"/>
            <a:ext cx="4419600" cy="522287"/>
            <a:chOff x="413" y="1539"/>
            <a:chExt cx="1728" cy="329"/>
          </a:xfrm>
        </p:grpSpPr>
        <p:sp>
          <p:nvSpPr>
            <p:cNvPr id="4" name="Text Box 5">
              <a:extLst>
                <a:ext uri="{FF2B5EF4-FFF2-40B4-BE49-F238E27FC236}">
                  <a16:creationId xmlns:a16="http://schemas.microsoft.com/office/drawing/2014/main" id="{A1AE9197-C778-4081-A47E-CB3D0F26BD8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3" y="1539"/>
              <a:ext cx="1728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8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  a)       - 1,27 = 13,5 : 4,5</a:t>
              </a:r>
            </a:p>
          </p:txBody>
        </p:sp>
        <p:graphicFrame>
          <p:nvGraphicFramePr>
            <p:cNvPr id="5" name="Object 6">
              <a:extLst>
                <a:ext uri="{FF2B5EF4-FFF2-40B4-BE49-F238E27FC236}">
                  <a16:creationId xmlns:a16="http://schemas.microsoft.com/office/drawing/2014/main" id="{44CB42BE-D4A6-47D5-B091-A0337D3357C0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166319343"/>
                </p:ext>
              </p:extLst>
            </p:nvPr>
          </p:nvGraphicFramePr>
          <p:xfrm>
            <a:off x="636" y="1584"/>
            <a:ext cx="258" cy="28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2" imgW="126835" imgH="139518" progId="Equation.3">
                    <p:embed/>
                  </p:oleObj>
                </mc:Choice>
                <mc:Fallback>
                  <p:oleObj name="Equation" r:id="rId2" imgW="126835" imgH="139518" progId="Equation.3">
                    <p:embed/>
                    <p:pic>
                      <p:nvPicPr>
                        <p:cNvPr id="11306" name="Object 6">
                          <a:extLst>
                            <a:ext uri="{FF2B5EF4-FFF2-40B4-BE49-F238E27FC236}">
                              <a16:creationId xmlns:a16="http://schemas.microsoft.com/office/drawing/2014/main" id="{71859ED8-DCE1-4CF1-803F-76FEB24BB16C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36" y="1584"/>
                          <a:ext cx="258" cy="28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6" name="Group 51">
            <a:extLst>
              <a:ext uri="{FF2B5EF4-FFF2-40B4-BE49-F238E27FC236}">
                <a16:creationId xmlns:a16="http://schemas.microsoft.com/office/drawing/2014/main" id="{438FBDF3-A042-4A72-A912-A6CAB0454A00}"/>
              </a:ext>
            </a:extLst>
          </p:cNvPr>
          <p:cNvGrpSpPr>
            <a:grpSpLocks/>
          </p:cNvGrpSpPr>
          <p:nvPr/>
        </p:nvGrpSpPr>
        <p:grpSpPr bwMode="auto">
          <a:xfrm>
            <a:off x="4605338" y="648335"/>
            <a:ext cx="4724400" cy="519113"/>
            <a:chOff x="3072" y="816"/>
            <a:chExt cx="2976" cy="327"/>
          </a:xfrm>
        </p:grpSpPr>
        <p:sp>
          <p:nvSpPr>
            <p:cNvPr id="7" name="Text Box 13">
              <a:extLst>
                <a:ext uri="{FF2B5EF4-FFF2-40B4-BE49-F238E27FC236}">
                  <a16:creationId xmlns:a16="http://schemas.microsoft.com/office/drawing/2014/main" id="{BD0C5A1A-7049-4B41-9584-CC4A640CBBD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72" y="816"/>
              <a:ext cx="2976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8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b)      +</a:t>
              </a:r>
              <a:r>
                <a:rPr lang="en-US" altLang="en-US" sz="18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28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 18,7 = 50,5 : 2,5</a:t>
              </a:r>
            </a:p>
          </p:txBody>
        </p:sp>
        <p:graphicFrame>
          <p:nvGraphicFramePr>
            <p:cNvPr id="8" name="Object 14">
              <a:extLst>
                <a:ext uri="{FF2B5EF4-FFF2-40B4-BE49-F238E27FC236}">
                  <a16:creationId xmlns:a16="http://schemas.microsoft.com/office/drawing/2014/main" id="{F1640BAD-73FA-4983-9C10-BA44D93E6C9A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3405" y="837"/>
            <a:ext cx="258" cy="28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4" imgW="126835" imgH="139518" progId="Equation.3">
                    <p:embed/>
                  </p:oleObj>
                </mc:Choice>
                <mc:Fallback>
                  <p:oleObj name="Equation" r:id="rId4" imgW="126835" imgH="139518" progId="Equation.3">
                    <p:embed/>
                    <p:pic>
                      <p:nvPicPr>
                        <p:cNvPr id="11304" name="Object 14">
                          <a:extLst>
                            <a:ext uri="{FF2B5EF4-FFF2-40B4-BE49-F238E27FC236}">
                              <a16:creationId xmlns:a16="http://schemas.microsoft.com/office/drawing/2014/main" id="{CBF4A49C-D4B2-4352-88D3-7C6FA2964D13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405" y="837"/>
                          <a:ext cx="258" cy="28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9" name="Group 29">
            <a:extLst>
              <a:ext uri="{FF2B5EF4-FFF2-40B4-BE49-F238E27FC236}">
                <a16:creationId xmlns:a16="http://schemas.microsoft.com/office/drawing/2014/main" id="{5857A5E3-83DC-4AB3-97B9-46EDF5411D73}"/>
              </a:ext>
            </a:extLst>
          </p:cNvPr>
          <p:cNvGrpSpPr>
            <a:grpSpLocks/>
          </p:cNvGrpSpPr>
          <p:nvPr/>
        </p:nvGrpSpPr>
        <p:grpSpPr bwMode="auto">
          <a:xfrm>
            <a:off x="2514600" y="2658110"/>
            <a:ext cx="4953000" cy="527050"/>
            <a:chOff x="2830" y="864"/>
            <a:chExt cx="2976" cy="332"/>
          </a:xfrm>
        </p:grpSpPr>
        <p:sp>
          <p:nvSpPr>
            <p:cNvPr id="10" name="Text Box 30">
              <a:extLst>
                <a:ext uri="{FF2B5EF4-FFF2-40B4-BE49-F238E27FC236}">
                  <a16:creationId xmlns:a16="http://schemas.microsoft.com/office/drawing/2014/main" id="{0C55F1C0-E82D-4069-8750-90CCE784379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30" y="864"/>
              <a:ext cx="2976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8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c)      </a:t>
              </a:r>
              <a:r>
                <a:rPr lang="nl-NL" altLang="en-US" sz="18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X</a:t>
              </a:r>
              <a:r>
                <a:rPr lang="en-US" altLang="en-US" sz="18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28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 12,5 = 6 x 2,5</a:t>
              </a:r>
            </a:p>
          </p:txBody>
        </p:sp>
        <p:graphicFrame>
          <p:nvGraphicFramePr>
            <p:cNvPr id="11" name="Object 31">
              <a:extLst>
                <a:ext uri="{FF2B5EF4-FFF2-40B4-BE49-F238E27FC236}">
                  <a16:creationId xmlns:a16="http://schemas.microsoft.com/office/drawing/2014/main" id="{A1EEBD8E-4DDE-4146-94AA-D06ECFD4896B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3072" y="912"/>
            <a:ext cx="258" cy="28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5" imgW="126835" imgH="139518" progId="Equation.3">
                    <p:embed/>
                  </p:oleObj>
                </mc:Choice>
                <mc:Fallback>
                  <p:oleObj name="Equation" r:id="rId5" imgW="126835" imgH="139518" progId="Equation.3">
                    <p:embed/>
                    <p:pic>
                      <p:nvPicPr>
                        <p:cNvPr id="11302" name="Object 31">
                          <a:extLst>
                            <a:ext uri="{FF2B5EF4-FFF2-40B4-BE49-F238E27FC236}">
                              <a16:creationId xmlns:a16="http://schemas.microsoft.com/office/drawing/2014/main" id="{CE737BE4-74F3-4E64-9D27-D805834CAE6A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072" y="912"/>
                          <a:ext cx="258" cy="28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2" name="Group 42">
            <a:extLst>
              <a:ext uri="{FF2B5EF4-FFF2-40B4-BE49-F238E27FC236}">
                <a16:creationId xmlns:a16="http://schemas.microsoft.com/office/drawing/2014/main" id="{A498C83B-C09A-4F48-89FC-2ABEB5581D72}"/>
              </a:ext>
            </a:extLst>
          </p:cNvPr>
          <p:cNvGrpSpPr>
            <a:grpSpLocks/>
          </p:cNvGrpSpPr>
          <p:nvPr/>
        </p:nvGrpSpPr>
        <p:grpSpPr bwMode="auto">
          <a:xfrm>
            <a:off x="-134938" y="1057910"/>
            <a:ext cx="4038601" cy="527050"/>
            <a:chOff x="332" y="912"/>
            <a:chExt cx="1728" cy="332"/>
          </a:xfrm>
        </p:grpSpPr>
        <p:sp>
          <p:nvSpPr>
            <p:cNvPr id="13" name="Text Box 43">
              <a:extLst>
                <a:ext uri="{FF2B5EF4-FFF2-40B4-BE49-F238E27FC236}">
                  <a16:creationId xmlns:a16="http://schemas.microsoft.com/office/drawing/2014/main" id="{A41C8778-F7C4-4F1B-8FD1-6A5EA346030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2" y="912"/>
              <a:ext cx="1728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8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           -</a:t>
              </a:r>
              <a:r>
                <a:rPr lang="en-US" altLang="en-US" sz="18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28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1,27 = 3</a:t>
              </a:r>
            </a:p>
          </p:txBody>
        </p:sp>
        <p:graphicFrame>
          <p:nvGraphicFramePr>
            <p:cNvPr id="14" name="Object 44">
              <a:extLst>
                <a:ext uri="{FF2B5EF4-FFF2-40B4-BE49-F238E27FC236}">
                  <a16:creationId xmlns:a16="http://schemas.microsoft.com/office/drawing/2014/main" id="{EEEF4889-5227-4988-A749-3C9D5D8F1908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533" y="960"/>
            <a:ext cx="258" cy="28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7" imgW="126835" imgH="139518" progId="Equation.3">
                    <p:embed/>
                  </p:oleObj>
                </mc:Choice>
                <mc:Fallback>
                  <p:oleObj name="Equation" r:id="rId7" imgW="126835" imgH="139518" progId="Equation.3">
                    <p:embed/>
                    <p:pic>
                      <p:nvPicPr>
                        <p:cNvPr id="11300" name="Object 44">
                          <a:extLst>
                            <a:ext uri="{FF2B5EF4-FFF2-40B4-BE49-F238E27FC236}">
                              <a16:creationId xmlns:a16="http://schemas.microsoft.com/office/drawing/2014/main" id="{21259054-E6BC-4F76-BFE5-446AEEA00E8B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33" y="960"/>
                          <a:ext cx="258" cy="28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5" name="Group 45">
            <a:extLst>
              <a:ext uri="{FF2B5EF4-FFF2-40B4-BE49-F238E27FC236}">
                <a16:creationId xmlns:a16="http://schemas.microsoft.com/office/drawing/2014/main" id="{59B6FE77-16E9-4BBA-A781-1D773C352319}"/>
              </a:ext>
            </a:extLst>
          </p:cNvPr>
          <p:cNvGrpSpPr>
            <a:grpSpLocks/>
          </p:cNvGrpSpPr>
          <p:nvPr/>
        </p:nvGrpSpPr>
        <p:grpSpPr bwMode="auto">
          <a:xfrm>
            <a:off x="471488" y="1503998"/>
            <a:ext cx="4419600" cy="561975"/>
            <a:chOff x="364" y="1437"/>
            <a:chExt cx="1728" cy="354"/>
          </a:xfrm>
        </p:grpSpPr>
        <p:sp>
          <p:nvSpPr>
            <p:cNvPr id="16" name="Text Box 46">
              <a:extLst>
                <a:ext uri="{FF2B5EF4-FFF2-40B4-BE49-F238E27FC236}">
                  <a16:creationId xmlns:a16="http://schemas.microsoft.com/office/drawing/2014/main" id="{F4FC6283-728B-42C4-944F-7F87B22B836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4" y="1437"/>
              <a:ext cx="1728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8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              = 3 + 1,27 </a:t>
              </a:r>
            </a:p>
          </p:txBody>
        </p:sp>
        <p:graphicFrame>
          <p:nvGraphicFramePr>
            <p:cNvPr id="17" name="Object 47">
              <a:extLst>
                <a:ext uri="{FF2B5EF4-FFF2-40B4-BE49-F238E27FC236}">
                  <a16:creationId xmlns:a16="http://schemas.microsoft.com/office/drawing/2014/main" id="{67ABDE66-2E2B-4A10-AEA1-5822566F5925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689" y="1467"/>
            <a:ext cx="146" cy="32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8" imgW="126835" imgH="139518" progId="Equation.3">
                    <p:embed/>
                  </p:oleObj>
                </mc:Choice>
                <mc:Fallback>
                  <p:oleObj name="Equation" r:id="rId8" imgW="126835" imgH="139518" progId="Equation.3">
                    <p:embed/>
                    <p:pic>
                      <p:nvPicPr>
                        <p:cNvPr id="11298" name="Object 47">
                          <a:extLst>
                            <a:ext uri="{FF2B5EF4-FFF2-40B4-BE49-F238E27FC236}">
                              <a16:creationId xmlns:a16="http://schemas.microsoft.com/office/drawing/2014/main" id="{7896CCF3-35B9-4A98-A45A-366F98500287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89" y="1467"/>
                          <a:ext cx="146" cy="32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8" name="Group 48">
            <a:extLst>
              <a:ext uri="{FF2B5EF4-FFF2-40B4-BE49-F238E27FC236}">
                <a16:creationId xmlns:a16="http://schemas.microsoft.com/office/drawing/2014/main" id="{DFB0769F-02B4-457E-81E1-44A8D6659281}"/>
              </a:ext>
            </a:extLst>
          </p:cNvPr>
          <p:cNvGrpSpPr>
            <a:grpSpLocks/>
          </p:cNvGrpSpPr>
          <p:nvPr/>
        </p:nvGrpSpPr>
        <p:grpSpPr bwMode="auto">
          <a:xfrm>
            <a:off x="455613" y="1904048"/>
            <a:ext cx="4419600" cy="519112"/>
            <a:chOff x="356" y="1397"/>
            <a:chExt cx="1728" cy="327"/>
          </a:xfrm>
        </p:grpSpPr>
        <p:sp>
          <p:nvSpPr>
            <p:cNvPr id="19" name="Text Box 49">
              <a:extLst>
                <a:ext uri="{FF2B5EF4-FFF2-40B4-BE49-F238E27FC236}">
                  <a16:creationId xmlns:a16="http://schemas.microsoft.com/office/drawing/2014/main" id="{318920A7-583F-44A1-9213-7D05D84B3E9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6" y="1397"/>
              <a:ext cx="1728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800" b="1">
                  <a:solidFill>
                    <a:srgbClr val="FF0000"/>
                  </a:solidFill>
                  <a:latin typeface="Times New Roman" panose="02020603050405020304" pitchFamily="18" charset="0"/>
                </a:rPr>
                <a:t>              = 4,27 </a:t>
              </a:r>
            </a:p>
          </p:txBody>
        </p:sp>
        <p:graphicFrame>
          <p:nvGraphicFramePr>
            <p:cNvPr id="20" name="Object 50">
              <a:extLst>
                <a:ext uri="{FF2B5EF4-FFF2-40B4-BE49-F238E27FC236}">
                  <a16:creationId xmlns:a16="http://schemas.microsoft.com/office/drawing/2014/main" id="{DEA2B11C-0369-4C0D-96FB-1D9DC54EB85E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665" y="1422"/>
            <a:ext cx="228" cy="28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0" imgW="126835" imgH="139518" progId="Equation.3">
                    <p:embed/>
                  </p:oleObj>
                </mc:Choice>
                <mc:Fallback>
                  <p:oleObj name="Equation" r:id="rId10" imgW="126835" imgH="139518" progId="Equation.3">
                    <p:embed/>
                    <p:pic>
                      <p:nvPicPr>
                        <p:cNvPr id="11296" name="Object 50">
                          <a:extLst>
                            <a:ext uri="{FF2B5EF4-FFF2-40B4-BE49-F238E27FC236}">
                              <a16:creationId xmlns:a16="http://schemas.microsoft.com/office/drawing/2014/main" id="{3EFF0278-F11E-4C93-B94C-9CCCF8183458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65" y="1422"/>
                          <a:ext cx="228" cy="28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21" name="Group 52">
            <a:extLst>
              <a:ext uri="{FF2B5EF4-FFF2-40B4-BE49-F238E27FC236}">
                <a16:creationId xmlns:a16="http://schemas.microsoft.com/office/drawing/2014/main" id="{C328F085-D0DE-4D6D-B991-266295679DCC}"/>
              </a:ext>
            </a:extLst>
          </p:cNvPr>
          <p:cNvGrpSpPr>
            <a:grpSpLocks/>
          </p:cNvGrpSpPr>
          <p:nvPr/>
        </p:nvGrpSpPr>
        <p:grpSpPr bwMode="auto">
          <a:xfrm>
            <a:off x="4845846" y="1160302"/>
            <a:ext cx="3810000" cy="527050"/>
            <a:chOff x="3143" y="1540"/>
            <a:chExt cx="2976" cy="332"/>
          </a:xfrm>
        </p:grpSpPr>
        <p:sp>
          <p:nvSpPr>
            <p:cNvPr id="22" name="Text Box 53">
              <a:extLst>
                <a:ext uri="{FF2B5EF4-FFF2-40B4-BE49-F238E27FC236}">
                  <a16:creationId xmlns:a16="http://schemas.microsoft.com/office/drawing/2014/main" id="{B73E98D5-1B3E-4DA7-8785-A5CEBBF0585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43" y="1545"/>
              <a:ext cx="2976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8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       +</a:t>
              </a:r>
              <a:r>
                <a:rPr lang="en-US" altLang="en-US" sz="18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28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 18,7 = 20,2</a:t>
              </a:r>
            </a:p>
          </p:txBody>
        </p:sp>
        <p:graphicFrame>
          <p:nvGraphicFramePr>
            <p:cNvPr id="23" name="Object 54">
              <a:extLst>
                <a:ext uri="{FF2B5EF4-FFF2-40B4-BE49-F238E27FC236}">
                  <a16:creationId xmlns:a16="http://schemas.microsoft.com/office/drawing/2014/main" id="{FAD0C636-15CE-4815-8A9B-D92D1BF49AAB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3344" y="1540"/>
            <a:ext cx="258" cy="28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2" imgW="126835" imgH="139518" progId="Equation.3">
                    <p:embed/>
                  </p:oleObj>
                </mc:Choice>
                <mc:Fallback>
                  <p:oleObj name="Equation" r:id="rId12" imgW="126835" imgH="139518" progId="Equation.3">
                    <p:embed/>
                    <p:pic>
                      <p:nvPicPr>
                        <p:cNvPr id="11294" name="Object 54">
                          <a:extLst>
                            <a:ext uri="{FF2B5EF4-FFF2-40B4-BE49-F238E27FC236}">
                              <a16:creationId xmlns:a16="http://schemas.microsoft.com/office/drawing/2014/main" id="{7F79FA5C-E3D0-4479-A4C9-79DB562CDC5E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344" y="1540"/>
                          <a:ext cx="258" cy="28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24" name="Group 55">
            <a:extLst>
              <a:ext uri="{FF2B5EF4-FFF2-40B4-BE49-F238E27FC236}">
                <a16:creationId xmlns:a16="http://schemas.microsoft.com/office/drawing/2014/main" id="{325FEC56-40B6-422F-8E68-FC7AB06E0D39}"/>
              </a:ext>
            </a:extLst>
          </p:cNvPr>
          <p:cNvGrpSpPr>
            <a:grpSpLocks/>
          </p:cNvGrpSpPr>
          <p:nvPr/>
        </p:nvGrpSpPr>
        <p:grpSpPr bwMode="auto">
          <a:xfrm>
            <a:off x="4572000" y="1599248"/>
            <a:ext cx="4543425" cy="519112"/>
            <a:chOff x="3072" y="816"/>
            <a:chExt cx="2976" cy="327"/>
          </a:xfrm>
        </p:grpSpPr>
        <p:sp>
          <p:nvSpPr>
            <p:cNvPr id="25" name="Text Box 56">
              <a:extLst>
                <a:ext uri="{FF2B5EF4-FFF2-40B4-BE49-F238E27FC236}">
                  <a16:creationId xmlns:a16="http://schemas.microsoft.com/office/drawing/2014/main" id="{3AE6EB8B-8B8E-47E3-B383-7F2EEADEE9E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72" y="816"/>
              <a:ext cx="2976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8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                      = 20,2 -</a:t>
              </a:r>
              <a:r>
                <a:rPr lang="en-US" altLang="en-US" sz="18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28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 18,7 </a:t>
              </a:r>
            </a:p>
          </p:txBody>
        </p:sp>
        <p:graphicFrame>
          <p:nvGraphicFramePr>
            <p:cNvPr id="26" name="Object 57">
              <a:extLst>
                <a:ext uri="{FF2B5EF4-FFF2-40B4-BE49-F238E27FC236}">
                  <a16:creationId xmlns:a16="http://schemas.microsoft.com/office/drawing/2014/main" id="{1762A6E8-C451-4BFD-BF64-F611F46A7FBC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3405" y="837"/>
            <a:ext cx="258" cy="28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4" imgW="126835" imgH="139518" progId="Equation.3">
                    <p:embed/>
                  </p:oleObj>
                </mc:Choice>
                <mc:Fallback>
                  <p:oleObj name="Equation" r:id="rId14" imgW="126835" imgH="139518" progId="Equation.3">
                    <p:embed/>
                    <p:pic>
                      <p:nvPicPr>
                        <p:cNvPr id="11292" name="Object 57">
                          <a:extLst>
                            <a:ext uri="{FF2B5EF4-FFF2-40B4-BE49-F238E27FC236}">
                              <a16:creationId xmlns:a16="http://schemas.microsoft.com/office/drawing/2014/main" id="{BA697987-D8F6-448E-A0AC-DC2683D166C4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405" y="837"/>
                          <a:ext cx="258" cy="28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27" name="Group 58">
            <a:extLst>
              <a:ext uri="{FF2B5EF4-FFF2-40B4-BE49-F238E27FC236}">
                <a16:creationId xmlns:a16="http://schemas.microsoft.com/office/drawing/2014/main" id="{36B0BB37-CD66-4B31-B0AA-391B6EF1BBA9}"/>
              </a:ext>
            </a:extLst>
          </p:cNvPr>
          <p:cNvGrpSpPr>
            <a:grpSpLocks/>
          </p:cNvGrpSpPr>
          <p:nvPr/>
        </p:nvGrpSpPr>
        <p:grpSpPr bwMode="auto">
          <a:xfrm>
            <a:off x="4605338" y="2027873"/>
            <a:ext cx="3897312" cy="519112"/>
            <a:chOff x="3037" y="807"/>
            <a:chExt cx="2976" cy="327"/>
          </a:xfrm>
        </p:grpSpPr>
        <p:sp>
          <p:nvSpPr>
            <p:cNvPr id="28" name="Text Box 59">
              <a:extLst>
                <a:ext uri="{FF2B5EF4-FFF2-40B4-BE49-F238E27FC236}">
                  <a16:creationId xmlns:a16="http://schemas.microsoft.com/office/drawing/2014/main" id="{5EC221DE-AD30-4AD6-B06E-7338CBE922C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37" y="807"/>
              <a:ext cx="2976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800" b="1">
                  <a:solidFill>
                    <a:srgbClr val="FF0000"/>
                  </a:solidFill>
                  <a:latin typeface="Times New Roman" panose="02020603050405020304" pitchFamily="18" charset="0"/>
                </a:rPr>
                <a:t>                      = 1,5</a:t>
              </a:r>
            </a:p>
          </p:txBody>
        </p:sp>
        <p:graphicFrame>
          <p:nvGraphicFramePr>
            <p:cNvPr id="29" name="Object 60">
              <a:extLst>
                <a:ext uri="{FF2B5EF4-FFF2-40B4-BE49-F238E27FC236}">
                  <a16:creationId xmlns:a16="http://schemas.microsoft.com/office/drawing/2014/main" id="{EB9D7187-CEA3-4A96-B44F-893EF382CC53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3405" y="837"/>
            <a:ext cx="258" cy="28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5" imgW="126835" imgH="139518" progId="Equation.3">
                    <p:embed/>
                  </p:oleObj>
                </mc:Choice>
                <mc:Fallback>
                  <p:oleObj name="Equation" r:id="rId15" imgW="126835" imgH="139518" progId="Equation.3">
                    <p:embed/>
                    <p:pic>
                      <p:nvPicPr>
                        <p:cNvPr id="11290" name="Object 60">
                          <a:extLst>
                            <a:ext uri="{FF2B5EF4-FFF2-40B4-BE49-F238E27FC236}">
                              <a16:creationId xmlns:a16="http://schemas.microsoft.com/office/drawing/2014/main" id="{884B1847-B0B2-4851-9CB8-B344F174B6BA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405" y="837"/>
                          <a:ext cx="258" cy="28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30" name="Group 61">
            <a:extLst>
              <a:ext uri="{FF2B5EF4-FFF2-40B4-BE49-F238E27FC236}">
                <a16:creationId xmlns:a16="http://schemas.microsoft.com/office/drawing/2014/main" id="{5663D993-1480-4532-A234-FE56112C607C}"/>
              </a:ext>
            </a:extLst>
          </p:cNvPr>
          <p:cNvGrpSpPr>
            <a:grpSpLocks/>
          </p:cNvGrpSpPr>
          <p:nvPr/>
        </p:nvGrpSpPr>
        <p:grpSpPr bwMode="auto">
          <a:xfrm>
            <a:off x="2514600" y="3123248"/>
            <a:ext cx="4876800" cy="519112"/>
            <a:chOff x="2880" y="1209"/>
            <a:chExt cx="2976" cy="327"/>
          </a:xfrm>
        </p:grpSpPr>
        <p:sp>
          <p:nvSpPr>
            <p:cNvPr id="31" name="Text Box 62">
              <a:extLst>
                <a:ext uri="{FF2B5EF4-FFF2-40B4-BE49-F238E27FC236}">
                  <a16:creationId xmlns:a16="http://schemas.microsoft.com/office/drawing/2014/main" id="{BBF6AC4E-D6E6-4F82-9B2B-A74059DE606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80" y="1209"/>
              <a:ext cx="2976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8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        </a:t>
              </a:r>
              <a:r>
                <a:rPr lang="nl-NL" altLang="en-US" sz="18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X</a:t>
              </a:r>
              <a:r>
                <a:rPr lang="en-US" altLang="en-US" sz="18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28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 12,5  = 15</a:t>
              </a:r>
            </a:p>
          </p:txBody>
        </p:sp>
        <p:graphicFrame>
          <p:nvGraphicFramePr>
            <p:cNvPr id="32" name="Object 63">
              <a:extLst>
                <a:ext uri="{FF2B5EF4-FFF2-40B4-BE49-F238E27FC236}">
                  <a16:creationId xmlns:a16="http://schemas.microsoft.com/office/drawing/2014/main" id="{7C20185C-7FDD-4A7A-ACEE-5EFFED3F88C8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3072" y="1252"/>
            <a:ext cx="258" cy="28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6" imgW="126835" imgH="139518" progId="Equation.3">
                    <p:embed/>
                  </p:oleObj>
                </mc:Choice>
                <mc:Fallback>
                  <p:oleObj name="Equation" r:id="rId16" imgW="126835" imgH="139518" progId="Equation.3">
                    <p:embed/>
                    <p:pic>
                      <p:nvPicPr>
                        <p:cNvPr id="11288" name="Object 63">
                          <a:extLst>
                            <a:ext uri="{FF2B5EF4-FFF2-40B4-BE49-F238E27FC236}">
                              <a16:creationId xmlns:a16="http://schemas.microsoft.com/office/drawing/2014/main" id="{CE7594F5-49DB-45E0-997B-74B2F88643C1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072" y="1252"/>
                          <a:ext cx="258" cy="28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33" name="Group 64">
            <a:extLst>
              <a:ext uri="{FF2B5EF4-FFF2-40B4-BE49-F238E27FC236}">
                <a16:creationId xmlns:a16="http://schemas.microsoft.com/office/drawing/2014/main" id="{F0735529-41A1-4E00-9619-EDD79D3BAA3B}"/>
              </a:ext>
            </a:extLst>
          </p:cNvPr>
          <p:cNvGrpSpPr>
            <a:grpSpLocks/>
          </p:cNvGrpSpPr>
          <p:nvPr/>
        </p:nvGrpSpPr>
        <p:grpSpPr bwMode="auto">
          <a:xfrm>
            <a:off x="2414588" y="3572510"/>
            <a:ext cx="4324350" cy="527050"/>
            <a:chOff x="2784" y="864"/>
            <a:chExt cx="2976" cy="332"/>
          </a:xfrm>
        </p:grpSpPr>
        <p:sp>
          <p:nvSpPr>
            <p:cNvPr id="34" name="Text Box 65">
              <a:extLst>
                <a:ext uri="{FF2B5EF4-FFF2-40B4-BE49-F238E27FC236}">
                  <a16:creationId xmlns:a16="http://schemas.microsoft.com/office/drawing/2014/main" id="{6C3F2126-503B-467D-AEA5-9116334BA3E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84" y="864"/>
              <a:ext cx="2976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8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                      = 15 :</a:t>
              </a:r>
              <a:r>
                <a:rPr lang="en-US" altLang="en-US" sz="18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28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 12,5 </a:t>
              </a:r>
            </a:p>
          </p:txBody>
        </p:sp>
        <p:graphicFrame>
          <p:nvGraphicFramePr>
            <p:cNvPr id="35" name="Object 66">
              <a:extLst>
                <a:ext uri="{FF2B5EF4-FFF2-40B4-BE49-F238E27FC236}">
                  <a16:creationId xmlns:a16="http://schemas.microsoft.com/office/drawing/2014/main" id="{575F2F03-4D05-4DC8-8CF6-A97C5F1A2730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3072" y="912"/>
            <a:ext cx="258" cy="28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7" imgW="126835" imgH="139518" progId="Equation.3">
                    <p:embed/>
                  </p:oleObj>
                </mc:Choice>
                <mc:Fallback>
                  <p:oleObj name="Equation" r:id="rId17" imgW="126835" imgH="139518" progId="Equation.3">
                    <p:embed/>
                    <p:pic>
                      <p:nvPicPr>
                        <p:cNvPr id="11286" name="Object 66">
                          <a:extLst>
                            <a:ext uri="{FF2B5EF4-FFF2-40B4-BE49-F238E27FC236}">
                              <a16:creationId xmlns:a16="http://schemas.microsoft.com/office/drawing/2014/main" id="{4BAF22AD-E826-4B2F-BC70-76CAF78EB536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072" y="912"/>
                          <a:ext cx="258" cy="28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36" name="Group 67">
            <a:extLst>
              <a:ext uri="{FF2B5EF4-FFF2-40B4-BE49-F238E27FC236}">
                <a16:creationId xmlns:a16="http://schemas.microsoft.com/office/drawing/2014/main" id="{37AA52FE-7735-46D8-8E82-F599C4B0057F}"/>
              </a:ext>
            </a:extLst>
          </p:cNvPr>
          <p:cNvGrpSpPr>
            <a:grpSpLocks/>
          </p:cNvGrpSpPr>
          <p:nvPr/>
        </p:nvGrpSpPr>
        <p:grpSpPr bwMode="auto">
          <a:xfrm>
            <a:off x="2395538" y="4105910"/>
            <a:ext cx="4324350" cy="527050"/>
            <a:chOff x="2784" y="864"/>
            <a:chExt cx="2976" cy="332"/>
          </a:xfrm>
        </p:grpSpPr>
        <p:sp>
          <p:nvSpPr>
            <p:cNvPr id="37" name="Text Box 68">
              <a:extLst>
                <a:ext uri="{FF2B5EF4-FFF2-40B4-BE49-F238E27FC236}">
                  <a16:creationId xmlns:a16="http://schemas.microsoft.com/office/drawing/2014/main" id="{C1B852B4-CB5E-4671-8F58-E3D572364E7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84" y="864"/>
              <a:ext cx="2976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800" b="1">
                  <a:solidFill>
                    <a:srgbClr val="FF0000"/>
                  </a:solidFill>
                  <a:latin typeface="Times New Roman" panose="02020603050405020304" pitchFamily="18" charset="0"/>
                </a:rPr>
                <a:t>                      = 1,2 </a:t>
              </a:r>
            </a:p>
          </p:txBody>
        </p:sp>
        <p:graphicFrame>
          <p:nvGraphicFramePr>
            <p:cNvPr id="38" name="Object 69">
              <a:extLst>
                <a:ext uri="{FF2B5EF4-FFF2-40B4-BE49-F238E27FC236}">
                  <a16:creationId xmlns:a16="http://schemas.microsoft.com/office/drawing/2014/main" id="{C2B033A6-B389-4EC9-B449-8B65A13C6D83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3072" y="912"/>
            <a:ext cx="258" cy="28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8" imgW="126835" imgH="139518" progId="Equation.3">
                    <p:embed/>
                  </p:oleObj>
                </mc:Choice>
                <mc:Fallback>
                  <p:oleObj name="Equation" r:id="rId18" imgW="126835" imgH="139518" progId="Equation.3">
                    <p:embed/>
                    <p:pic>
                      <p:nvPicPr>
                        <p:cNvPr id="11284" name="Object 69">
                          <a:extLst>
                            <a:ext uri="{FF2B5EF4-FFF2-40B4-BE49-F238E27FC236}">
                              <a16:creationId xmlns:a16="http://schemas.microsoft.com/office/drawing/2014/main" id="{33CA1528-71C6-4403-9CD8-93D0C7431CB1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072" y="912"/>
                          <a:ext cx="258" cy="28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41" name="Object 6">
            <a:extLst>
              <a:ext uri="{FF2B5EF4-FFF2-40B4-BE49-F238E27FC236}">
                <a16:creationId xmlns:a16="http://schemas.microsoft.com/office/drawing/2014/main" id="{53FFA845-F909-43C0-91C4-52559F9BA3F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77754585"/>
              </p:ext>
            </p:extLst>
          </p:nvPr>
        </p:nvGraphicFramePr>
        <p:xfrm>
          <a:off x="1016265" y="56198"/>
          <a:ext cx="659871" cy="450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0" imgW="126835" imgH="139518" progId="Equation.3">
                  <p:embed/>
                </p:oleObj>
              </mc:Choice>
              <mc:Fallback>
                <p:oleObj name="Equation" r:id="rId20" imgW="126835" imgH="139518" progId="Equation.3">
                  <p:embed/>
                  <p:pic>
                    <p:nvPicPr>
                      <p:cNvPr id="5" name="Object 6">
                        <a:extLst>
                          <a:ext uri="{FF2B5EF4-FFF2-40B4-BE49-F238E27FC236}">
                            <a16:creationId xmlns:a16="http://schemas.microsoft.com/office/drawing/2014/main" id="{44CB42BE-D4A6-47D5-B091-A0337D3357C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16265" y="56198"/>
                        <a:ext cx="659871" cy="450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762864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000">
        <p:blinds dir="vert"/>
      </p:transition>
    </mc:Choice>
    <mc:Fallback xmlns="">
      <p:transition spd="slow" advTm="3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5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5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任意多边形 13"/>
          <p:cNvSpPr/>
          <p:nvPr/>
        </p:nvSpPr>
        <p:spPr>
          <a:xfrm>
            <a:off x="3719384" y="335674"/>
            <a:ext cx="5424616" cy="3334283"/>
          </a:xfrm>
          <a:custGeom>
            <a:avLst/>
            <a:gdLst>
              <a:gd name="connsiteX0" fmla="*/ 0 w 5424616"/>
              <a:gd name="connsiteY0" fmla="*/ 183310 h 3334283"/>
              <a:gd name="connsiteX1" fmla="*/ 1668162 w 5424616"/>
              <a:gd name="connsiteY1" fmla="*/ 257450 h 3334283"/>
              <a:gd name="connsiteX2" fmla="*/ 2631989 w 5424616"/>
              <a:gd name="connsiteY2" fmla="*/ 2667018 h 3334283"/>
              <a:gd name="connsiteX3" fmla="*/ 5424616 w 5424616"/>
              <a:gd name="connsiteY3" fmla="*/ 3334283 h 33342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24616" h="3334283">
                <a:moveTo>
                  <a:pt x="0" y="183310"/>
                </a:moveTo>
                <a:cubicBezTo>
                  <a:pt x="614748" y="13404"/>
                  <a:pt x="1229497" y="-156501"/>
                  <a:pt x="1668162" y="257450"/>
                </a:cubicBezTo>
                <a:cubicBezTo>
                  <a:pt x="2106827" y="671401"/>
                  <a:pt x="2005913" y="2154213"/>
                  <a:pt x="2631989" y="2667018"/>
                </a:cubicBezTo>
                <a:cubicBezTo>
                  <a:pt x="3258065" y="3179823"/>
                  <a:pt x="4341340" y="3257053"/>
                  <a:pt x="5424616" y="3334283"/>
                </a:cubicBezTo>
              </a:path>
            </a:pathLst>
          </a:custGeom>
          <a:noFill/>
          <a:ln w="22225">
            <a:solidFill>
              <a:srgbClr val="77B5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412" y="444470"/>
            <a:ext cx="5237068" cy="3081512"/>
          </a:xfrm>
          <a:prstGeom prst="rect">
            <a:avLst/>
          </a:prstGeom>
        </p:spPr>
      </p:pic>
      <p:grpSp>
        <p:nvGrpSpPr>
          <p:cNvPr id="12" name="组合 11"/>
          <p:cNvGrpSpPr/>
          <p:nvPr/>
        </p:nvGrpSpPr>
        <p:grpSpPr>
          <a:xfrm>
            <a:off x="5262960" y="58092"/>
            <a:ext cx="2409568" cy="2253178"/>
            <a:chOff x="5140411" y="337907"/>
            <a:chExt cx="2224216" cy="2079856"/>
          </a:xfrm>
        </p:grpSpPr>
        <p:sp>
          <p:nvSpPr>
            <p:cNvPr id="6" name="任意多边形 5"/>
            <p:cNvSpPr/>
            <p:nvPr/>
          </p:nvSpPr>
          <p:spPr>
            <a:xfrm>
              <a:off x="5140411" y="337907"/>
              <a:ext cx="2224216" cy="2079856"/>
            </a:xfrm>
            <a:custGeom>
              <a:avLst/>
              <a:gdLst>
                <a:gd name="connsiteX0" fmla="*/ 531340 w 1264014"/>
                <a:gd name="connsiteY0" fmla="*/ 292288 h 1181975"/>
                <a:gd name="connsiteX1" fmla="*/ 543697 w 1264014"/>
                <a:gd name="connsiteY1" fmla="*/ 57510 h 1181975"/>
                <a:gd name="connsiteX2" fmla="*/ 580767 w 1264014"/>
                <a:gd name="connsiteY2" fmla="*/ 32796 h 1181975"/>
                <a:gd name="connsiteX3" fmla="*/ 667264 w 1264014"/>
                <a:gd name="connsiteY3" fmla="*/ 8083 h 1181975"/>
                <a:gd name="connsiteX4" fmla="*/ 889686 w 1264014"/>
                <a:gd name="connsiteY4" fmla="*/ 57510 h 1181975"/>
                <a:gd name="connsiteX5" fmla="*/ 914400 w 1264014"/>
                <a:gd name="connsiteY5" fmla="*/ 94580 h 1181975"/>
                <a:gd name="connsiteX6" fmla="*/ 939113 w 1264014"/>
                <a:gd name="connsiteY6" fmla="*/ 181077 h 1181975"/>
                <a:gd name="connsiteX7" fmla="*/ 926756 w 1264014"/>
                <a:gd name="connsiteY7" fmla="*/ 279931 h 1181975"/>
                <a:gd name="connsiteX8" fmla="*/ 914400 w 1264014"/>
                <a:gd name="connsiteY8" fmla="*/ 329358 h 1181975"/>
                <a:gd name="connsiteX9" fmla="*/ 951470 w 1264014"/>
                <a:gd name="connsiteY9" fmla="*/ 317002 h 1181975"/>
                <a:gd name="connsiteX10" fmla="*/ 1136821 w 1264014"/>
                <a:gd name="connsiteY10" fmla="*/ 329358 h 1181975"/>
                <a:gd name="connsiteX11" fmla="*/ 1186248 w 1264014"/>
                <a:gd name="connsiteY11" fmla="*/ 403499 h 1181975"/>
                <a:gd name="connsiteX12" fmla="*/ 1210962 w 1264014"/>
                <a:gd name="connsiteY12" fmla="*/ 440569 h 1181975"/>
                <a:gd name="connsiteX13" fmla="*/ 1210962 w 1264014"/>
                <a:gd name="connsiteY13" fmla="*/ 613564 h 1181975"/>
                <a:gd name="connsiteX14" fmla="*/ 1186248 w 1264014"/>
                <a:gd name="connsiteY14" fmla="*/ 650634 h 1181975"/>
                <a:gd name="connsiteX15" fmla="*/ 1099751 w 1264014"/>
                <a:gd name="connsiteY15" fmla="*/ 675348 h 1181975"/>
                <a:gd name="connsiteX16" fmla="*/ 1210962 w 1264014"/>
                <a:gd name="connsiteY16" fmla="*/ 724775 h 1181975"/>
                <a:gd name="connsiteX17" fmla="*/ 1248032 w 1264014"/>
                <a:gd name="connsiteY17" fmla="*/ 897769 h 1181975"/>
                <a:gd name="connsiteX18" fmla="*/ 1223318 w 1264014"/>
                <a:gd name="connsiteY18" fmla="*/ 934839 h 1181975"/>
                <a:gd name="connsiteX19" fmla="*/ 1149178 w 1264014"/>
                <a:gd name="connsiteY19" fmla="*/ 959553 h 1181975"/>
                <a:gd name="connsiteX20" fmla="*/ 1099751 w 1264014"/>
                <a:gd name="connsiteY20" fmla="*/ 984266 h 1181975"/>
                <a:gd name="connsiteX21" fmla="*/ 926756 w 1264014"/>
                <a:gd name="connsiteY21" fmla="*/ 971910 h 1181975"/>
                <a:gd name="connsiteX22" fmla="*/ 889686 w 1264014"/>
                <a:gd name="connsiteY22" fmla="*/ 947196 h 1181975"/>
                <a:gd name="connsiteX23" fmla="*/ 877329 w 1264014"/>
                <a:gd name="connsiteY23" fmla="*/ 984266 h 1181975"/>
                <a:gd name="connsiteX24" fmla="*/ 864973 w 1264014"/>
                <a:gd name="connsiteY24" fmla="*/ 1120191 h 1181975"/>
                <a:gd name="connsiteX25" fmla="*/ 753762 w 1264014"/>
                <a:gd name="connsiteY25" fmla="*/ 1181975 h 1181975"/>
                <a:gd name="connsiteX26" fmla="*/ 593124 w 1264014"/>
                <a:gd name="connsiteY26" fmla="*/ 1169618 h 1181975"/>
                <a:gd name="connsiteX27" fmla="*/ 518983 w 1264014"/>
                <a:gd name="connsiteY27" fmla="*/ 1132548 h 1181975"/>
                <a:gd name="connsiteX28" fmla="*/ 469556 w 1264014"/>
                <a:gd name="connsiteY28" fmla="*/ 1107834 h 1181975"/>
                <a:gd name="connsiteX29" fmla="*/ 444843 w 1264014"/>
                <a:gd name="connsiteY29" fmla="*/ 1033693 h 1181975"/>
                <a:gd name="connsiteX30" fmla="*/ 333632 w 1264014"/>
                <a:gd name="connsiteY30" fmla="*/ 1120191 h 1181975"/>
                <a:gd name="connsiteX31" fmla="*/ 222421 w 1264014"/>
                <a:gd name="connsiteY31" fmla="*/ 1095477 h 1181975"/>
                <a:gd name="connsiteX32" fmla="*/ 148281 w 1264014"/>
                <a:gd name="connsiteY32" fmla="*/ 1058407 h 1181975"/>
                <a:gd name="connsiteX33" fmla="*/ 111210 w 1264014"/>
                <a:gd name="connsiteY33" fmla="*/ 1021337 h 1181975"/>
                <a:gd name="connsiteX34" fmla="*/ 98854 w 1264014"/>
                <a:gd name="connsiteY34" fmla="*/ 984266 h 1181975"/>
                <a:gd name="connsiteX35" fmla="*/ 74140 w 1264014"/>
                <a:gd name="connsiteY35" fmla="*/ 947196 h 1181975"/>
                <a:gd name="connsiteX36" fmla="*/ 86497 w 1264014"/>
                <a:gd name="connsiteY36" fmla="*/ 798915 h 1181975"/>
                <a:gd name="connsiteX37" fmla="*/ 123567 w 1264014"/>
                <a:gd name="connsiteY37" fmla="*/ 761845 h 1181975"/>
                <a:gd name="connsiteX38" fmla="*/ 197708 w 1264014"/>
                <a:gd name="connsiteY38" fmla="*/ 724775 h 1181975"/>
                <a:gd name="connsiteX39" fmla="*/ 74140 w 1264014"/>
                <a:gd name="connsiteY39" fmla="*/ 700061 h 1181975"/>
                <a:gd name="connsiteX40" fmla="*/ 37070 w 1264014"/>
                <a:gd name="connsiteY40" fmla="*/ 675348 h 1181975"/>
                <a:gd name="connsiteX41" fmla="*/ 24713 w 1264014"/>
                <a:gd name="connsiteY41" fmla="*/ 601207 h 1181975"/>
                <a:gd name="connsiteX42" fmla="*/ 12356 w 1264014"/>
                <a:gd name="connsiteY42" fmla="*/ 564137 h 1181975"/>
                <a:gd name="connsiteX43" fmla="*/ 0 w 1264014"/>
                <a:gd name="connsiteY43" fmla="*/ 502353 h 1181975"/>
                <a:gd name="connsiteX44" fmla="*/ 49427 w 1264014"/>
                <a:gd name="connsiteY44" fmla="*/ 341715 h 1181975"/>
                <a:gd name="connsiteX45" fmla="*/ 86497 w 1264014"/>
                <a:gd name="connsiteY45" fmla="*/ 329358 h 1181975"/>
                <a:gd name="connsiteX46" fmla="*/ 222421 w 1264014"/>
                <a:gd name="connsiteY46" fmla="*/ 341715 h 1181975"/>
                <a:gd name="connsiteX47" fmla="*/ 259491 w 1264014"/>
                <a:gd name="connsiteY47" fmla="*/ 354072 h 1181975"/>
                <a:gd name="connsiteX48" fmla="*/ 296562 w 1264014"/>
                <a:gd name="connsiteY48" fmla="*/ 391142 h 1181975"/>
                <a:gd name="connsiteX49" fmla="*/ 333632 w 1264014"/>
                <a:gd name="connsiteY49" fmla="*/ 415856 h 1181975"/>
                <a:gd name="connsiteX50" fmla="*/ 284205 w 1264014"/>
                <a:gd name="connsiteY50" fmla="*/ 329358 h 1181975"/>
                <a:gd name="connsiteX51" fmla="*/ 259491 w 1264014"/>
                <a:gd name="connsiteY51" fmla="*/ 292288 h 1181975"/>
                <a:gd name="connsiteX52" fmla="*/ 234778 w 1264014"/>
                <a:gd name="connsiteY52" fmla="*/ 205791 h 1181975"/>
                <a:gd name="connsiteX53" fmla="*/ 247135 w 1264014"/>
                <a:gd name="connsiteY53" fmla="*/ 106937 h 1181975"/>
                <a:gd name="connsiteX54" fmla="*/ 296562 w 1264014"/>
                <a:gd name="connsiteY54" fmla="*/ 94580 h 1181975"/>
                <a:gd name="connsiteX55" fmla="*/ 481913 w 1264014"/>
                <a:gd name="connsiteY55" fmla="*/ 119293 h 1181975"/>
                <a:gd name="connsiteX56" fmla="*/ 518983 w 1264014"/>
                <a:gd name="connsiteY56" fmla="*/ 144007 h 1181975"/>
                <a:gd name="connsiteX57" fmla="*/ 568410 w 1264014"/>
                <a:gd name="connsiteY57" fmla="*/ 218148 h 1181975"/>
                <a:gd name="connsiteX58" fmla="*/ 580767 w 1264014"/>
                <a:gd name="connsiteY58" fmla="*/ 255218 h 1181975"/>
                <a:gd name="connsiteX59" fmla="*/ 531340 w 1264014"/>
                <a:gd name="connsiteY59" fmla="*/ 292288 h 118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</a:cxnLst>
              <a:rect l="l" t="t" r="r" b="b"/>
              <a:pathLst>
                <a:path w="1264014" h="1181975">
                  <a:moveTo>
                    <a:pt x="531340" y="292288"/>
                  </a:moveTo>
                  <a:cubicBezTo>
                    <a:pt x="525162" y="259337"/>
                    <a:pt x="529033" y="134494"/>
                    <a:pt x="543697" y="57510"/>
                  </a:cubicBezTo>
                  <a:cubicBezTo>
                    <a:pt x="546476" y="42921"/>
                    <a:pt x="567484" y="39438"/>
                    <a:pt x="580767" y="32796"/>
                  </a:cubicBezTo>
                  <a:cubicBezTo>
                    <a:pt x="598497" y="23931"/>
                    <a:pt x="651423" y="12043"/>
                    <a:pt x="667264" y="8083"/>
                  </a:cubicBezTo>
                  <a:cubicBezTo>
                    <a:pt x="986149" y="26840"/>
                    <a:pt x="837355" y="-47151"/>
                    <a:pt x="889686" y="57510"/>
                  </a:cubicBezTo>
                  <a:cubicBezTo>
                    <a:pt x="896328" y="70793"/>
                    <a:pt x="906162" y="82223"/>
                    <a:pt x="914400" y="94580"/>
                  </a:cubicBezTo>
                  <a:cubicBezTo>
                    <a:pt x="920226" y="112059"/>
                    <a:pt x="939113" y="165565"/>
                    <a:pt x="939113" y="181077"/>
                  </a:cubicBezTo>
                  <a:cubicBezTo>
                    <a:pt x="939113" y="214285"/>
                    <a:pt x="932215" y="247175"/>
                    <a:pt x="926756" y="279931"/>
                  </a:cubicBezTo>
                  <a:cubicBezTo>
                    <a:pt x="923964" y="296683"/>
                    <a:pt x="904980" y="315228"/>
                    <a:pt x="914400" y="329358"/>
                  </a:cubicBezTo>
                  <a:cubicBezTo>
                    <a:pt x="921625" y="340195"/>
                    <a:pt x="939113" y="321121"/>
                    <a:pt x="951470" y="317002"/>
                  </a:cubicBezTo>
                  <a:cubicBezTo>
                    <a:pt x="1013254" y="321121"/>
                    <a:pt x="1076375" y="315925"/>
                    <a:pt x="1136821" y="329358"/>
                  </a:cubicBezTo>
                  <a:cubicBezTo>
                    <a:pt x="1176348" y="338142"/>
                    <a:pt x="1173398" y="377799"/>
                    <a:pt x="1186248" y="403499"/>
                  </a:cubicBezTo>
                  <a:cubicBezTo>
                    <a:pt x="1192890" y="416782"/>
                    <a:pt x="1202724" y="428212"/>
                    <a:pt x="1210962" y="440569"/>
                  </a:cubicBezTo>
                  <a:cubicBezTo>
                    <a:pt x="1226041" y="515970"/>
                    <a:pt x="1233791" y="522249"/>
                    <a:pt x="1210962" y="613564"/>
                  </a:cubicBezTo>
                  <a:cubicBezTo>
                    <a:pt x="1207360" y="627972"/>
                    <a:pt x="1197845" y="641357"/>
                    <a:pt x="1186248" y="650634"/>
                  </a:cubicBezTo>
                  <a:cubicBezTo>
                    <a:pt x="1178190" y="657081"/>
                    <a:pt x="1102981" y="674541"/>
                    <a:pt x="1099751" y="675348"/>
                  </a:cubicBezTo>
                  <a:cubicBezTo>
                    <a:pt x="1187980" y="704757"/>
                    <a:pt x="1152216" y="685611"/>
                    <a:pt x="1210962" y="724775"/>
                  </a:cubicBezTo>
                  <a:cubicBezTo>
                    <a:pt x="1266776" y="808495"/>
                    <a:pt x="1277527" y="789623"/>
                    <a:pt x="1248032" y="897769"/>
                  </a:cubicBezTo>
                  <a:cubicBezTo>
                    <a:pt x="1244124" y="912097"/>
                    <a:pt x="1235912" y="926968"/>
                    <a:pt x="1223318" y="934839"/>
                  </a:cubicBezTo>
                  <a:cubicBezTo>
                    <a:pt x="1201227" y="948646"/>
                    <a:pt x="1172478" y="947903"/>
                    <a:pt x="1149178" y="959553"/>
                  </a:cubicBezTo>
                  <a:lnTo>
                    <a:pt x="1099751" y="984266"/>
                  </a:lnTo>
                  <a:cubicBezTo>
                    <a:pt x="1042086" y="980147"/>
                    <a:pt x="983688" y="981957"/>
                    <a:pt x="926756" y="971910"/>
                  </a:cubicBezTo>
                  <a:cubicBezTo>
                    <a:pt x="912131" y="969329"/>
                    <a:pt x="904094" y="943594"/>
                    <a:pt x="889686" y="947196"/>
                  </a:cubicBezTo>
                  <a:cubicBezTo>
                    <a:pt x="877050" y="950355"/>
                    <a:pt x="881448" y="971909"/>
                    <a:pt x="877329" y="984266"/>
                  </a:cubicBezTo>
                  <a:cubicBezTo>
                    <a:pt x="873210" y="1029574"/>
                    <a:pt x="884212" y="1078964"/>
                    <a:pt x="864973" y="1120191"/>
                  </a:cubicBezTo>
                  <a:cubicBezTo>
                    <a:pt x="849320" y="1153734"/>
                    <a:pt x="788609" y="1170359"/>
                    <a:pt x="753762" y="1181975"/>
                  </a:cubicBezTo>
                  <a:cubicBezTo>
                    <a:pt x="700216" y="1177856"/>
                    <a:pt x="646413" y="1176279"/>
                    <a:pt x="593124" y="1169618"/>
                  </a:cubicBezTo>
                  <a:cubicBezTo>
                    <a:pt x="556878" y="1165087"/>
                    <a:pt x="549888" y="1150208"/>
                    <a:pt x="518983" y="1132548"/>
                  </a:cubicBezTo>
                  <a:cubicBezTo>
                    <a:pt x="502990" y="1123409"/>
                    <a:pt x="486032" y="1116072"/>
                    <a:pt x="469556" y="1107834"/>
                  </a:cubicBezTo>
                  <a:cubicBezTo>
                    <a:pt x="461318" y="1083120"/>
                    <a:pt x="463263" y="1015273"/>
                    <a:pt x="444843" y="1033693"/>
                  </a:cubicBezTo>
                  <a:cubicBezTo>
                    <a:pt x="361492" y="1117044"/>
                    <a:pt x="403859" y="1096781"/>
                    <a:pt x="333632" y="1120191"/>
                  </a:cubicBezTo>
                  <a:cubicBezTo>
                    <a:pt x="305154" y="1115445"/>
                    <a:pt x="252842" y="1110687"/>
                    <a:pt x="222421" y="1095477"/>
                  </a:cubicBezTo>
                  <a:cubicBezTo>
                    <a:pt x="126606" y="1047569"/>
                    <a:pt x="241458" y="1089467"/>
                    <a:pt x="148281" y="1058407"/>
                  </a:cubicBezTo>
                  <a:cubicBezTo>
                    <a:pt x="135924" y="1046050"/>
                    <a:pt x="120903" y="1035877"/>
                    <a:pt x="111210" y="1021337"/>
                  </a:cubicBezTo>
                  <a:cubicBezTo>
                    <a:pt x="103985" y="1010499"/>
                    <a:pt x="104679" y="995916"/>
                    <a:pt x="98854" y="984266"/>
                  </a:cubicBezTo>
                  <a:cubicBezTo>
                    <a:pt x="92213" y="970983"/>
                    <a:pt x="82378" y="959553"/>
                    <a:pt x="74140" y="947196"/>
                  </a:cubicBezTo>
                  <a:cubicBezTo>
                    <a:pt x="78259" y="897769"/>
                    <a:pt x="73717" y="846839"/>
                    <a:pt x="86497" y="798915"/>
                  </a:cubicBezTo>
                  <a:cubicBezTo>
                    <a:pt x="91000" y="782030"/>
                    <a:pt x="110142" y="773032"/>
                    <a:pt x="123567" y="761845"/>
                  </a:cubicBezTo>
                  <a:cubicBezTo>
                    <a:pt x="155507" y="735228"/>
                    <a:pt x="160552" y="737159"/>
                    <a:pt x="197708" y="724775"/>
                  </a:cubicBezTo>
                  <a:cubicBezTo>
                    <a:pt x="165828" y="720221"/>
                    <a:pt x="108649" y="717315"/>
                    <a:pt x="74140" y="700061"/>
                  </a:cubicBezTo>
                  <a:cubicBezTo>
                    <a:pt x="60857" y="693420"/>
                    <a:pt x="49427" y="683586"/>
                    <a:pt x="37070" y="675348"/>
                  </a:cubicBezTo>
                  <a:cubicBezTo>
                    <a:pt x="32951" y="650634"/>
                    <a:pt x="30148" y="625665"/>
                    <a:pt x="24713" y="601207"/>
                  </a:cubicBezTo>
                  <a:cubicBezTo>
                    <a:pt x="21887" y="588492"/>
                    <a:pt x="15515" y="576773"/>
                    <a:pt x="12356" y="564137"/>
                  </a:cubicBezTo>
                  <a:cubicBezTo>
                    <a:pt x="7262" y="543762"/>
                    <a:pt x="4119" y="522948"/>
                    <a:pt x="0" y="502353"/>
                  </a:cubicBezTo>
                  <a:cubicBezTo>
                    <a:pt x="10058" y="391712"/>
                    <a:pt x="-24309" y="378583"/>
                    <a:pt x="49427" y="341715"/>
                  </a:cubicBezTo>
                  <a:cubicBezTo>
                    <a:pt x="61077" y="335890"/>
                    <a:pt x="74140" y="333477"/>
                    <a:pt x="86497" y="329358"/>
                  </a:cubicBezTo>
                  <a:cubicBezTo>
                    <a:pt x="131805" y="333477"/>
                    <a:pt x="177383" y="335281"/>
                    <a:pt x="222421" y="341715"/>
                  </a:cubicBezTo>
                  <a:cubicBezTo>
                    <a:pt x="235315" y="343557"/>
                    <a:pt x="248653" y="346847"/>
                    <a:pt x="259491" y="354072"/>
                  </a:cubicBezTo>
                  <a:cubicBezTo>
                    <a:pt x="274031" y="363765"/>
                    <a:pt x="283137" y="379955"/>
                    <a:pt x="296562" y="391142"/>
                  </a:cubicBezTo>
                  <a:cubicBezTo>
                    <a:pt x="307971" y="400649"/>
                    <a:pt x="321275" y="407618"/>
                    <a:pt x="333632" y="415856"/>
                  </a:cubicBezTo>
                  <a:cubicBezTo>
                    <a:pt x="273416" y="325532"/>
                    <a:pt x="346921" y="439110"/>
                    <a:pt x="284205" y="329358"/>
                  </a:cubicBezTo>
                  <a:cubicBezTo>
                    <a:pt x="276837" y="316464"/>
                    <a:pt x="267729" y="304645"/>
                    <a:pt x="259491" y="292288"/>
                  </a:cubicBezTo>
                  <a:cubicBezTo>
                    <a:pt x="253665" y="274809"/>
                    <a:pt x="234778" y="221303"/>
                    <a:pt x="234778" y="205791"/>
                  </a:cubicBezTo>
                  <a:cubicBezTo>
                    <a:pt x="234778" y="172583"/>
                    <a:pt x="231008" y="135966"/>
                    <a:pt x="247135" y="106937"/>
                  </a:cubicBezTo>
                  <a:cubicBezTo>
                    <a:pt x="255383" y="92091"/>
                    <a:pt x="280086" y="98699"/>
                    <a:pt x="296562" y="94580"/>
                  </a:cubicBezTo>
                  <a:cubicBezTo>
                    <a:pt x="329674" y="97339"/>
                    <a:pt x="431443" y="94058"/>
                    <a:pt x="481913" y="119293"/>
                  </a:cubicBezTo>
                  <a:cubicBezTo>
                    <a:pt x="495196" y="125935"/>
                    <a:pt x="506626" y="135769"/>
                    <a:pt x="518983" y="144007"/>
                  </a:cubicBezTo>
                  <a:cubicBezTo>
                    <a:pt x="535459" y="168721"/>
                    <a:pt x="559017" y="189970"/>
                    <a:pt x="568410" y="218148"/>
                  </a:cubicBezTo>
                  <a:cubicBezTo>
                    <a:pt x="572529" y="230505"/>
                    <a:pt x="583321" y="242446"/>
                    <a:pt x="580767" y="255218"/>
                  </a:cubicBezTo>
                  <a:cubicBezTo>
                    <a:pt x="578482" y="266642"/>
                    <a:pt x="537518" y="325239"/>
                    <a:pt x="531340" y="292288"/>
                  </a:cubicBezTo>
                  <a:close/>
                </a:path>
              </a:pathLst>
            </a:custGeom>
            <a:solidFill>
              <a:srgbClr val="77B525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任意多边形 6"/>
            <p:cNvSpPr/>
            <p:nvPr/>
          </p:nvSpPr>
          <p:spPr>
            <a:xfrm rot="620371">
              <a:off x="5318783" y="504702"/>
              <a:ext cx="1867472" cy="1746266"/>
            </a:xfrm>
            <a:custGeom>
              <a:avLst/>
              <a:gdLst>
                <a:gd name="connsiteX0" fmla="*/ 531340 w 1264014"/>
                <a:gd name="connsiteY0" fmla="*/ 292288 h 1181975"/>
                <a:gd name="connsiteX1" fmla="*/ 543697 w 1264014"/>
                <a:gd name="connsiteY1" fmla="*/ 57510 h 1181975"/>
                <a:gd name="connsiteX2" fmla="*/ 580767 w 1264014"/>
                <a:gd name="connsiteY2" fmla="*/ 32796 h 1181975"/>
                <a:gd name="connsiteX3" fmla="*/ 667264 w 1264014"/>
                <a:gd name="connsiteY3" fmla="*/ 8083 h 1181975"/>
                <a:gd name="connsiteX4" fmla="*/ 889686 w 1264014"/>
                <a:gd name="connsiteY4" fmla="*/ 57510 h 1181975"/>
                <a:gd name="connsiteX5" fmla="*/ 914400 w 1264014"/>
                <a:gd name="connsiteY5" fmla="*/ 94580 h 1181975"/>
                <a:gd name="connsiteX6" fmla="*/ 939113 w 1264014"/>
                <a:gd name="connsiteY6" fmla="*/ 181077 h 1181975"/>
                <a:gd name="connsiteX7" fmla="*/ 926756 w 1264014"/>
                <a:gd name="connsiteY7" fmla="*/ 279931 h 1181975"/>
                <a:gd name="connsiteX8" fmla="*/ 914400 w 1264014"/>
                <a:gd name="connsiteY8" fmla="*/ 329358 h 1181975"/>
                <a:gd name="connsiteX9" fmla="*/ 951470 w 1264014"/>
                <a:gd name="connsiteY9" fmla="*/ 317002 h 1181975"/>
                <a:gd name="connsiteX10" fmla="*/ 1136821 w 1264014"/>
                <a:gd name="connsiteY10" fmla="*/ 329358 h 1181975"/>
                <a:gd name="connsiteX11" fmla="*/ 1186248 w 1264014"/>
                <a:gd name="connsiteY11" fmla="*/ 403499 h 1181975"/>
                <a:gd name="connsiteX12" fmla="*/ 1210962 w 1264014"/>
                <a:gd name="connsiteY12" fmla="*/ 440569 h 1181975"/>
                <a:gd name="connsiteX13" fmla="*/ 1210962 w 1264014"/>
                <a:gd name="connsiteY13" fmla="*/ 613564 h 1181975"/>
                <a:gd name="connsiteX14" fmla="*/ 1186248 w 1264014"/>
                <a:gd name="connsiteY14" fmla="*/ 650634 h 1181975"/>
                <a:gd name="connsiteX15" fmla="*/ 1099751 w 1264014"/>
                <a:gd name="connsiteY15" fmla="*/ 675348 h 1181975"/>
                <a:gd name="connsiteX16" fmla="*/ 1210962 w 1264014"/>
                <a:gd name="connsiteY16" fmla="*/ 724775 h 1181975"/>
                <a:gd name="connsiteX17" fmla="*/ 1248032 w 1264014"/>
                <a:gd name="connsiteY17" fmla="*/ 897769 h 1181975"/>
                <a:gd name="connsiteX18" fmla="*/ 1223318 w 1264014"/>
                <a:gd name="connsiteY18" fmla="*/ 934839 h 1181975"/>
                <a:gd name="connsiteX19" fmla="*/ 1149178 w 1264014"/>
                <a:gd name="connsiteY19" fmla="*/ 959553 h 1181975"/>
                <a:gd name="connsiteX20" fmla="*/ 1099751 w 1264014"/>
                <a:gd name="connsiteY20" fmla="*/ 984266 h 1181975"/>
                <a:gd name="connsiteX21" fmla="*/ 926756 w 1264014"/>
                <a:gd name="connsiteY21" fmla="*/ 971910 h 1181975"/>
                <a:gd name="connsiteX22" fmla="*/ 889686 w 1264014"/>
                <a:gd name="connsiteY22" fmla="*/ 947196 h 1181975"/>
                <a:gd name="connsiteX23" fmla="*/ 877329 w 1264014"/>
                <a:gd name="connsiteY23" fmla="*/ 984266 h 1181975"/>
                <a:gd name="connsiteX24" fmla="*/ 864973 w 1264014"/>
                <a:gd name="connsiteY24" fmla="*/ 1120191 h 1181975"/>
                <a:gd name="connsiteX25" fmla="*/ 753762 w 1264014"/>
                <a:gd name="connsiteY25" fmla="*/ 1181975 h 1181975"/>
                <a:gd name="connsiteX26" fmla="*/ 593124 w 1264014"/>
                <a:gd name="connsiteY26" fmla="*/ 1169618 h 1181975"/>
                <a:gd name="connsiteX27" fmla="*/ 518983 w 1264014"/>
                <a:gd name="connsiteY27" fmla="*/ 1132548 h 1181975"/>
                <a:gd name="connsiteX28" fmla="*/ 469556 w 1264014"/>
                <a:gd name="connsiteY28" fmla="*/ 1107834 h 1181975"/>
                <a:gd name="connsiteX29" fmla="*/ 444843 w 1264014"/>
                <a:gd name="connsiteY29" fmla="*/ 1033693 h 1181975"/>
                <a:gd name="connsiteX30" fmla="*/ 333632 w 1264014"/>
                <a:gd name="connsiteY30" fmla="*/ 1120191 h 1181975"/>
                <a:gd name="connsiteX31" fmla="*/ 222421 w 1264014"/>
                <a:gd name="connsiteY31" fmla="*/ 1095477 h 1181975"/>
                <a:gd name="connsiteX32" fmla="*/ 148281 w 1264014"/>
                <a:gd name="connsiteY32" fmla="*/ 1058407 h 1181975"/>
                <a:gd name="connsiteX33" fmla="*/ 111210 w 1264014"/>
                <a:gd name="connsiteY33" fmla="*/ 1021337 h 1181975"/>
                <a:gd name="connsiteX34" fmla="*/ 98854 w 1264014"/>
                <a:gd name="connsiteY34" fmla="*/ 984266 h 1181975"/>
                <a:gd name="connsiteX35" fmla="*/ 74140 w 1264014"/>
                <a:gd name="connsiteY35" fmla="*/ 947196 h 1181975"/>
                <a:gd name="connsiteX36" fmla="*/ 86497 w 1264014"/>
                <a:gd name="connsiteY36" fmla="*/ 798915 h 1181975"/>
                <a:gd name="connsiteX37" fmla="*/ 123567 w 1264014"/>
                <a:gd name="connsiteY37" fmla="*/ 761845 h 1181975"/>
                <a:gd name="connsiteX38" fmla="*/ 197708 w 1264014"/>
                <a:gd name="connsiteY38" fmla="*/ 724775 h 1181975"/>
                <a:gd name="connsiteX39" fmla="*/ 74140 w 1264014"/>
                <a:gd name="connsiteY39" fmla="*/ 700061 h 1181975"/>
                <a:gd name="connsiteX40" fmla="*/ 37070 w 1264014"/>
                <a:gd name="connsiteY40" fmla="*/ 675348 h 1181975"/>
                <a:gd name="connsiteX41" fmla="*/ 24713 w 1264014"/>
                <a:gd name="connsiteY41" fmla="*/ 601207 h 1181975"/>
                <a:gd name="connsiteX42" fmla="*/ 12356 w 1264014"/>
                <a:gd name="connsiteY42" fmla="*/ 564137 h 1181975"/>
                <a:gd name="connsiteX43" fmla="*/ 0 w 1264014"/>
                <a:gd name="connsiteY43" fmla="*/ 502353 h 1181975"/>
                <a:gd name="connsiteX44" fmla="*/ 49427 w 1264014"/>
                <a:gd name="connsiteY44" fmla="*/ 341715 h 1181975"/>
                <a:gd name="connsiteX45" fmla="*/ 86497 w 1264014"/>
                <a:gd name="connsiteY45" fmla="*/ 329358 h 1181975"/>
                <a:gd name="connsiteX46" fmla="*/ 222421 w 1264014"/>
                <a:gd name="connsiteY46" fmla="*/ 341715 h 1181975"/>
                <a:gd name="connsiteX47" fmla="*/ 259491 w 1264014"/>
                <a:gd name="connsiteY47" fmla="*/ 354072 h 1181975"/>
                <a:gd name="connsiteX48" fmla="*/ 296562 w 1264014"/>
                <a:gd name="connsiteY48" fmla="*/ 391142 h 1181975"/>
                <a:gd name="connsiteX49" fmla="*/ 333632 w 1264014"/>
                <a:gd name="connsiteY49" fmla="*/ 415856 h 1181975"/>
                <a:gd name="connsiteX50" fmla="*/ 284205 w 1264014"/>
                <a:gd name="connsiteY50" fmla="*/ 329358 h 1181975"/>
                <a:gd name="connsiteX51" fmla="*/ 259491 w 1264014"/>
                <a:gd name="connsiteY51" fmla="*/ 292288 h 1181975"/>
                <a:gd name="connsiteX52" fmla="*/ 234778 w 1264014"/>
                <a:gd name="connsiteY52" fmla="*/ 205791 h 1181975"/>
                <a:gd name="connsiteX53" fmla="*/ 247135 w 1264014"/>
                <a:gd name="connsiteY53" fmla="*/ 106937 h 1181975"/>
                <a:gd name="connsiteX54" fmla="*/ 296562 w 1264014"/>
                <a:gd name="connsiteY54" fmla="*/ 94580 h 1181975"/>
                <a:gd name="connsiteX55" fmla="*/ 481913 w 1264014"/>
                <a:gd name="connsiteY55" fmla="*/ 119293 h 1181975"/>
                <a:gd name="connsiteX56" fmla="*/ 518983 w 1264014"/>
                <a:gd name="connsiteY56" fmla="*/ 144007 h 1181975"/>
                <a:gd name="connsiteX57" fmla="*/ 568410 w 1264014"/>
                <a:gd name="connsiteY57" fmla="*/ 218148 h 1181975"/>
                <a:gd name="connsiteX58" fmla="*/ 580767 w 1264014"/>
                <a:gd name="connsiteY58" fmla="*/ 255218 h 1181975"/>
                <a:gd name="connsiteX59" fmla="*/ 531340 w 1264014"/>
                <a:gd name="connsiteY59" fmla="*/ 292288 h 118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</a:cxnLst>
              <a:rect l="l" t="t" r="r" b="b"/>
              <a:pathLst>
                <a:path w="1264014" h="1181975">
                  <a:moveTo>
                    <a:pt x="531340" y="292288"/>
                  </a:moveTo>
                  <a:cubicBezTo>
                    <a:pt x="525162" y="259337"/>
                    <a:pt x="529033" y="134494"/>
                    <a:pt x="543697" y="57510"/>
                  </a:cubicBezTo>
                  <a:cubicBezTo>
                    <a:pt x="546476" y="42921"/>
                    <a:pt x="567484" y="39438"/>
                    <a:pt x="580767" y="32796"/>
                  </a:cubicBezTo>
                  <a:cubicBezTo>
                    <a:pt x="598497" y="23931"/>
                    <a:pt x="651423" y="12043"/>
                    <a:pt x="667264" y="8083"/>
                  </a:cubicBezTo>
                  <a:cubicBezTo>
                    <a:pt x="986149" y="26840"/>
                    <a:pt x="837355" y="-47151"/>
                    <a:pt x="889686" y="57510"/>
                  </a:cubicBezTo>
                  <a:cubicBezTo>
                    <a:pt x="896328" y="70793"/>
                    <a:pt x="906162" y="82223"/>
                    <a:pt x="914400" y="94580"/>
                  </a:cubicBezTo>
                  <a:cubicBezTo>
                    <a:pt x="920226" y="112059"/>
                    <a:pt x="939113" y="165565"/>
                    <a:pt x="939113" y="181077"/>
                  </a:cubicBezTo>
                  <a:cubicBezTo>
                    <a:pt x="939113" y="214285"/>
                    <a:pt x="932215" y="247175"/>
                    <a:pt x="926756" y="279931"/>
                  </a:cubicBezTo>
                  <a:cubicBezTo>
                    <a:pt x="923964" y="296683"/>
                    <a:pt x="904980" y="315228"/>
                    <a:pt x="914400" y="329358"/>
                  </a:cubicBezTo>
                  <a:cubicBezTo>
                    <a:pt x="921625" y="340195"/>
                    <a:pt x="939113" y="321121"/>
                    <a:pt x="951470" y="317002"/>
                  </a:cubicBezTo>
                  <a:cubicBezTo>
                    <a:pt x="1013254" y="321121"/>
                    <a:pt x="1076375" y="315925"/>
                    <a:pt x="1136821" y="329358"/>
                  </a:cubicBezTo>
                  <a:cubicBezTo>
                    <a:pt x="1176348" y="338142"/>
                    <a:pt x="1173398" y="377799"/>
                    <a:pt x="1186248" y="403499"/>
                  </a:cubicBezTo>
                  <a:cubicBezTo>
                    <a:pt x="1192890" y="416782"/>
                    <a:pt x="1202724" y="428212"/>
                    <a:pt x="1210962" y="440569"/>
                  </a:cubicBezTo>
                  <a:cubicBezTo>
                    <a:pt x="1226041" y="515970"/>
                    <a:pt x="1233791" y="522249"/>
                    <a:pt x="1210962" y="613564"/>
                  </a:cubicBezTo>
                  <a:cubicBezTo>
                    <a:pt x="1207360" y="627972"/>
                    <a:pt x="1197845" y="641357"/>
                    <a:pt x="1186248" y="650634"/>
                  </a:cubicBezTo>
                  <a:cubicBezTo>
                    <a:pt x="1178190" y="657081"/>
                    <a:pt x="1102981" y="674541"/>
                    <a:pt x="1099751" y="675348"/>
                  </a:cubicBezTo>
                  <a:cubicBezTo>
                    <a:pt x="1187980" y="704757"/>
                    <a:pt x="1152216" y="685611"/>
                    <a:pt x="1210962" y="724775"/>
                  </a:cubicBezTo>
                  <a:cubicBezTo>
                    <a:pt x="1266776" y="808495"/>
                    <a:pt x="1277527" y="789623"/>
                    <a:pt x="1248032" y="897769"/>
                  </a:cubicBezTo>
                  <a:cubicBezTo>
                    <a:pt x="1244124" y="912097"/>
                    <a:pt x="1235912" y="926968"/>
                    <a:pt x="1223318" y="934839"/>
                  </a:cubicBezTo>
                  <a:cubicBezTo>
                    <a:pt x="1201227" y="948646"/>
                    <a:pt x="1172478" y="947903"/>
                    <a:pt x="1149178" y="959553"/>
                  </a:cubicBezTo>
                  <a:lnTo>
                    <a:pt x="1099751" y="984266"/>
                  </a:lnTo>
                  <a:cubicBezTo>
                    <a:pt x="1042086" y="980147"/>
                    <a:pt x="983688" y="981957"/>
                    <a:pt x="926756" y="971910"/>
                  </a:cubicBezTo>
                  <a:cubicBezTo>
                    <a:pt x="912131" y="969329"/>
                    <a:pt x="904094" y="943594"/>
                    <a:pt x="889686" y="947196"/>
                  </a:cubicBezTo>
                  <a:cubicBezTo>
                    <a:pt x="877050" y="950355"/>
                    <a:pt x="881448" y="971909"/>
                    <a:pt x="877329" y="984266"/>
                  </a:cubicBezTo>
                  <a:cubicBezTo>
                    <a:pt x="873210" y="1029574"/>
                    <a:pt x="884212" y="1078964"/>
                    <a:pt x="864973" y="1120191"/>
                  </a:cubicBezTo>
                  <a:cubicBezTo>
                    <a:pt x="849320" y="1153734"/>
                    <a:pt x="788609" y="1170359"/>
                    <a:pt x="753762" y="1181975"/>
                  </a:cubicBezTo>
                  <a:cubicBezTo>
                    <a:pt x="700216" y="1177856"/>
                    <a:pt x="646413" y="1176279"/>
                    <a:pt x="593124" y="1169618"/>
                  </a:cubicBezTo>
                  <a:cubicBezTo>
                    <a:pt x="556878" y="1165087"/>
                    <a:pt x="549888" y="1150208"/>
                    <a:pt x="518983" y="1132548"/>
                  </a:cubicBezTo>
                  <a:cubicBezTo>
                    <a:pt x="502990" y="1123409"/>
                    <a:pt x="486032" y="1116072"/>
                    <a:pt x="469556" y="1107834"/>
                  </a:cubicBezTo>
                  <a:cubicBezTo>
                    <a:pt x="461318" y="1083120"/>
                    <a:pt x="463263" y="1015273"/>
                    <a:pt x="444843" y="1033693"/>
                  </a:cubicBezTo>
                  <a:cubicBezTo>
                    <a:pt x="361492" y="1117044"/>
                    <a:pt x="403859" y="1096781"/>
                    <a:pt x="333632" y="1120191"/>
                  </a:cubicBezTo>
                  <a:cubicBezTo>
                    <a:pt x="305154" y="1115445"/>
                    <a:pt x="252842" y="1110687"/>
                    <a:pt x="222421" y="1095477"/>
                  </a:cubicBezTo>
                  <a:cubicBezTo>
                    <a:pt x="126606" y="1047569"/>
                    <a:pt x="241458" y="1089467"/>
                    <a:pt x="148281" y="1058407"/>
                  </a:cubicBezTo>
                  <a:cubicBezTo>
                    <a:pt x="135924" y="1046050"/>
                    <a:pt x="120903" y="1035877"/>
                    <a:pt x="111210" y="1021337"/>
                  </a:cubicBezTo>
                  <a:cubicBezTo>
                    <a:pt x="103985" y="1010499"/>
                    <a:pt x="104679" y="995916"/>
                    <a:pt x="98854" y="984266"/>
                  </a:cubicBezTo>
                  <a:cubicBezTo>
                    <a:pt x="92213" y="970983"/>
                    <a:pt x="82378" y="959553"/>
                    <a:pt x="74140" y="947196"/>
                  </a:cubicBezTo>
                  <a:cubicBezTo>
                    <a:pt x="78259" y="897769"/>
                    <a:pt x="73717" y="846839"/>
                    <a:pt x="86497" y="798915"/>
                  </a:cubicBezTo>
                  <a:cubicBezTo>
                    <a:pt x="91000" y="782030"/>
                    <a:pt x="110142" y="773032"/>
                    <a:pt x="123567" y="761845"/>
                  </a:cubicBezTo>
                  <a:cubicBezTo>
                    <a:pt x="155507" y="735228"/>
                    <a:pt x="160552" y="737159"/>
                    <a:pt x="197708" y="724775"/>
                  </a:cubicBezTo>
                  <a:cubicBezTo>
                    <a:pt x="165828" y="720221"/>
                    <a:pt x="108649" y="717315"/>
                    <a:pt x="74140" y="700061"/>
                  </a:cubicBezTo>
                  <a:cubicBezTo>
                    <a:pt x="60857" y="693420"/>
                    <a:pt x="49427" y="683586"/>
                    <a:pt x="37070" y="675348"/>
                  </a:cubicBezTo>
                  <a:cubicBezTo>
                    <a:pt x="32951" y="650634"/>
                    <a:pt x="30148" y="625665"/>
                    <a:pt x="24713" y="601207"/>
                  </a:cubicBezTo>
                  <a:cubicBezTo>
                    <a:pt x="21887" y="588492"/>
                    <a:pt x="15515" y="576773"/>
                    <a:pt x="12356" y="564137"/>
                  </a:cubicBezTo>
                  <a:cubicBezTo>
                    <a:pt x="7262" y="543762"/>
                    <a:pt x="4119" y="522948"/>
                    <a:pt x="0" y="502353"/>
                  </a:cubicBezTo>
                  <a:cubicBezTo>
                    <a:pt x="10058" y="391712"/>
                    <a:pt x="-24309" y="378583"/>
                    <a:pt x="49427" y="341715"/>
                  </a:cubicBezTo>
                  <a:cubicBezTo>
                    <a:pt x="61077" y="335890"/>
                    <a:pt x="74140" y="333477"/>
                    <a:pt x="86497" y="329358"/>
                  </a:cubicBezTo>
                  <a:cubicBezTo>
                    <a:pt x="131805" y="333477"/>
                    <a:pt x="177383" y="335281"/>
                    <a:pt x="222421" y="341715"/>
                  </a:cubicBezTo>
                  <a:cubicBezTo>
                    <a:pt x="235315" y="343557"/>
                    <a:pt x="248653" y="346847"/>
                    <a:pt x="259491" y="354072"/>
                  </a:cubicBezTo>
                  <a:cubicBezTo>
                    <a:pt x="274031" y="363765"/>
                    <a:pt x="283137" y="379955"/>
                    <a:pt x="296562" y="391142"/>
                  </a:cubicBezTo>
                  <a:cubicBezTo>
                    <a:pt x="307971" y="400649"/>
                    <a:pt x="321275" y="407618"/>
                    <a:pt x="333632" y="415856"/>
                  </a:cubicBezTo>
                  <a:cubicBezTo>
                    <a:pt x="273416" y="325532"/>
                    <a:pt x="346921" y="439110"/>
                    <a:pt x="284205" y="329358"/>
                  </a:cubicBezTo>
                  <a:cubicBezTo>
                    <a:pt x="276837" y="316464"/>
                    <a:pt x="267729" y="304645"/>
                    <a:pt x="259491" y="292288"/>
                  </a:cubicBezTo>
                  <a:cubicBezTo>
                    <a:pt x="253665" y="274809"/>
                    <a:pt x="234778" y="221303"/>
                    <a:pt x="234778" y="205791"/>
                  </a:cubicBezTo>
                  <a:cubicBezTo>
                    <a:pt x="234778" y="172583"/>
                    <a:pt x="231008" y="135966"/>
                    <a:pt x="247135" y="106937"/>
                  </a:cubicBezTo>
                  <a:cubicBezTo>
                    <a:pt x="255383" y="92091"/>
                    <a:pt x="280086" y="98699"/>
                    <a:pt x="296562" y="94580"/>
                  </a:cubicBezTo>
                  <a:cubicBezTo>
                    <a:pt x="329674" y="97339"/>
                    <a:pt x="431443" y="94058"/>
                    <a:pt x="481913" y="119293"/>
                  </a:cubicBezTo>
                  <a:cubicBezTo>
                    <a:pt x="495196" y="125935"/>
                    <a:pt x="506626" y="135769"/>
                    <a:pt x="518983" y="144007"/>
                  </a:cubicBezTo>
                  <a:cubicBezTo>
                    <a:pt x="535459" y="168721"/>
                    <a:pt x="559017" y="189970"/>
                    <a:pt x="568410" y="218148"/>
                  </a:cubicBezTo>
                  <a:cubicBezTo>
                    <a:pt x="572529" y="230505"/>
                    <a:pt x="583321" y="242446"/>
                    <a:pt x="580767" y="255218"/>
                  </a:cubicBezTo>
                  <a:cubicBezTo>
                    <a:pt x="578482" y="266642"/>
                    <a:pt x="537518" y="325239"/>
                    <a:pt x="531340" y="292288"/>
                  </a:cubicBez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  <a:ln w="15875">
              <a:solidFill>
                <a:schemeClr val="bg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7022510" y="2449844"/>
            <a:ext cx="2121490" cy="1983797"/>
            <a:chOff x="6434704" y="2439922"/>
            <a:chExt cx="1923535" cy="1798690"/>
          </a:xfrm>
        </p:grpSpPr>
        <p:sp>
          <p:nvSpPr>
            <p:cNvPr id="8" name="任意多边形 7"/>
            <p:cNvSpPr/>
            <p:nvPr/>
          </p:nvSpPr>
          <p:spPr>
            <a:xfrm>
              <a:off x="6434704" y="2439922"/>
              <a:ext cx="1923535" cy="1798690"/>
            </a:xfrm>
            <a:custGeom>
              <a:avLst/>
              <a:gdLst>
                <a:gd name="connsiteX0" fmla="*/ 531340 w 1264014"/>
                <a:gd name="connsiteY0" fmla="*/ 292288 h 1181975"/>
                <a:gd name="connsiteX1" fmla="*/ 543697 w 1264014"/>
                <a:gd name="connsiteY1" fmla="*/ 57510 h 1181975"/>
                <a:gd name="connsiteX2" fmla="*/ 580767 w 1264014"/>
                <a:gd name="connsiteY2" fmla="*/ 32796 h 1181975"/>
                <a:gd name="connsiteX3" fmla="*/ 667264 w 1264014"/>
                <a:gd name="connsiteY3" fmla="*/ 8083 h 1181975"/>
                <a:gd name="connsiteX4" fmla="*/ 889686 w 1264014"/>
                <a:gd name="connsiteY4" fmla="*/ 57510 h 1181975"/>
                <a:gd name="connsiteX5" fmla="*/ 914400 w 1264014"/>
                <a:gd name="connsiteY5" fmla="*/ 94580 h 1181975"/>
                <a:gd name="connsiteX6" fmla="*/ 939113 w 1264014"/>
                <a:gd name="connsiteY6" fmla="*/ 181077 h 1181975"/>
                <a:gd name="connsiteX7" fmla="*/ 926756 w 1264014"/>
                <a:gd name="connsiteY7" fmla="*/ 279931 h 1181975"/>
                <a:gd name="connsiteX8" fmla="*/ 914400 w 1264014"/>
                <a:gd name="connsiteY8" fmla="*/ 329358 h 1181975"/>
                <a:gd name="connsiteX9" fmla="*/ 951470 w 1264014"/>
                <a:gd name="connsiteY9" fmla="*/ 317002 h 1181975"/>
                <a:gd name="connsiteX10" fmla="*/ 1136821 w 1264014"/>
                <a:gd name="connsiteY10" fmla="*/ 329358 h 1181975"/>
                <a:gd name="connsiteX11" fmla="*/ 1186248 w 1264014"/>
                <a:gd name="connsiteY11" fmla="*/ 403499 h 1181975"/>
                <a:gd name="connsiteX12" fmla="*/ 1210962 w 1264014"/>
                <a:gd name="connsiteY12" fmla="*/ 440569 h 1181975"/>
                <a:gd name="connsiteX13" fmla="*/ 1210962 w 1264014"/>
                <a:gd name="connsiteY13" fmla="*/ 613564 h 1181975"/>
                <a:gd name="connsiteX14" fmla="*/ 1186248 w 1264014"/>
                <a:gd name="connsiteY14" fmla="*/ 650634 h 1181975"/>
                <a:gd name="connsiteX15" fmla="*/ 1099751 w 1264014"/>
                <a:gd name="connsiteY15" fmla="*/ 675348 h 1181975"/>
                <a:gd name="connsiteX16" fmla="*/ 1210962 w 1264014"/>
                <a:gd name="connsiteY16" fmla="*/ 724775 h 1181975"/>
                <a:gd name="connsiteX17" fmla="*/ 1248032 w 1264014"/>
                <a:gd name="connsiteY17" fmla="*/ 897769 h 1181975"/>
                <a:gd name="connsiteX18" fmla="*/ 1223318 w 1264014"/>
                <a:gd name="connsiteY18" fmla="*/ 934839 h 1181975"/>
                <a:gd name="connsiteX19" fmla="*/ 1149178 w 1264014"/>
                <a:gd name="connsiteY19" fmla="*/ 959553 h 1181975"/>
                <a:gd name="connsiteX20" fmla="*/ 1099751 w 1264014"/>
                <a:gd name="connsiteY20" fmla="*/ 984266 h 1181975"/>
                <a:gd name="connsiteX21" fmla="*/ 926756 w 1264014"/>
                <a:gd name="connsiteY21" fmla="*/ 971910 h 1181975"/>
                <a:gd name="connsiteX22" fmla="*/ 889686 w 1264014"/>
                <a:gd name="connsiteY22" fmla="*/ 947196 h 1181975"/>
                <a:gd name="connsiteX23" fmla="*/ 877329 w 1264014"/>
                <a:gd name="connsiteY23" fmla="*/ 984266 h 1181975"/>
                <a:gd name="connsiteX24" fmla="*/ 864973 w 1264014"/>
                <a:gd name="connsiteY24" fmla="*/ 1120191 h 1181975"/>
                <a:gd name="connsiteX25" fmla="*/ 753762 w 1264014"/>
                <a:gd name="connsiteY25" fmla="*/ 1181975 h 1181975"/>
                <a:gd name="connsiteX26" fmla="*/ 593124 w 1264014"/>
                <a:gd name="connsiteY26" fmla="*/ 1169618 h 1181975"/>
                <a:gd name="connsiteX27" fmla="*/ 518983 w 1264014"/>
                <a:gd name="connsiteY27" fmla="*/ 1132548 h 1181975"/>
                <a:gd name="connsiteX28" fmla="*/ 469556 w 1264014"/>
                <a:gd name="connsiteY28" fmla="*/ 1107834 h 1181975"/>
                <a:gd name="connsiteX29" fmla="*/ 444843 w 1264014"/>
                <a:gd name="connsiteY29" fmla="*/ 1033693 h 1181975"/>
                <a:gd name="connsiteX30" fmla="*/ 333632 w 1264014"/>
                <a:gd name="connsiteY30" fmla="*/ 1120191 h 1181975"/>
                <a:gd name="connsiteX31" fmla="*/ 222421 w 1264014"/>
                <a:gd name="connsiteY31" fmla="*/ 1095477 h 1181975"/>
                <a:gd name="connsiteX32" fmla="*/ 148281 w 1264014"/>
                <a:gd name="connsiteY32" fmla="*/ 1058407 h 1181975"/>
                <a:gd name="connsiteX33" fmla="*/ 111210 w 1264014"/>
                <a:gd name="connsiteY33" fmla="*/ 1021337 h 1181975"/>
                <a:gd name="connsiteX34" fmla="*/ 98854 w 1264014"/>
                <a:gd name="connsiteY34" fmla="*/ 984266 h 1181975"/>
                <a:gd name="connsiteX35" fmla="*/ 74140 w 1264014"/>
                <a:gd name="connsiteY35" fmla="*/ 947196 h 1181975"/>
                <a:gd name="connsiteX36" fmla="*/ 86497 w 1264014"/>
                <a:gd name="connsiteY36" fmla="*/ 798915 h 1181975"/>
                <a:gd name="connsiteX37" fmla="*/ 123567 w 1264014"/>
                <a:gd name="connsiteY37" fmla="*/ 761845 h 1181975"/>
                <a:gd name="connsiteX38" fmla="*/ 197708 w 1264014"/>
                <a:gd name="connsiteY38" fmla="*/ 724775 h 1181975"/>
                <a:gd name="connsiteX39" fmla="*/ 74140 w 1264014"/>
                <a:gd name="connsiteY39" fmla="*/ 700061 h 1181975"/>
                <a:gd name="connsiteX40" fmla="*/ 37070 w 1264014"/>
                <a:gd name="connsiteY40" fmla="*/ 675348 h 1181975"/>
                <a:gd name="connsiteX41" fmla="*/ 24713 w 1264014"/>
                <a:gd name="connsiteY41" fmla="*/ 601207 h 1181975"/>
                <a:gd name="connsiteX42" fmla="*/ 12356 w 1264014"/>
                <a:gd name="connsiteY42" fmla="*/ 564137 h 1181975"/>
                <a:gd name="connsiteX43" fmla="*/ 0 w 1264014"/>
                <a:gd name="connsiteY43" fmla="*/ 502353 h 1181975"/>
                <a:gd name="connsiteX44" fmla="*/ 49427 w 1264014"/>
                <a:gd name="connsiteY44" fmla="*/ 341715 h 1181975"/>
                <a:gd name="connsiteX45" fmla="*/ 86497 w 1264014"/>
                <a:gd name="connsiteY45" fmla="*/ 329358 h 1181975"/>
                <a:gd name="connsiteX46" fmla="*/ 222421 w 1264014"/>
                <a:gd name="connsiteY46" fmla="*/ 341715 h 1181975"/>
                <a:gd name="connsiteX47" fmla="*/ 259491 w 1264014"/>
                <a:gd name="connsiteY47" fmla="*/ 354072 h 1181975"/>
                <a:gd name="connsiteX48" fmla="*/ 296562 w 1264014"/>
                <a:gd name="connsiteY48" fmla="*/ 391142 h 1181975"/>
                <a:gd name="connsiteX49" fmla="*/ 333632 w 1264014"/>
                <a:gd name="connsiteY49" fmla="*/ 415856 h 1181975"/>
                <a:gd name="connsiteX50" fmla="*/ 284205 w 1264014"/>
                <a:gd name="connsiteY50" fmla="*/ 329358 h 1181975"/>
                <a:gd name="connsiteX51" fmla="*/ 259491 w 1264014"/>
                <a:gd name="connsiteY51" fmla="*/ 292288 h 1181975"/>
                <a:gd name="connsiteX52" fmla="*/ 234778 w 1264014"/>
                <a:gd name="connsiteY52" fmla="*/ 205791 h 1181975"/>
                <a:gd name="connsiteX53" fmla="*/ 247135 w 1264014"/>
                <a:gd name="connsiteY53" fmla="*/ 106937 h 1181975"/>
                <a:gd name="connsiteX54" fmla="*/ 296562 w 1264014"/>
                <a:gd name="connsiteY54" fmla="*/ 94580 h 1181975"/>
                <a:gd name="connsiteX55" fmla="*/ 481913 w 1264014"/>
                <a:gd name="connsiteY55" fmla="*/ 119293 h 1181975"/>
                <a:gd name="connsiteX56" fmla="*/ 518983 w 1264014"/>
                <a:gd name="connsiteY56" fmla="*/ 144007 h 1181975"/>
                <a:gd name="connsiteX57" fmla="*/ 568410 w 1264014"/>
                <a:gd name="connsiteY57" fmla="*/ 218148 h 1181975"/>
                <a:gd name="connsiteX58" fmla="*/ 580767 w 1264014"/>
                <a:gd name="connsiteY58" fmla="*/ 255218 h 1181975"/>
                <a:gd name="connsiteX59" fmla="*/ 531340 w 1264014"/>
                <a:gd name="connsiteY59" fmla="*/ 292288 h 118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</a:cxnLst>
              <a:rect l="l" t="t" r="r" b="b"/>
              <a:pathLst>
                <a:path w="1264014" h="1181975">
                  <a:moveTo>
                    <a:pt x="531340" y="292288"/>
                  </a:moveTo>
                  <a:cubicBezTo>
                    <a:pt x="525162" y="259337"/>
                    <a:pt x="529033" y="134494"/>
                    <a:pt x="543697" y="57510"/>
                  </a:cubicBezTo>
                  <a:cubicBezTo>
                    <a:pt x="546476" y="42921"/>
                    <a:pt x="567484" y="39438"/>
                    <a:pt x="580767" y="32796"/>
                  </a:cubicBezTo>
                  <a:cubicBezTo>
                    <a:pt x="598497" y="23931"/>
                    <a:pt x="651423" y="12043"/>
                    <a:pt x="667264" y="8083"/>
                  </a:cubicBezTo>
                  <a:cubicBezTo>
                    <a:pt x="986149" y="26840"/>
                    <a:pt x="837355" y="-47151"/>
                    <a:pt x="889686" y="57510"/>
                  </a:cubicBezTo>
                  <a:cubicBezTo>
                    <a:pt x="896328" y="70793"/>
                    <a:pt x="906162" y="82223"/>
                    <a:pt x="914400" y="94580"/>
                  </a:cubicBezTo>
                  <a:cubicBezTo>
                    <a:pt x="920226" y="112059"/>
                    <a:pt x="939113" y="165565"/>
                    <a:pt x="939113" y="181077"/>
                  </a:cubicBezTo>
                  <a:cubicBezTo>
                    <a:pt x="939113" y="214285"/>
                    <a:pt x="932215" y="247175"/>
                    <a:pt x="926756" y="279931"/>
                  </a:cubicBezTo>
                  <a:cubicBezTo>
                    <a:pt x="923964" y="296683"/>
                    <a:pt x="904980" y="315228"/>
                    <a:pt x="914400" y="329358"/>
                  </a:cubicBezTo>
                  <a:cubicBezTo>
                    <a:pt x="921625" y="340195"/>
                    <a:pt x="939113" y="321121"/>
                    <a:pt x="951470" y="317002"/>
                  </a:cubicBezTo>
                  <a:cubicBezTo>
                    <a:pt x="1013254" y="321121"/>
                    <a:pt x="1076375" y="315925"/>
                    <a:pt x="1136821" y="329358"/>
                  </a:cubicBezTo>
                  <a:cubicBezTo>
                    <a:pt x="1176348" y="338142"/>
                    <a:pt x="1173398" y="377799"/>
                    <a:pt x="1186248" y="403499"/>
                  </a:cubicBezTo>
                  <a:cubicBezTo>
                    <a:pt x="1192890" y="416782"/>
                    <a:pt x="1202724" y="428212"/>
                    <a:pt x="1210962" y="440569"/>
                  </a:cubicBezTo>
                  <a:cubicBezTo>
                    <a:pt x="1226041" y="515970"/>
                    <a:pt x="1233791" y="522249"/>
                    <a:pt x="1210962" y="613564"/>
                  </a:cubicBezTo>
                  <a:cubicBezTo>
                    <a:pt x="1207360" y="627972"/>
                    <a:pt x="1197845" y="641357"/>
                    <a:pt x="1186248" y="650634"/>
                  </a:cubicBezTo>
                  <a:cubicBezTo>
                    <a:pt x="1178190" y="657081"/>
                    <a:pt x="1102981" y="674541"/>
                    <a:pt x="1099751" y="675348"/>
                  </a:cubicBezTo>
                  <a:cubicBezTo>
                    <a:pt x="1187980" y="704757"/>
                    <a:pt x="1152216" y="685611"/>
                    <a:pt x="1210962" y="724775"/>
                  </a:cubicBezTo>
                  <a:cubicBezTo>
                    <a:pt x="1266776" y="808495"/>
                    <a:pt x="1277527" y="789623"/>
                    <a:pt x="1248032" y="897769"/>
                  </a:cubicBezTo>
                  <a:cubicBezTo>
                    <a:pt x="1244124" y="912097"/>
                    <a:pt x="1235912" y="926968"/>
                    <a:pt x="1223318" y="934839"/>
                  </a:cubicBezTo>
                  <a:cubicBezTo>
                    <a:pt x="1201227" y="948646"/>
                    <a:pt x="1172478" y="947903"/>
                    <a:pt x="1149178" y="959553"/>
                  </a:cubicBezTo>
                  <a:lnTo>
                    <a:pt x="1099751" y="984266"/>
                  </a:lnTo>
                  <a:cubicBezTo>
                    <a:pt x="1042086" y="980147"/>
                    <a:pt x="983688" y="981957"/>
                    <a:pt x="926756" y="971910"/>
                  </a:cubicBezTo>
                  <a:cubicBezTo>
                    <a:pt x="912131" y="969329"/>
                    <a:pt x="904094" y="943594"/>
                    <a:pt x="889686" y="947196"/>
                  </a:cubicBezTo>
                  <a:cubicBezTo>
                    <a:pt x="877050" y="950355"/>
                    <a:pt x="881448" y="971909"/>
                    <a:pt x="877329" y="984266"/>
                  </a:cubicBezTo>
                  <a:cubicBezTo>
                    <a:pt x="873210" y="1029574"/>
                    <a:pt x="884212" y="1078964"/>
                    <a:pt x="864973" y="1120191"/>
                  </a:cubicBezTo>
                  <a:cubicBezTo>
                    <a:pt x="849320" y="1153734"/>
                    <a:pt x="788609" y="1170359"/>
                    <a:pt x="753762" y="1181975"/>
                  </a:cubicBezTo>
                  <a:cubicBezTo>
                    <a:pt x="700216" y="1177856"/>
                    <a:pt x="646413" y="1176279"/>
                    <a:pt x="593124" y="1169618"/>
                  </a:cubicBezTo>
                  <a:cubicBezTo>
                    <a:pt x="556878" y="1165087"/>
                    <a:pt x="549888" y="1150208"/>
                    <a:pt x="518983" y="1132548"/>
                  </a:cubicBezTo>
                  <a:cubicBezTo>
                    <a:pt x="502990" y="1123409"/>
                    <a:pt x="486032" y="1116072"/>
                    <a:pt x="469556" y="1107834"/>
                  </a:cubicBezTo>
                  <a:cubicBezTo>
                    <a:pt x="461318" y="1083120"/>
                    <a:pt x="463263" y="1015273"/>
                    <a:pt x="444843" y="1033693"/>
                  </a:cubicBezTo>
                  <a:cubicBezTo>
                    <a:pt x="361492" y="1117044"/>
                    <a:pt x="403859" y="1096781"/>
                    <a:pt x="333632" y="1120191"/>
                  </a:cubicBezTo>
                  <a:cubicBezTo>
                    <a:pt x="305154" y="1115445"/>
                    <a:pt x="252842" y="1110687"/>
                    <a:pt x="222421" y="1095477"/>
                  </a:cubicBezTo>
                  <a:cubicBezTo>
                    <a:pt x="126606" y="1047569"/>
                    <a:pt x="241458" y="1089467"/>
                    <a:pt x="148281" y="1058407"/>
                  </a:cubicBezTo>
                  <a:cubicBezTo>
                    <a:pt x="135924" y="1046050"/>
                    <a:pt x="120903" y="1035877"/>
                    <a:pt x="111210" y="1021337"/>
                  </a:cubicBezTo>
                  <a:cubicBezTo>
                    <a:pt x="103985" y="1010499"/>
                    <a:pt x="104679" y="995916"/>
                    <a:pt x="98854" y="984266"/>
                  </a:cubicBezTo>
                  <a:cubicBezTo>
                    <a:pt x="92213" y="970983"/>
                    <a:pt x="82378" y="959553"/>
                    <a:pt x="74140" y="947196"/>
                  </a:cubicBezTo>
                  <a:cubicBezTo>
                    <a:pt x="78259" y="897769"/>
                    <a:pt x="73717" y="846839"/>
                    <a:pt x="86497" y="798915"/>
                  </a:cubicBezTo>
                  <a:cubicBezTo>
                    <a:pt x="91000" y="782030"/>
                    <a:pt x="110142" y="773032"/>
                    <a:pt x="123567" y="761845"/>
                  </a:cubicBezTo>
                  <a:cubicBezTo>
                    <a:pt x="155507" y="735228"/>
                    <a:pt x="160552" y="737159"/>
                    <a:pt x="197708" y="724775"/>
                  </a:cubicBezTo>
                  <a:cubicBezTo>
                    <a:pt x="165828" y="720221"/>
                    <a:pt x="108649" y="717315"/>
                    <a:pt x="74140" y="700061"/>
                  </a:cubicBezTo>
                  <a:cubicBezTo>
                    <a:pt x="60857" y="693420"/>
                    <a:pt x="49427" y="683586"/>
                    <a:pt x="37070" y="675348"/>
                  </a:cubicBezTo>
                  <a:cubicBezTo>
                    <a:pt x="32951" y="650634"/>
                    <a:pt x="30148" y="625665"/>
                    <a:pt x="24713" y="601207"/>
                  </a:cubicBezTo>
                  <a:cubicBezTo>
                    <a:pt x="21887" y="588492"/>
                    <a:pt x="15515" y="576773"/>
                    <a:pt x="12356" y="564137"/>
                  </a:cubicBezTo>
                  <a:cubicBezTo>
                    <a:pt x="7262" y="543762"/>
                    <a:pt x="4119" y="522948"/>
                    <a:pt x="0" y="502353"/>
                  </a:cubicBezTo>
                  <a:cubicBezTo>
                    <a:pt x="10058" y="391712"/>
                    <a:pt x="-24309" y="378583"/>
                    <a:pt x="49427" y="341715"/>
                  </a:cubicBezTo>
                  <a:cubicBezTo>
                    <a:pt x="61077" y="335890"/>
                    <a:pt x="74140" y="333477"/>
                    <a:pt x="86497" y="329358"/>
                  </a:cubicBezTo>
                  <a:cubicBezTo>
                    <a:pt x="131805" y="333477"/>
                    <a:pt x="177383" y="335281"/>
                    <a:pt x="222421" y="341715"/>
                  </a:cubicBezTo>
                  <a:cubicBezTo>
                    <a:pt x="235315" y="343557"/>
                    <a:pt x="248653" y="346847"/>
                    <a:pt x="259491" y="354072"/>
                  </a:cubicBezTo>
                  <a:cubicBezTo>
                    <a:pt x="274031" y="363765"/>
                    <a:pt x="283137" y="379955"/>
                    <a:pt x="296562" y="391142"/>
                  </a:cubicBezTo>
                  <a:cubicBezTo>
                    <a:pt x="307971" y="400649"/>
                    <a:pt x="321275" y="407618"/>
                    <a:pt x="333632" y="415856"/>
                  </a:cubicBezTo>
                  <a:cubicBezTo>
                    <a:pt x="273416" y="325532"/>
                    <a:pt x="346921" y="439110"/>
                    <a:pt x="284205" y="329358"/>
                  </a:cubicBezTo>
                  <a:cubicBezTo>
                    <a:pt x="276837" y="316464"/>
                    <a:pt x="267729" y="304645"/>
                    <a:pt x="259491" y="292288"/>
                  </a:cubicBezTo>
                  <a:cubicBezTo>
                    <a:pt x="253665" y="274809"/>
                    <a:pt x="234778" y="221303"/>
                    <a:pt x="234778" y="205791"/>
                  </a:cubicBezTo>
                  <a:cubicBezTo>
                    <a:pt x="234778" y="172583"/>
                    <a:pt x="231008" y="135966"/>
                    <a:pt x="247135" y="106937"/>
                  </a:cubicBezTo>
                  <a:cubicBezTo>
                    <a:pt x="255383" y="92091"/>
                    <a:pt x="280086" y="98699"/>
                    <a:pt x="296562" y="94580"/>
                  </a:cubicBezTo>
                  <a:cubicBezTo>
                    <a:pt x="329674" y="97339"/>
                    <a:pt x="431443" y="94058"/>
                    <a:pt x="481913" y="119293"/>
                  </a:cubicBezTo>
                  <a:cubicBezTo>
                    <a:pt x="495196" y="125935"/>
                    <a:pt x="506626" y="135769"/>
                    <a:pt x="518983" y="144007"/>
                  </a:cubicBezTo>
                  <a:cubicBezTo>
                    <a:pt x="535459" y="168721"/>
                    <a:pt x="559017" y="189970"/>
                    <a:pt x="568410" y="218148"/>
                  </a:cubicBezTo>
                  <a:cubicBezTo>
                    <a:pt x="572529" y="230505"/>
                    <a:pt x="583321" y="242446"/>
                    <a:pt x="580767" y="255218"/>
                  </a:cubicBezTo>
                  <a:cubicBezTo>
                    <a:pt x="578482" y="266642"/>
                    <a:pt x="537518" y="325239"/>
                    <a:pt x="531340" y="292288"/>
                  </a:cubicBezTo>
                  <a:close/>
                </a:path>
              </a:pathLst>
            </a:custGeom>
            <a:solidFill>
              <a:srgbClr val="77B525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任意多边形 8"/>
            <p:cNvSpPr/>
            <p:nvPr/>
          </p:nvSpPr>
          <p:spPr>
            <a:xfrm rot="620371">
              <a:off x="6593941" y="2537049"/>
              <a:ext cx="1615017" cy="1510196"/>
            </a:xfrm>
            <a:custGeom>
              <a:avLst/>
              <a:gdLst>
                <a:gd name="connsiteX0" fmla="*/ 531340 w 1264014"/>
                <a:gd name="connsiteY0" fmla="*/ 292288 h 1181975"/>
                <a:gd name="connsiteX1" fmla="*/ 543697 w 1264014"/>
                <a:gd name="connsiteY1" fmla="*/ 57510 h 1181975"/>
                <a:gd name="connsiteX2" fmla="*/ 580767 w 1264014"/>
                <a:gd name="connsiteY2" fmla="*/ 32796 h 1181975"/>
                <a:gd name="connsiteX3" fmla="*/ 667264 w 1264014"/>
                <a:gd name="connsiteY3" fmla="*/ 8083 h 1181975"/>
                <a:gd name="connsiteX4" fmla="*/ 889686 w 1264014"/>
                <a:gd name="connsiteY4" fmla="*/ 57510 h 1181975"/>
                <a:gd name="connsiteX5" fmla="*/ 914400 w 1264014"/>
                <a:gd name="connsiteY5" fmla="*/ 94580 h 1181975"/>
                <a:gd name="connsiteX6" fmla="*/ 939113 w 1264014"/>
                <a:gd name="connsiteY6" fmla="*/ 181077 h 1181975"/>
                <a:gd name="connsiteX7" fmla="*/ 926756 w 1264014"/>
                <a:gd name="connsiteY7" fmla="*/ 279931 h 1181975"/>
                <a:gd name="connsiteX8" fmla="*/ 914400 w 1264014"/>
                <a:gd name="connsiteY8" fmla="*/ 329358 h 1181975"/>
                <a:gd name="connsiteX9" fmla="*/ 951470 w 1264014"/>
                <a:gd name="connsiteY9" fmla="*/ 317002 h 1181975"/>
                <a:gd name="connsiteX10" fmla="*/ 1136821 w 1264014"/>
                <a:gd name="connsiteY10" fmla="*/ 329358 h 1181975"/>
                <a:gd name="connsiteX11" fmla="*/ 1186248 w 1264014"/>
                <a:gd name="connsiteY11" fmla="*/ 403499 h 1181975"/>
                <a:gd name="connsiteX12" fmla="*/ 1210962 w 1264014"/>
                <a:gd name="connsiteY12" fmla="*/ 440569 h 1181975"/>
                <a:gd name="connsiteX13" fmla="*/ 1210962 w 1264014"/>
                <a:gd name="connsiteY13" fmla="*/ 613564 h 1181975"/>
                <a:gd name="connsiteX14" fmla="*/ 1186248 w 1264014"/>
                <a:gd name="connsiteY14" fmla="*/ 650634 h 1181975"/>
                <a:gd name="connsiteX15" fmla="*/ 1099751 w 1264014"/>
                <a:gd name="connsiteY15" fmla="*/ 675348 h 1181975"/>
                <a:gd name="connsiteX16" fmla="*/ 1210962 w 1264014"/>
                <a:gd name="connsiteY16" fmla="*/ 724775 h 1181975"/>
                <a:gd name="connsiteX17" fmla="*/ 1248032 w 1264014"/>
                <a:gd name="connsiteY17" fmla="*/ 897769 h 1181975"/>
                <a:gd name="connsiteX18" fmla="*/ 1223318 w 1264014"/>
                <a:gd name="connsiteY18" fmla="*/ 934839 h 1181975"/>
                <a:gd name="connsiteX19" fmla="*/ 1149178 w 1264014"/>
                <a:gd name="connsiteY19" fmla="*/ 959553 h 1181975"/>
                <a:gd name="connsiteX20" fmla="*/ 1099751 w 1264014"/>
                <a:gd name="connsiteY20" fmla="*/ 984266 h 1181975"/>
                <a:gd name="connsiteX21" fmla="*/ 926756 w 1264014"/>
                <a:gd name="connsiteY21" fmla="*/ 971910 h 1181975"/>
                <a:gd name="connsiteX22" fmla="*/ 889686 w 1264014"/>
                <a:gd name="connsiteY22" fmla="*/ 947196 h 1181975"/>
                <a:gd name="connsiteX23" fmla="*/ 877329 w 1264014"/>
                <a:gd name="connsiteY23" fmla="*/ 984266 h 1181975"/>
                <a:gd name="connsiteX24" fmla="*/ 864973 w 1264014"/>
                <a:gd name="connsiteY24" fmla="*/ 1120191 h 1181975"/>
                <a:gd name="connsiteX25" fmla="*/ 753762 w 1264014"/>
                <a:gd name="connsiteY25" fmla="*/ 1181975 h 1181975"/>
                <a:gd name="connsiteX26" fmla="*/ 593124 w 1264014"/>
                <a:gd name="connsiteY26" fmla="*/ 1169618 h 1181975"/>
                <a:gd name="connsiteX27" fmla="*/ 518983 w 1264014"/>
                <a:gd name="connsiteY27" fmla="*/ 1132548 h 1181975"/>
                <a:gd name="connsiteX28" fmla="*/ 469556 w 1264014"/>
                <a:gd name="connsiteY28" fmla="*/ 1107834 h 1181975"/>
                <a:gd name="connsiteX29" fmla="*/ 444843 w 1264014"/>
                <a:gd name="connsiteY29" fmla="*/ 1033693 h 1181975"/>
                <a:gd name="connsiteX30" fmla="*/ 333632 w 1264014"/>
                <a:gd name="connsiteY30" fmla="*/ 1120191 h 1181975"/>
                <a:gd name="connsiteX31" fmla="*/ 222421 w 1264014"/>
                <a:gd name="connsiteY31" fmla="*/ 1095477 h 1181975"/>
                <a:gd name="connsiteX32" fmla="*/ 148281 w 1264014"/>
                <a:gd name="connsiteY32" fmla="*/ 1058407 h 1181975"/>
                <a:gd name="connsiteX33" fmla="*/ 111210 w 1264014"/>
                <a:gd name="connsiteY33" fmla="*/ 1021337 h 1181975"/>
                <a:gd name="connsiteX34" fmla="*/ 98854 w 1264014"/>
                <a:gd name="connsiteY34" fmla="*/ 984266 h 1181975"/>
                <a:gd name="connsiteX35" fmla="*/ 74140 w 1264014"/>
                <a:gd name="connsiteY35" fmla="*/ 947196 h 1181975"/>
                <a:gd name="connsiteX36" fmla="*/ 86497 w 1264014"/>
                <a:gd name="connsiteY36" fmla="*/ 798915 h 1181975"/>
                <a:gd name="connsiteX37" fmla="*/ 123567 w 1264014"/>
                <a:gd name="connsiteY37" fmla="*/ 761845 h 1181975"/>
                <a:gd name="connsiteX38" fmla="*/ 197708 w 1264014"/>
                <a:gd name="connsiteY38" fmla="*/ 724775 h 1181975"/>
                <a:gd name="connsiteX39" fmla="*/ 74140 w 1264014"/>
                <a:gd name="connsiteY39" fmla="*/ 700061 h 1181975"/>
                <a:gd name="connsiteX40" fmla="*/ 37070 w 1264014"/>
                <a:gd name="connsiteY40" fmla="*/ 675348 h 1181975"/>
                <a:gd name="connsiteX41" fmla="*/ 24713 w 1264014"/>
                <a:gd name="connsiteY41" fmla="*/ 601207 h 1181975"/>
                <a:gd name="connsiteX42" fmla="*/ 12356 w 1264014"/>
                <a:gd name="connsiteY42" fmla="*/ 564137 h 1181975"/>
                <a:gd name="connsiteX43" fmla="*/ 0 w 1264014"/>
                <a:gd name="connsiteY43" fmla="*/ 502353 h 1181975"/>
                <a:gd name="connsiteX44" fmla="*/ 49427 w 1264014"/>
                <a:gd name="connsiteY44" fmla="*/ 341715 h 1181975"/>
                <a:gd name="connsiteX45" fmla="*/ 86497 w 1264014"/>
                <a:gd name="connsiteY45" fmla="*/ 329358 h 1181975"/>
                <a:gd name="connsiteX46" fmla="*/ 222421 w 1264014"/>
                <a:gd name="connsiteY46" fmla="*/ 341715 h 1181975"/>
                <a:gd name="connsiteX47" fmla="*/ 259491 w 1264014"/>
                <a:gd name="connsiteY47" fmla="*/ 354072 h 1181975"/>
                <a:gd name="connsiteX48" fmla="*/ 296562 w 1264014"/>
                <a:gd name="connsiteY48" fmla="*/ 391142 h 1181975"/>
                <a:gd name="connsiteX49" fmla="*/ 333632 w 1264014"/>
                <a:gd name="connsiteY49" fmla="*/ 415856 h 1181975"/>
                <a:gd name="connsiteX50" fmla="*/ 284205 w 1264014"/>
                <a:gd name="connsiteY50" fmla="*/ 329358 h 1181975"/>
                <a:gd name="connsiteX51" fmla="*/ 259491 w 1264014"/>
                <a:gd name="connsiteY51" fmla="*/ 292288 h 1181975"/>
                <a:gd name="connsiteX52" fmla="*/ 234778 w 1264014"/>
                <a:gd name="connsiteY52" fmla="*/ 205791 h 1181975"/>
                <a:gd name="connsiteX53" fmla="*/ 247135 w 1264014"/>
                <a:gd name="connsiteY53" fmla="*/ 106937 h 1181975"/>
                <a:gd name="connsiteX54" fmla="*/ 296562 w 1264014"/>
                <a:gd name="connsiteY54" fmla="*/ 94580 h 1181975"/>
                <a:gd name="connsiteX55" fmla="*/ 481913 w 1264014"/>
                <a:gd name="connsiteY55" fmla="*/ 119293 h 1181975"/>
                <a:gd name="connsiteX56" fmla="*/ 518983 w 1264014"/>
                <a:gd name="connsiteY56" fmla="*/ 144007 h 1181975"/>
                <a:gd name="connsiteX57" fmla="*/ 568410 w 1264014"/>
                <a:gd name="connsiteY57" fmla="*/ 218148 h 1181975"/>
                <a:gd name="connsiteX58" fmla="*/ 580767 w 1264014"/>
                <a:gd name="connsiteY58" fmla="*/ 255218 h 1181975"/>
                <a:gd name="connsiteX59" fmla="*/ 531340 w 1264014"/>
                <a:gd name="connsiteY59" fmla="*/ 292288 h 118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</a:cxnLst>
              <a:rect l="l" t="t" r="r" b="b"/>
              <a:pathLst>
                <a:path w="1264014" h="1181975">
                  <a:moveTo>
                    <a:pt x="531340" y="292288"/>
                  </a:moveTo>
                  <a:cubicBezTo>
                    <a:pt x="525162" y="259337"/>
                    <a:pt x="529033" y="134494"/>
                    <a:pt x="543697" y="57510"/>
                  </a:cubicBezTo>
                  <a:cubicBezTo>
                    <a:pt x="546476" y="42921"/>
                    <a:pt x="567484" y="39438"/>
                    <a:pt x="580767" y="32796"/>
                  </a:cubicBezTo>
                  <a:cubicBezTo>
                    <a:pt x="598497" y="23931"/>
                    <a:pt x="651423" y="12043"/>
                    <a:pt x="667264" y="8083"/>
                  </a:cubicBezTo>
                  <a:cubicBezTo>
                    <a:pt x="986149" y="26840"/>
                    <a:pt x="837355" y="-47151"/>
                    <a:pt x="889686" y="57510"/>
                  </a:cubicBezTo>
                  <a:cubicBezTo>
                    <a:pt x="896328" y="70793"/>
                    <a:pt x="906162" y="82223"/>
                    <a:pt x="914400" y="94580"/>
                  </a:cubicBezTo>
                  <a:cubicBezTo>
                    <a:pt x="920226" y="112059"/>
                    <a:pt x="939113" y="165565"/>
                    <a:pt x="939113" y="181077"/>
                  </a:cubicBezTo>
                  <a:cubicBezTo>
                    <a:pt x="939113" y="214285"/>
                    <a:pt x="932215" y="247175"/>
                    <a:pt x="926756" y="279931"/>
                  </a:cubicBezTo>
                  <a:cubicBezTo>
                    <a:pt x="923964" y="296683"/>
                    <a:pt x="904980" y="315228"/>
                    <a:pt x="914400" y="329358"/>
                  </a:cubicBezTo>
                  <a:cubicBezTo>
                    <a:pt x="921625" y="340195"/>
                    <a:pt x="939113" y="321121"/>
                    <a:pt x="951470" y="317002"/>
                  </a:cubicBezTo>
                  <a:cubicBezTo>
                    <a:pt x="1013254" y="321121"/>
                    <a:pt x="1076375" y="315925"/>
                    <a:pt x="1136821" y="329358"/>
                  </a:cubicBezTo>
                  <a:cubicBezTo>
                    <a:pt x="1176348" y="338142"/>
                    <a:pt x="1173398" y="377799"/>
                    <a:pt x="1186248" y="403499"/>
                  </a:cubicBezTo>
                  <a:cubicBezTo>
                    <a:pt x="1192890" y="416782"/>
                    <a:pt x="1202724" y="428212"/>
                    <a:pt x="1210962" y="440569"/>
                  </a:cubicBezTo>
                  <a:cubicBezTo>
                    <a:pt x="1226041" y="515970"/>
                    <a:pt x="1233791" y="522249"/>
                    <a:pt x="1210962" y="613564"/>
                  </a:cubicBezTo>
                  <a:cubicBezTo>
                    <a:pt x="1207360" y="627972"/>
                    <a:pt x="1197845" y="641357"/>
                    <a:pt x="1186248" y="650634"/>
                  </a:cubicBezTo>
                  <a:cubicBezTo>
                    <a:pt x="1178190" y="657081"/>
                    <a:pt x="1102981" y="674541"/>
                    <a:pt x="1099751" y="675348"/>
                  </a:cubicBezTo>
                  <a:cubicBezTo>
                    <a:pt x="1187980" y="704757"/>
                    <a:pt x="1152216" y="685611"/>
                    <a:pt x="1210962" y="724775"/>
                  </a:cubicBezTo>
                  <a:cubicBezTo>
                    <a:pt x="1266776" y="808495"/>
                    <a:pt x="1277527" y="789623"/>
                    <a:pt x="1248032" y="897769"/>
                  </a:cubicBezTo>
                  <a:cubicBezTo>
                    <a:pt x="1244124" y="912097"/>
                    <a:pt x="1235912" y="926968"/>
                    <a:pt x="1223318" y="934839"/>
                  </a:cubicBezTo>
                  <a:cubicBezTo>
                    <a:pt x="1201227" y="948646"/>
                    <a:pt x="1172478" y="947903"/>
                    <a:pt x="1149178" y="959553"/>
                  </a:cubicBezTo>
                  <a:lnTo>
                    <a:pt x="1099751" y="984266"/>
                  </a:lnTo>
                  <a:cubicBezTo>
                    <a:pt x="1042086" y="980147"/>
                    <a:pt x="983688" y="981957"/>
                    <a:pt x="926756" y="971910"/>
                  </a:cubicBezTo>
                  <a:cubicBezTo>
                    <a:pt x="912131" y="969329"/>
                    <a:pt x="904094" y="943594"/>
                    <a:pt x="889686" y="947196"/>
                  </a:cubicBezTo>
                  <a:cubicBezTo>
                    <a:pt x="877050" y="950355"/>
                    <a:pt x="881448" y="971909"/>
                    <a:pt x="877329" y="984266"/>
                  </a:cubicBezTo>
                  <a:cubicBezTo>
                    <a:pt x="873210" y="1029574"/>
                    <a:pt x="884212" y="1078964"/>
                    <a:pt x="864973" y="1120191"/>
                  </a:cubicBezTo>
                  <a:cubicBezTo>
                    <a:pt x="849320" y="1153734"/>
                    <a:pt x="788609" y="1170359"/>
                    <a:pt x="753762" y="1181975"/>
                  </a:cubicBezTo>
                  <a:cubicBezTo>
                    <a:pt x="700216" y="1177856"/>
                    <a:pt x="646413" y="1176279"/>
                    <a:pt x="593124" y="1169618"/>
                  </a:cubicBezTo>
                  <a:cubicBezTo>
                    <a:pt x="556878" y="1165087"/>
                    <a:pt x="549888" y="1150208"/>
                    <a:pt x="518983" y="1132548"/>
                  </a:cubicBezTo>
                  <a:cubicBezTo>
                    <a:pt x="502990" y="1123409"/>
                    <a:pt x="486032" y="1116072"/>
                    <a:pt x="469556" y="1107834"/>
                  </a:cubicBezTo>
                  <a:cubicBezTo>
                    <a:pt x="461318" y="1083120"/>
                    <a:pt x="463263" y="1015273"/>
                    <a:pt x="444843" y="1033693"/>
                  </a:cubicBezTo>
                  <a:cubicBezTo>
                    <a:pt x="361492" y="1117044"/>
                    <a:pt x="403859" y="1096781"/>
                    <a:pt x="333632" y="1120191"/>
                  </a:cubicBezTo>
                  <a:cubicBezTo>
                    <a:pt x="305154" y="1115445"/>
                    <a:pt x="252842" y="1110687"/>
                    <a:pt x="222421" y="1095477"/>
                  </a:cubicBezTo>
                  <a:cubicBezTo>
                    <a:pt x="126606" y="1047569"/>
                    <a:pt x="241458" y="1089467"/>
                    <a:pt x="148281" y="1058407"/>
                  </a:cubicBezTo>
                  <a:cubicBezTo>
                    <a:pt x="135924" y="1046050"/>
                    <a:pt x="120903" y="1035877"/>
                    <a:pt x="111210" y="1021337"/>
                  </a:cubicBezTo>
                  <a:cubicBezTo>
                    <a:pt x="103985" y="1010499"/>
                    <a:pt x="104679" y="995916"/>
                    <a:pt x="98854" y="984266"/>
                  </a:cubicBezTo>
                  <a:cubicBezTo>
                    <a:pt x="92213" y="970983"/>
                    <a:pt x="82378" y="959553"/>
                    <a:pt x="74140" y="947196"/>
                  </a:cubicBezTo>
                  <a:cubicBezTo>
                    <a:pt x="78259" y="897769"/>
                    <a:pt x="73717" y="846839"/>
                    <a:pt x="86497" y="798915"/>
                  </a:cubicBezTo>
                  <a:cubicBezTo>
                    <a:pt x="91000" y="782030"/>
                    <a:pt x="110142" y="773032"/>
                    <a:pt x="123567" y="761845"/>
                  </a:cubicBezTo>
                  <a:cubicBezTo>
                    <a:pt x="155507" y="735228"/>
                    <a:pt x="160552" y="737159"/>
                    <a:pt x="197708" y="724775"/>
                  </a:cubicBezTo>
                  <a:cubicBezTo>
                    <a:pt x="165828" y="720221"/>
                    <a:pt x="108649" y="717315"/>
                    <a:pt x="74140" y="700061"/>
                  </a:cubicBezTo>
                  <a:cubicBezTo>
                    <a:pt x="60857" y="693420"/>
                    <a:pt x="49427" y="683586"/>
                    <a:pt x="37070" y="675348"/>
                  </a:cubicBezTo>
                  <a:cubicBezTo>
                    <a:pt x="32951" y="650634"/>
                    <a:pt x="30148" y="625665"/>
                    <a:pt x="24713" y="601207"/>
                  </a:cubicBezTo>
                  <a:cubicBezTo>
                    <a:pt x="21887" y="588492"/>
                    <a:pt x="15515" y="576773"/>
                    <a:pt x="12356" y="564137"/>
                  </a:cubicBezTo>
                  <a:cubicBezTo>
                    <a:pt x="7262" y="543762"/>
                    <a:pt x="4119" y="522948"/>
                    <a:pt x="0" y="502353"/>
                  </a:cubicBezTo>
                  <a:cubicBezTo>
                    <a:pt x="10058" y="391712"/>
                    <a:pt x="-24309" y="378583"/>
                    <a:pt x="49427" y="341715"/>
                  </a:cubicBezTo>
                  <a:cubicBezTo>
                    <a:pt x="61077" y="335890"/>
                    <a:pt x="74140" y="333477"/>
                    <a:pt x="86497" y="329358"/>
                  </a:cubicBezTo>
                  <a:cubicBezTo>
                    <a:pt x="131805" y="333477"/>
                    <a:pt x="177383" y="335281"/>
                    <a:pt x="222421" y="341715"/>
                  </a:cubicBezTo>
                  <a:cubicBezTo>
                    <a:pt x="235315" y="343557"/>
                    <a:pt x="248653" y="346847"/>
                    <a:pt x="259491" y="354072"/>
                  </a:cubicBezTo>
                  <a:cubicBezTo>
                    <a:pt x="274031" y="363765"/>
                    <a:pt x="283137" y="379955"/>
                    <a:pt x="296562" y="391142"/>
                  </a:cubicBezTo>
                  <a:cubicBezTo>
                    <a:pt x="307971" y="400649"/>
                    <a:pt x="321275" y="407618"/>
                    <a:pt x="333632" y="415856"/>
                  </a:cubicBezTo>
                  <a:cubicBezTo>
                    <a:pt x="273416" y="325532"/>
                    <a:pt x="346921" y="439110"/>
                    <a:pt x="284205" y="329358"/>
                  </a:cubicBezTo>
                  <a:cubicBezTo>
                    <a:pt x="276837" y="316464"/>
                    <a:pt x="267729" y="304645"/>
                    <a:pt x="259491" y="292288"/>
                  </a:cubicBezTo>
                  <a:cubicBezTo>
                    <a:pt x="253665" y="274809"/>
                    <a:pt x="234778" y="221303"/>
                    <a:pt x="234778" y="205791"/>
                  </a:cubicBezTo>
                  <a:cubicBezTo>
                    <a:pt x="234778" y="172583"/>
                    <a:pt x="231008" y="135966"/>
                    <a:pt x="247135" y="106937"/>
                  </a:cubicBezTo>
                  <a:cubicBezTo>
                    <a:pt x="255383" y="92091"/>
                    <a:pt x="280086" y="98699"/>
                    <a:pt x="296562" y="94580"/>
                  </a:cubicBezTo>
                  <a:cubicBezTo>
                    <a:pt x="329674" y="97339"/>
                    <a:pt x="431443" y="94058"/>
                    <a:pt x="481913" y="119293"/>
                  </a:cubicBezTo>
                  <a:cubicBezTo>
                    <a:pt x="495196" y="125935"/>
                    <a:pt x="506626" y="135769"/>
                    <a:pt x="518983" y="144007"/>
                  </a:cubicBezTo>
                  <a:cubicBezTo>
                    <a:pt x="535459" y="168721"/>
                    <a:pt x="559017" y="189970"/>
                    <a:pt x="568410" y="218148"/>
                  </a:cubicBezTo>
                  <a:cubicBezTo>
                    <a:pt x="572529" y="230505"/>
                    <a:pt x="583321" y="242446"/>
                    <a:pt x="580767" y="255218"/>
                  </a:cubicBezTo>
                  <a:cubicBezTo>
                    <a:pt x="578482" y="266642"/>
                    <a:pt x="537518" y="325239"/>
                    <a:pt x="531340" y="292288"/>
                  </a:cubicBez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  <a:ln>
              <a:solidFill>
                <a:schemeClr val="bg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1E028A45-F845-4614-B72B-655D1B6FD267}"/>
              </a:ext>
            </a:extLst>
          </p:cNvPr>
          <p:cNvSpPr/>
          <p:nvPr/>
        </p:nvSpPr>
        <p:spPr>
          <a:xfrm>
            <a:off x="821074" y="2071609"/>
            <a:ext cx="3897221" cy="118949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5400" b="1" cap="none" spc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</a:p>
        </p:txBody>
      </p:sp>
    </p:spTree>
    <p:extLst>
      <p:ext uri="{BB962C8B-B14F-4D97-AF65-F5344CB8AC3E}">
        <p14:creationId xmlns:p14="http://schemas.microsoft.com/office/powerpoint/2010/main" val="150284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000">
        <p:blinds dir="vert"/>
      </p:transition>
    </mc:Choice>
    <mc:Fallback xmlns="">
      <p:transition spd="slow" advTm="3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59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9" presetClass="entr" presetSubtype="0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 5"/>
          <p:cNvSpPr/>
          <p:nvPr/>
        </p:nvSpPr>
        <p:spPr>
          <a:xfrm>
            <a:off x="764834" y="0"/>
            <a:ext cx="7235343" cy="2709122"/>
          </a:xfrm>
          <a:custGeom>
            <a:avLst/>
            <a:gdLst>
              <a:gd name="connsiteX0" fmla="*/ 3505200 w 7068065"/>
              <a:gd name="connsiteY0" fmla="*/ 0 h 2892216"/>
              <a:gd name="connsiteX1" fmla="*/ 6359611 w 7068065"/>
              <a:gd name="connsiteY1" fmla="*/ 679622 h 2892216"/>
              <a:gd name="connsiteX2" fmla="*/ 5523574 w 7068065"/>
              <a:gd name="connsiteY2" fmla="*/ 1160188 h 2892216"/>
              <a:gd name="connsiteX3" fmla="*/ 5173888 w 7068065"/>
              <a:gd name="connsiteY3" fmla="*/ 1228882 h 2892216"/>
              <a:gd name="connsiteX4" fmla="*/ 5221334 w 7068065"/>
              <a:gd name="connsiteY4" fmla="*/ 1243989 h 2892216"/>
              <a:gd name="connsiteX5" fmla="*/ 5708822 w 7068065"/>
              <a:gd name="connsiteY5" fmla="*/ 1623972 h 2892216"/>
              <a:gd name="connsiteX6" fmla="*/ 5706335 w 7068065"/>
              <a:gd name="connsiteY6" fmla="*/ 1635698 h 2892216"/>
              <a:gd name="connsiteX7" fmla="*/ 5809583 w 7068065"/>
              <a:gd name="connsiteY7" fmla="*/ 1649041 h 2892216"/>
              <a:gd name="connsiteX8" fmla="*/ 7068065 w 7068065"/>
              <a:gd name="connsiteY8" fmla="*/ 2212594 h 2892216"/>
              <a:gd name="connsiteX9" fmla="*/ 4213654 w 7068065"/>
              <a:gd name="connsiteY9" fmla="*/ 2892216 h 2892216"/>
              <a:gd name="connsiteX10" fmla="*/ 1359243 w 7068065"/>
              <a:gd name="connsiteY10" fmla="*/ 2212594 h 2892216"/>
              <a:gd name="connsiteX11" fmla="*/ 1361730 w 7068065"/>
              <a:gd name="connsiteY11" fmla="*/ 2200868 h 2892216"/>
              <a:gd name="connsiteX12" fmla="*/ 1258483 w 7068065"/>
              <a:gd name="connsiteY12" fmla="*/ 2187525 h 2892216"/>
              <a:gd name="connsiteX13" fmla="*/ 0 w 7068065"/>
              <a:gd name="connsiteY13" fmla="*/ 1623972 h 2892216"/>
              <a:gd name="connsiteX14" fmla="*/ 836038 w 7068065"/>
              <a:gd name="connsiteY14" fmla="*/ 1143407 h 2892216"/>
              <a:gd name="connsiteX15" fmla="*/ 1185724 w 7068065"/>
              <a:gd name="connsiteY15" fmla="*/ 1074712 h 2892216"/>
              <a:gd name="connsiteX16" fmla="*/ 1138278 w 7068065"/>
              <a:gd name="connsiteY16" fmla="*/ 1059605 h 2892216"/>
              <a:gd name="connsiteX17" fmla="*/ 650789 w 7068065"/>
              <a:gd name="connsiteY17" fmla="*/ 679622 h 2892216"/>
              <a:gd name="connsiteX18" fmla="*/ 3505200 w 7068065"/>
              <a:gd name="connsiteY18" fmla="*/ 0 h 28922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7068065" h="2892216">
                <a:moveTo>
                  <a:pt x="3505200" y="0"/>
                </a:moveTo>
                <a:cubicBezTo>
                  <a:pt x="5081648" y="0"/>
                  <a:pt x="6359611" y="304277"/>
                  <a:pt x="6359611" y="679622"/>
                </a:cubicBezTo>
                <a:cubicBezTo>
                  <a:pt x="6359611" y="867295"/>
                  <a:pt x="6040120" y="1037200"/>
                  <a:pt x="5523574" y="1160188"/>
                </a:cubicBezTo>
                <a:lnTo>
                  <a:pt x="5173888" y="1228882"/>
                </a:lnTo>
                <a:lnTo>
                  <a:pt x="5221334" y="1243989"/>
                </a:lnTo>
                <a:cubicBezTo>
                  <a:pt x="5529109" y="1352457"/>
                  <a:pt x="5708822" y="1483218"/>
                  <a:pt x="5708822" y="1623972"/>
                </a:cubicBezTo>
                <a:lnTo>
                  <a:pt x="5706335" y="1635698"/>
                </a:lnTo>
                <a:lnTo>
                  <a:pt x="5809583" y="1649041"/>
                </a:lnTo>
                <a:cubicBezTo>
                  <a:pt x="6568861" y="1771174"/>
                  <a:pt x="7068065" y="1978004"/>
                  <a:pt x="7068065" y="2212594"/>
                </a:cubicBezTo>
                <a:cubicBezTo>
                  <a:pt x="7068065" y="2587939"/>
                  <a:pt x="5790102" y="2892216"/>
                  <a:pt x="4213654" y="2892216"/>
                </a:cubicBezTo>
                <a:cubicBezTo>
                  <a:pt x="2637206" y="2892216"/>
                  <a:pt x="1359243" y="2587939"/>
                  <a:pt x="1359243" y="2212594"/>
                </a:cubicBezTo>
                <a:lnTo>
                  <a:pt x="1361730" y="2200868"/>
                </a:lnTo>
                <a:lnTo>
                  <a:pt x="1258483" y="2187525"/>
                </a:lnTo>
                <a:cubicBezTo>
                  <a:pt x="499204" y="2065392"/>
                  <a:pt x="0" y="1858563"/>
                  <a:pt x="0" y="1623972"/>
                </a:cubicBezTo>
                <a:cubicBezTo>
                  <a:pt x="0" y="1436300"/>
                  <a:pt x="319491" y="1266394"/>
                  <a:pt x="836038" y="1143407"/>
                </a:cubicBezTo>
                <a:lnTo>
                  <a:pt x="1185724" y="1074712"/>
                </a:lnTo>
                <a:lnTo>
                  <a:pt x="1138278" y="1059605"/>
                </a:lnTo>
                <a:cubicBezTo>
                  <a:pt x="830503" y="951137"/>
                  <a:pt x="650789" y="820376"/>
                  <a:pt x="650789" y="679622"/>
                </a:cubicBezTo>
                <a:cubicBezTo>
                  <a:pt x="650789" y="304277"/>
                  <a:pt x="1928753" y="0"/>
                  <a:pt x="3505200" y="0"/>
                </a:cubicBezTo>
                <a:close/>
              </a:path>
            </a:pathLst>
          </a:cu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28959">
            <a:off x="288172" y="-339179"/>
            <a:ext cx="1746222" cy="1802733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2045711" y="157205"/>
            <a:ext cx="42622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   </a:t>
            </a:r>
            <a:r>
              <a:rPr lang="en-US" altLang="zh-CN" sz="24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Hôm nay các con đã được ôn lại những kiến thức nào?</a:t>
            </a:r>
            <a:endParaRPr lang="zh-CN" altLang="en-US" sz="2400" dirty="0">
              <a:solidFill>
                <a:schemeClr val="bg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978170" y="1187840"/>
            <a:ext cx="44012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   </a:t>
            </a:r>
            <a:r>
              <a:rPr lang="en-US" altLang="zh-CN" sz="24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Để làm bài đúng và nhanh, chúng mình cần làm gì?</a:t>
            </a:r>
            <a:endParaRPr lang="zh-CN" altLang="en-US" sz="2400" dirty="0">
              <a:solidFill>
                <a:schemeClr val="bg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E138DB1-B3B1-448A-A7AA-B6B5BAD29EC0}"/>
              </a:ext>
            </a:extLst>
          </p:cNvPr>
          <p:cNvGrpSpPr/>
          <p:nvPr/>
        </p:nvGrpSpPr>
        <p:grpSpPr>
          <a:xfrm>
            <a:off x="6179481" y="76649"/>
            <a:ext cx="2760855" cy="2135501"/>
            <a:chOff x="5929446" y="-101947"/>
            <a:chExt cx="2760855" cy="2135501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D64728A3-65B9-40E9-B975-7142F9EBC850}"/>
                </a:ext>
              </a:extLst>
            </p:cNvPr>
            <p:cNvSpPr/>
            <p:nvPr/>
          </p:nvSpPr>
          <p:spPr>
            <a:xfrm rot="20835129">
              <a:off x="6054257" y="239155"/>
              <a:ext cx="2636044" cy="1794399"/>
            </a:xfrm>
            <a:prstGeom prst="roundRect">
              <a:avLst/>
            </a:prstGeom>
            <a:solidFill>
              <a:srgbClr val="FFF8E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n-US" sz="1800">
                  <a:solidFill>
                    <a:srgbClr val="0B54AD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1. Thực hiện các phép tính với số thập phân</a:t>
              </a:r>
            </a:p>
            <a:p>
              <a:pPr algn="just"/>
              <a:r>
                <a:rPr lang="en-US" sz="1800">
                  <a:solidFill>
                    <a:srgbClr val="0B54AD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2. Tìm thành phần chưa biết</a:t>
              </a:r>
            </a:p>
            <a:p>
              <a:pPr algn="just"/>
              <a:r>
                <a:rPr lang="en-US" sz="1800">
                  <a:solidFill>
                    <a:srgbClr val="0B54AD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3. Giải toán có lời văn</a:t>
              </a:r>
            </a:p>
          </p:txBody>
        </p:sp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00177" y="-101947"/>
              <a:ext cx="434751" cy="434751"/>
            </a:xfrm>
            <a:prstGeom prst="rect">
              <a:avLst/>
            </a:prstGeom>
          </p:spPr>
        </p:pic>
        <p:pic>
          <p:nvPicPr>
            <p:cNvPr id="16" name="图片 3">
              <a:extLst>
                <a:ext uri="{FF2B5EF4-FFF2-40B4-BE49-F238E27FC236}">
                  <a16:creationId xmlns:a16="http://schemas.microsoft.com/office/drawing/2014/main" id="{E4BE26FD-3A17-4511-BEC0-D9270B837AF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29446" y="294298"/>
              <a:ext cx="434751" cy="434751"/>
            </a:xfrm>
            <a:prstGeom prst="rect">
              <a:avLst/>
            </a:prstGeom>
          </p:spPr>
        </p:pic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4CBE3E8C-A1CB-4818-976F-46865CC322A8}"/>
              </a:ext>
            </a:extLst>
          </p:cNvPr>
          <p:cNvGrpSpPr/>
          <p:nvPr/>
        </p:nvGrpSpPr>
        <p:grpSpPr>
          <a:xfrm>
            <a:off x="14739" y="2430405"/>
            <a:ext cx="6349457" cy="2670604"/>
            <a:chOff x="14739" y="2430405"/>
            <a:chExt cx="6349457" cy="2670604"/>
          </a:xfrm>
        </p:grpSpPr>
        <p:pic>
          <p:nvPicPr>
            <p:cNvPr id="22" name="图片 1">
              <a:extLst>
                <a:ext uri="{FF2B5EF4-FFF2-40B4-BE49-F238E27FC236}">
                  <a16:creationId xmlns:a16="http://schemas.microsoft.com/office/drawing/2014/main" id="{7C501C24-BAC8-43E2-AF69-3BDC2872E2E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39" y="2430405"/>
              <a:ext cx="6349457" cy="2670604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9C4974B7-7BA3-4602-B1CB-AA8E7FD3598A}"/>
                </a:ext>
              </a:extLst>
            </p:cNvPr>
            <p:cNvSpPr txBox="1"/>
            <p:nvPr/>
          </p:nvSpPr>
          <p:spPr>
            <a:xfrm>
              <a:off x="2091258" y="3025765"/>
              <a:ext cx="3709466" cy="175432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180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1. Nắm chắc các thực hiện các phép tính.</a:t>
              </a:r>
            </a:p>
            <a:p>
              <a:pPr algn="just"/>
              <a:r>
                <a:rPr lang="en-US" sz="180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2. Nhớ cách tìm các thành phần chưa biết của phép tính.</a:t>
              </a:r>
            </a:p>
            <a:p>
              <a:pPr algn="just"/>
              <a:r>
                <a:rPr lang="en-US" sz="180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3. Đọc hiểu đề bài, áp dụng cách giải phù hợp.</a:t>
              </a:r>
            </a:p>
          </p:txBody>
        </p:sp>
      </p:grpSp>
      <p:grpSp>
        <p:nvGrpSpPr>
          <p:cNvPr id="26" name="组合 11">
            <a:extLst>
              <a:ext uri="{FF2B5EF4-FFF2-40B4-BE49-F238E27FC236}">
                <a16:creationId xmlns:a16="http://schemas.microsoft.com/office/drawing/2014/main" id="{AD8DC9B4-7709-420F-81CF-0E3E01C504ED}"/>
              </a:ext>
            </a:extLst>
          </p:cNvPr>
          <p:cNvGrpSpPr/>
          <p:nvPr/>
        </p:nvGrpSpPr>
        <p:grpSpPr>
          <a:xfrm>
            <a:off x="7487770" y="3225276"/>
            <a:ext cx="1174942" cy="1307309"/>
            <a:chOff x="6393600" y="2346643"/>
            <a:chExt cx="2111624" cy="2168770"/>
          </a:xfrm>
        </p:grpSpPr>
        <p:sp>
          <p:nvSpPr>
            <p:cNvPr id="27" name="椭圆 8">
              <a:extLst>
                <a:ext uri="{FF2B5EF4-FFF2-40B4-BE49-F238E27FC236}">
                  <a16:creationId xmlns:a16="http://schemas.microsoft.com/office/drawing/2014/main" id="{9D58D586-F499-47CB-A3ED-D8EDC4EECABD}"/>
                </a:ext>
              </a:extLst>
            </p:cNvPr>
            <p:cNvSpPr/>
            <p:nvPr/>
          </p:nvSpPr>
          <p:spPr>
            <a:xfrm>
              <a:off x="6393600" y="2346643"/>
              <a:ext cx="2111624" cy="2168770"/>
            </a:xfrm>
            <a:custGeom>
              <a:avLst/>
              <a:gdLst>
                <a:gd name="connsiteX0" fmla="*/ 0 w 2111619"/>
                <a:gd name="connsiteY0" fmla="*/ 1055810 h 2111619"/>
                <a:gd name="connsiteX1" fmla="*/ 1055810 w 2111619"/>
                <a:gd name="connsiteY1" fmla="*/ 0 h 2111619"/>
                <a:gd name="connsiteX2" fmla="*/ 2111620 w 2111619"/>
                <a:gd name="connsiteY2" fmla="*/ 1055810 h 2111619"/>
                <a:gd name="connsiteX3" fmla="*/ 1055810 w 2111619"/>
                <a:gd name="connsiteY3" fmla="*/ 2111620 h 2111619"/>
                <a:gd name="connsiteX4" fmla="*/ 0 w 2111619"/>
                <a:gd name="connsiteY4" fmla="*/ 1055810 h 2111619"/>
                <a:gd name="connsiteX0" fmla="*/ 4 w 2111624"/>
                <a:gd name="connsiteY0" fmla="*/ 1112960 h 2168770"/>
                <a:gd name="connsiteX1" fmla="*/ 1046289 w 2111624"/>
                <a:gd name="connsiteY1" fmla="*/ 0 h 2168770"/>
                <a:gd name="connsiteX2" fmla="*/ 2111624 w 2111624"/>
                <a:gd name="connsiteY2" fmla="*/ 1112960 h 2168770"/>
                <a:gd name="connsiteX3" fmla="*/ 1055814 w 2111624"/>
                <a:gd name="connsiteY3" fmla="*/ 2168770 h 2168770"/>
                <a:gd name="connsiteX4" fmla="*/ 4 w 2111624"/>
                <a:gd name="connsiteY4" fmla="*/ 1112960 h 21687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11624" h="2168770">
                  <a:moveTo>
                    <a:pt x="4" y="1112960"/>
                  </a:moveTo>
                  <a:cubicBezTo>
                    <a:pt x="-1583" y="751498"/>
                    <a:pt x="463181" y="0"/>
                    <a:pt x="1046289" y="0"/>
                  </a:cubicBezTo>
                  <a:cubicBezTo>
                    <a:pt x="1629397" y="0"/>
                    <a:pt x="2111624" y="529852"/>
                    <a:pt x="2111624" y="1112960"/>
                  </a:cubicBezTo>
                  <a:cubicBezTo>
                    <a:pt x="2111624" y="1696068"/>
                    <a:pt x="1638922" y="2168770"/>
                    <a:pt x="1055814" y="2168770"/>
                  </a:cubicBezTo>
                  <a:cubicBezTo>
                    <a:pt x="472706" y="2168770"/>
                    <a:pt x="1591" y="1474422"/>
                    <a:pt x="4" y="1112960"/>
                  </a:cubicBezTo>
                  <a:close/>
                </a:path>
              </a:pathLst>
            </a:custGeom>
            <a:pattFill prst="pct80">
              <a:fgClr>
                <a:srgbClr val="00B0F0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8" name="图片 4">
              <a:extLst>
                <a:ext uri="{FF2B5EF4-FFF2-40B4-BE49-F238E27FC236}">
                  <a16:creationId xmlns:a16="http://schemas.microsoft.com/office/drawing/2014/main" id="{5DA40B6A-4E5C-40D0-969A-D5495D39D71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259" r="4343" b="16482"/>
            <a:stretch/>
          </p:blipFill>
          <p:spPr>
            <a:xfrm>
              <a:off x="6505574" y="2491371"/>
              <a:ext cx="1800225" cy="1825885"/>
            </a:xfrm>
            <a:prstGeom prst="ellipse">
              <a:avLst/>
            </a:prstGeom>
            <a:ln w="19050">
              <a:solidFill>
                <a:schemeClr val="bg1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3158718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000">
        <p:blinds dir="vert"/>
      </p:transition>
    </mc:Choice>
    <mc:Fallback xmlns="">
      <p:transition spd="slow" advTm="3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712 0.43673 L 0.15712 0.43704 C 0.23611 0.44938 0.18316 0.44167 0.37483 0.43673 C 0.37952 0.43673 0.38386 0.43395 0.38837 0.43302 C 0.39219 0.4321 0.39601 0.4321 0.39983 0.43117 C 0.42153 0.42654 0.39462 0.43179 0.41025 0.42747 C 0.41337 0.42654 0.4165 0.42623 0.41962 0.42562 C 0.42257 0.42438 0.42622 0.42253 0.429 0.42191 C 0.43247 0.42099 0.43594 0.42068 0.43941 0.42006 C 0.4408 0.41944 0.44219 0.41883 0.44358 0.41821 C 0.44601 0.41728 0.45504 0.41481 0.45712 0.41451 C 0.46129 0.41389 0.46545 0.41327 0.46962 0.41265 C 0.47136 0.41204 0.47309 0.41111 0.47483 0.4108 C 0.49532 0.40617 0.47848 0.41142 0.49358 0.4071 L 0.50608 0.40339 C 0.50677 0.40154 0.50851 0.4 0.50816 0.39784 C 0.50799 0.39568 0.50625 0.39444 0.50504 0.39414 C 0.50035 0.39259 0.49532 0.3929 0.49045 0.39228 C 0.45591 0.37932 0.48577 0.3892 0.44879 0.38117 C 0.41233 0.37346 0.46025 0.38117 0.42379 0.37562 C 0.40903 0.36852 0.40712 0.36697 0.38837 0.36265 L 0.38004 0.3608 C 0.37622 0.36018 0.36563 0.35864 0.36129 0.3571 C 0.35816 0.35617 0.35521 0.35432 0.35191 0.35339 C 0.34931 0.35247 0.34636 0.35216 0.34358 0.35154 L 0.33629 0.34969 C 0.3342 0.34907 0.33212 0.34815 0.33004 0.34784 C 0.32587 0.34691 0.3217 0.3466 0.31754 0.34599 C 0.3158 0.34537 0.31407 0.34475 0.31233 0.34414 C 0.31094 0.34352 0.30973 0.3429 0.30816 0.34228 C 0.30417 0.34105 0.29983 0.33981 0.29566 0.33858 C 0.29358 0.33796 0.29167 0.33704 0.28941 0.33673 L 0.27483 0.33488 C 0.26927 0.33179 0.26875 0.33086 0.26545 0.32932 C 0.26337 0.3287 0.26129 0.32839 0.2592 0.32747 C 0.25608 0.32593 0.25313 0.32315 0.24983 0.32191 C 0.23212 0.31512 0.24011 0.31914 0.22587 0.3108 L 0.21962 0.3071 C 0.21858 0.30648 0.21771 0.30586 0.2165 0.30525 C 0.21511 0.30463 0.21372 0.30432 0.21233 0.30339 C 0.21025 0.30247 0.20608 0.29969 0.20608 0.3 C 0.19861 0.28981 0.20556 0.29784 0.19566 0.29043 C 0.19323 0.28858 0.1849 0.28179 0.18004 0.27932 C 0.17882 0.2787 0.17743 0.27809 0.17587 0.27747 C 0.17257 0.27623 0.16893 0.27593 0.16545 0.27376 C 0.16441 0.27315 0.16337 0.27284 0.16233 0.27191 C 0.15469 0.26512 0.16493 0.27099 0.154 0.26451 C 0.15278 0.26389 0.15122 0.26327 0.14983 0.26265 C 0.14879 0.26204 0.14792 0.26142 0.1467 0.2608 C 0.14514 0.26018 0.14323 0.25988 0.1415 0.25895 C 0.13976 0.25802 0.1382 0.25617 0.13629 0.25525 C 0.13473 0.25432 0.13282 0.25432 0.13108 0.25339 C 0.129 0.25247 0.12709 0.25062 0.12483 0.24969 C 0.12361 0.24907 0.1191 0.24722 0.11754 0.24599 C 0.1165 0.24506 0.11563 0.24321 0.11441 0.24228 C 0.1125 0.24074 0.10816 0.23858 0.10816 0.23889 C 0.10851 0.23611 0.10834 0.23302 0.1092 0.23117 C 0.11025 0.22901 0.11198 0.2287 0.11337 0.22747 C 0.1158 0.22562 0.11823 0.22346 0.12066 0.22191 C 0.12379 0.22037 0.12709 0.21944 0.13004 0.21821 C 0.13438 0.21636 0.13855 0.21512 0.14254 0.21265 C 0.14618 0.2108 0.14948 0.2071 0.15295 0.20525 C 0.15677 0.20339 0.16077 0.20309 0.16441 0.20154 C 0.1691 0.2 0.17361 0.19846 0.17795 0.19599 C 0.18542 0.19228 0.19236 0.18611 0.19983 0.18302 C 0.20295 0.18179 0.20625 0.18086 0.2092 0.17932 C 0.21111 0.17839 0.21268 0.17654 0.21441 0.17562 C 0.21615 0.17469 0.21806 0.17469 0.21962 0.17376 C 0.22153 0.17284 0.22309 0.17099 0.22483 0.17006 C 0.22657 0.16914 0.22848 0.16914 0.23004 0.16821 C 0.23125 0.1679 0.23212 0.16697 0.23316 0.16636 C 0.23559 0.16512 0.2382 0.1642 0.24045 0.16265 C 0.24705 0.15833 0.24219 0.15957 0.24775 0.1571 C 0.24948 0.15648 0.25139 0.15617 0.25295 0.15525 C 0.25486 0.15432 0.25643 0.15278 0.25816 0.15154 C 0.2592 0.15093 0.26025 0.15031 0.26129 0.14969 C 0.26771 0.14599 0.26216 0.15 0.27066 0.14599 C 0.27188 0.14568 0.27275 0.14475 0.27379 0.14414 C 0.27518 0.14352 0.27674 0.14321 0.27795 0.14228 C 0.29167 0.13488 0.28282 0.13858 0.29254 0.13488 C 0.30139 0.12716 0.29184 0.13488 0.30712 0.12747 C 0.30903 0.12654 0.31059 0.12469 0.31233 0.12376 C 0.32066 0.11944 0.31459 0.12438 0.3217 0.12006 C 0.32466 0.11852 0.32726 0.11574 0.33004 0.11451 C 0.33177 0.11389 0.33368 0.11358 0.33525 0.11265 C 0.33768 0.11173 0.34167 0.10833 0.34358 0.1071 C 0.34462 0.10648 0.34584 0.10617 0.3467 0.10525 C 0.34827 0.10432 0.34948 0.10247 0.35087 0.10154 C 0.35261 0.10062 0.35434 0.10062 0.35608 0.09969 C 0.36025 0.09815 0.36441 0.09599 0.36858 0.09414 L 0.36858 0.09444 C 0.37032 0.0929 0.37223 0.09197 0.37379 0.09043 C 0.37535 0.08951 0.37657 0.08765 0.37795 0.08673 C 0.38976 0.07994 0.38247 0.08549 0.3915 0.08117 C 0.40087 0.07654 0.39462 0.0787 0.40295 0.07376 C 0.40434 0.07315 0.40573 0.07284 0.40712 0.07191 C 0.40938 0.07099 0.41129 0.06944 0.41337 0.06821 C 0.41476 0.06759 0.41615 0.06697 0.41754 0.06636 C 0.42205 0.06481 0.42448 0.0642 0.429 0.06265 C 0.43212 0.06018 0.43334 0.05864 0.43629 0.0571 C 0.43802 0.05648 0.43993 0.05617 0.4415 0.05525 C 0.44341 0.05432 0.44497 0.05278 0.4467 0.05154 C 0.46233 0.04167 0.45087 0.04907 0.46025 0.04414 C 0.46129 0.04352 0.46233 0.0429 0.46337 0.04228 C 0.46476 0.04167 0.46632 0.04136 0.46754 0.04043 C 0.47379 0.03673 0.47223 0.03611 0.479 0.03302 C 0.48907 0.0287 0.48455 0.03025 0.49254 0.02747 C 0.3599 -0.01173 0.22309 0.04846 0.08941 0.02191 C 0.08611 0.02037 0.08368 0.01914 0.08004 0.01821 C 0.06684 0.01451 0.06702 0.01481 0.05504 0.01265 C 0.04775 0.00833 0.05434 0.01173 0.03941 0.00895 C 0.03698 0.00864 0.03473 0.00772 0.03212 0.0071 C 0.02952 0.00648 0.02657 0.00617 0.02379 0.00525 C 0.0224 0.00494 0.02118 0.00401 0.01962 0.00339 C 0.01806 0.00278 0.01615 0.00247 0.01441 0.00154 C 0.01337 0.00123 0.0125 7.40741E-7 0.01129 -0.00031 C 0.00764 -0.00062 0.00365 -0.00031 -3.33333E-6 -0.00031 L -3.33333E-6 7.40741E-7 " pathEditMode="relative" rAng="0" ptsTypes="AAAAAAAAAAAAAAAAAAAAAAAAAAAAAAAAAAAAAAAAAAAAAAAAAAAAAAAAAAAAAAAAAAAAAAAAAAAAAAAAAAAAAAAAAAAAAAAAAAAAAAAAAAAAAAAAAAAAAA">
                                      <p:cBhvr>
                                        <p:cTn id="1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687" y="-21543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/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图片 6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6760" y="1364104"/>
            <a:ext cx="2781815" cy="2781815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-1" y="514350"/>
            <a:ext cx="5743575" cy="4864894"/>
            <a:chOff x="276144" y="197709"/>
            <a:chExt cx="5216092" cy="3734828"/>
          </a:xfrm>
        </p:grpSpPr>
        <p:pic>
          <p:nvPicPr>
            <p:cNvPr id="68" name="图片 67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257" b="10230"/>
            <a:stretch/>
          </p:blipFill>
          <p:spPr>
            <a:xfrm>
              <a:off x="480370" y="197709"/>
              <a:ext cx="5011866" cy="3534032"/>
            </a:xfrm>
            <a:prstGeom prst="rect">
              <a:avLst/>
            </a:prstGeom>
            <a:effectLst>
              <a:outerShdw blurRad="50800" dist="508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70" name="图片 6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144" y="370703"/>
              <a:ext cx="1293164" cy="3239762"/>
            </a:xfrm>
            <a:prstGeom prst="rect">
              <a:avLst/>
            </a:prstGeom>
          </p:spPr>
        </p:pic>
        <p:pic>
          <p:nvPicPr>
            <p:cNvPr id="71" name="图片 7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64459" y="1577488"/>
              <a:ext cx="940027" cy="2355049"/>
            </a:xfrm>
            <a:prstGeom prst="rect">
              <a:avLst/>
            </a:prstGeom>
          </p:spPr>
        </p:pic>
        <p:pic>
          <p:nvPicPr>
            <p:cNvPr id="72" name="图片 7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20254" y="2720778"/>
              <a:ext cx="990085" cy="990085"/>
            </a:xfrm>
            <a:prstGeom prst="rect">
              <a:avLst/>
            </a:prstGeom>
          </p:spPr>
        </p:pic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8C5E796F-D35D-473E-84A3-CD3A1F482844}"/>
              </a:ext>
            </a:extLst>
          </p:cNvPr>
          <p:cNvSpPr/>
          <p:nvPr/>
        </p:nvSpPr>
        <p:spPr>
          <a:xfrm>
            <a:off x="1354563" y="184127"/>
            <a:ext cx="231986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Dặn dò</a:t>
            </a:r>
          </a:p>
        </p:txBody>
      </p:sp>
      <p:sp>
        <p:nvSpPr>
          <p:cNvPr id="9" name="TextBox 68">
            <a:extLst>
              <a:ext uri="{FF2B5EF4-FFF2-40B4-BE49-F238E27FC236}">
                <a16:creationId xmlns:a16="http://schemas.microsoft.com/office/drawing/2014/main" id="{E2906B9A-E1A1-4475-A4CF-4BAF90BB7E9B}"/>
              </a:ext>
            </a:extLst>
          </p:cNvPr>
          <p:cNvSpPr txBox="1">
            <a:spLocks/>
          </p:cNvSpPr>
          <p:nvPr/>
        </p:nvSpPr>
        <p:spPr>
          <a:xfrm>
            <a:off x="1397427" y="1586044"/>
            <a:ext cx="3217437" cy="2164425"/>
          </a:xfrm>
          <a:prstGeom prst="rect">
            <a:avLst/>
          </a:prstGeom>
        </p:spPr>
        <p:txBody>
          <a:bodyPr vert="horz" wrap="square" lIns="0" tIns="71996" rIns="0" bIns="0" anchor="t" anchorCtr="1">
            <a:noAutofit/>
          </a:bodyPr>
          <a:lstStyle/>
          <a:p>
            <a:r>
              <a:rPr lang="vi-VN" sz="1800">
                <a:solidFill>
                  <a:srgbClr val="223D5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 2" panose="05020102010507070707" pitchFamily="18" charset="2"/>
              </a:rPr>
              <a:t> </a:t>
            </a:r>
            <a:r>
              <a:rPr lang="en-US" sz="1800">
                <a:solidFill>
                  <a:srgbClr val="223D5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Chiều </a:t>
            </a:r>
            <a:r>
              <a:rPr lang="en-US" sz="1800" err="1">
                <a:solidFill>
                  <a:srgbClr val="223D5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thứ</a:t>
            </a:r>
            <a:r>
              <a:rPr lang="en-US" sz="1800">
                <a:solidFill>
                  <a:srgbClr val="223D5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4 </a:t>
            </a:r>
            <a:r>
              <a:rPr lang="en-US" sz="1800" dirty="0">
                <a:solidFill>
                  <a:srgbClr val="223D5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</a:t>
            </a:r>
            <a:r>
              <a:rPr lang="en-US" sz="1800" dirty="0" err="1">
                <a:solidFill>
                  <a:srgbClr val="223D5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ngày</a:t>
            </a:r>
            <a:r>
              <a:rPr lang="en-US" sz="1800" dirty="0">
                <a:solidFill>
                  <a:srgbClr val="223D5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dirty="0" err="1">
                <a:solidFill>
                  <a:srgbClr val="223D5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mai</a:t>
            </a:r>
            <a:r>
              <a:rPr lang="en-US" sz="1800" dirty="0">
                <a:solidFill>
                  <a:srgbClr val="223D5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), </a:t>
            </a:r>
            <a:r>
              <a:rPr lang="en-US" sz="1800" err="1">
                <a:solidFill>
                  <a:srgbClr val="223D5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đúng</a:t>
            </a:r>
            <a:r>
              <a:rPr lang="en-US" sz="1800">
                <a:solidFill>
                  <a:srgbClr val="223D5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1800">
                <a:solidFill>
                  <a:srgbClr val="223D5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r>
              <a:rPr lang="en-US" sz="1800">
                <a:solidFill>
                  <a:srgbClr val="223D5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4h</a:t>
            </a:r>
            <a:r>
              <a:rPr lang="en-US" sz="1800" dirty="0">
                <a:solidFill>
                  <a:srgbClr val="223D5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1800" dirty="0" err="1">
                <a:solidFill>
                  <a:srgbClr val="223D5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sz="1800" dirty="0">
                <a:solidFill>
                  <a:srgbClr val="223D5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con </a:t>
            </a:r>
            <a:r>
              <a:rPr lang="en-US" sz="1800" dirty="0" err="1">
                <a:solidFill>
                  <a:srgbClr val="223D5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vào</a:t>
            </a:r>
            <a:r>
              <a:rPr lang="en-US" sz="1800" dirty="0">
                <a:solidFill>
                  <a:srgbClr val="223D5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dirty="0" err="1">
                <a:solidFill>
                  <a:srgbClr val="223D5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lớp</a:t>
            </a:r>
            <a:r>
              <a:rPr lang="en-US" sz="1800" dirty="0">
                <a:solidFill>
                  <a:srgbClr val="223D5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dirty="0" err="1">
                <a:solidFill>
                  <a:srgbClr val="223D5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học</a:t>
            </a:r>
            <a:r>
              <a:rPr lang="en-US" sz="1800" dirty="0">
                <a:solidFill>
                  <a:srgbClr val="223D5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>
                <a:solidFill>
                  <a:srgbClr val="223D5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zoom</a:t>
            </a:r>
            <a:r>
              <a:rPr lang="vi-VN" sz="1800">
                <a:solidFill>
                  <a:srgbClr val="223D5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vi-VN" sz="1800" dirty="0">
              <a:solidFill>
                <a:srgbClr val="223D5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vi-VN" sz="1800" dirty="0">
                <a:solidFill>
                  <a:srgbClr val="223D5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 2" panose="05020102010507070707" pitchFamily="18" charset="2"/>
              </a:rPr>
              <a:t> </a:t>
            </a:r>
            <a:r>
              <a:rPr lang="en-US" sz="1800" dirty="0" err="1">
                <a:solidFill>
                  <a:srgbClr val="223D5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Chuẩn</a:t>
            </a:r>
            <a:r>
              <a:rPr lang="en-US" sz="1800" dirty="0">
                <a:solidFill>
                  <a:srgbClr val="223D5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dirty="0" err="1">
                <a:solidFill>
                  <a:srgbClr val="223D5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bị</a:t>
            </a:r>
            <a:r>
              <a:rPr lang="en-US" sz="1800" dirty="0">
                <a:solidFill>
                  <a:srgbClr val="223D5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sz="1800" dirty="0" err="1">
                <a:solidFill>
                  <a:srgbClr val="223D5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Vở</a:t>
            </a:r>
            <a:r>
              <a:rPr lang="en-US" sz="1800" dirty="0">
                <a:solidFill>
                  <a:srgbClr val="223D5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dirty="0" err="1">
                <a:solidFill>
                  <a:srgbClr val="223D5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Tiếng</a:t>
            </a:r>
            <a:r>
              <a:rPr lang="en-US" sz="1800" dirty="0">
                <a:solidFill>
                  <a:srgbClr val="223D5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dirty="0" err="1">
                <a:solidFill>
                  <a:srgbClr val="223D5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Việt</a:t>
            </a:r>
            <a:r>
              <a:rPr lang="en-US" sz="1800" dirty="0">
                <a:solidFill>
                  <a:srgbClr val="223D5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1800" dirty="0" err="1">
                <a:solidFill>
                  <a:srgbClr val="223D5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vở</a:t>
            </a:r>
            <a:r>
              <a:rPr lang="en-US" sz="1800" dirty="0">
                <a:solidFill>
                  <a:srgbClr val="223D5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dirty="0" err="1">
                <a:solidFill>
                  <a:srgbClr val="223D5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Toán</a:t>
            </a:r>
            <a:r>
              <a:rPr lang="en-US" sz="1800" dirty="0">
                <a:solidFill>
                  <a:srgbClr val="223D5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1800" dirty="0" err="1">
                <a:solidFill>
                  <a:srgbClr val="223D5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cùng</a:t>
            </a:r>
            <a:r>
              <a:rPr lang="en-US" sz="1800" dirty="0">
                <a:solidFill>
                  <a:srgbClr val="223D5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dirty="0" err="1">
                <a:solidFill>
                  <a:srgbClr val="223D5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với</a:t>
            </a:r>
            <a:r>
              <a:rPr lang="en-US" sz="1800" dirty="0">
                <a:solidFill>
                  <a:srgbClr val="223D5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SGK </a:t>
            </a:r>
            <a:r>
              <a:rPr lang="en-US" sz="1800" dirty="0" err="1">
                <a:solidFill>
                  <a:srgbClr val="223D5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1800" dirty="0">
                <a:solidFill>
                  <a:srgbClr val="223D5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dirty="0" err="1">
                <a:solidFill>
                  <a:srgbClr val="223D5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đồ</a:t>
            </a:r>
            <a:r>
              <a:rPr lang="en-US" sz="1800" dirty="0">
                <a:solidFill>
                  <a:srgbClr val="223D5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dirty="0" err="1">
                <a:solidFill>
                  <a:srgbClr val="223D5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dùng</a:t>
            </a:r>
            <a:r>
              <a:rPr lang="en-US" sz="1800" dirty="0">
                <a:solidFill>
                  <a:srgbClr val="223D5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dirty="0" err="1">
                <a:solidFill>
                  <a:srgbClr val="223D5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học</a:t>
            </a:r>
            <a:r>
              <a:rPr lang="en-US" sz="1800" dirty="0">
                <a:solidFill>
                  <a:srgbClr val="223D5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dirty="0" err="1">
                <a:solidFill>
                  <a:srgbClr val="223D5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tập</a:t>
            </a:r>
            <a:r>
              <a:rPr lang="en-US" sz="1800" dirty="0">
                <a:solidFill>
                  <a:srgbClr val="223D5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dirty="0" err="1">
                <a:solidFill>
                  <a:srgbClr val="223D5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cần</a:t>
            </a:r>
            <a:r>
              <a:rPr lang="en-US" sz="1800" dirty="0">
                <a:solidFill>
                  <a:srgbClr val="223D5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dirty="0" err="1">
                <a:solidFill>
                  <a:srgbClr val="223D5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thiết</a:t>
            </a:r>
            <a:r>
              <a:rPr lang="en-US" sz="1800" dirty="0">
                <a:solidFill>
                  <a:srgbClr val="223D5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 marL="243836" indent="-243836">
              <a:buFontTx/>
              <a:buChar char="-"/>
            </a:pPr>
            <a:endParaRPr lang="en-US" sz="1800" dirty="0">
              <a:solidFill>
                <a:srgbClr val="223D5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2808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000">
        <p:blinds dir="vert"/>
      </p:transition>
    </mc:Choice>
    <mc:Fallback xmlns="">
      <p:transition spd="slow" advTm="3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2" decel="5333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" y="0"/>
            <a:ext cx="9144000" cy="4428779"/>
          </a:xfrm>
          <a:prstGeom prst="rect">
            <a:avLst/>
          </a:prstGeom>
          <a:solidFill>
            <a:srgbClr val="0B54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32" name="图片 3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8417" y="174798"/>
            <a:ext cx="1960400" cy="88133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2016" y="423021"/>
            <a:ext cx="1918279" cy="1506392"/>
          </a:xfrm>
          <a:prstGeom prst="rect">
            <a:avLst/>
          </a:prstGeom>
        </p:spPr>
      </p:pic>
      <p:grpSp>
        <p:nvGrpSpPr>
          <p:cNvPr id="28" name="组合 27"/>
          <p:cNvGrpSpPr/>
          <p:nvPr/>
        </p:nvGrpSpPr>
        <p:grpSpPr>
          <a:xfrm>
            <a:off x="1511715" y="247913"/>
            <a:ext cx="6981547" cy="3916804"/>
            <a:chOff x="1750343" y="560130"/>
            <a:chExt cx="6458858" cy="3623564"/>
          </a:xfrm>
        </p:grpSpPr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50343" y="560130"/>
              <a:ext cx="6458858" cy="3623564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contrast="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99762" y="754685"/>
              <a:ext cx="6160021" cy="3337567"/>
            </a:xfrm>
            <a:prstGeom prst="rect">
              <a:avLst/>
            </a:prstGeom>
          </p:spPr>
        </p:pic>
      </p:grpSp>
      <p:pic>
        <p:nvPicPr>
          <p:cNvPr id="45" name="图片 4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8190" y="340531"/>
            <a:ext cx="1800037" cy="1411794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21520" y="2450449"/>
            <a:ext cx="1006716" cy="110658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228"/>
          <a:stretch/>
        </p:blipFill>
        <p:spPr>
          <a:xfrm flipV="1">
            <a:off x="-1" y="4374291"/>
            <a:ext cx="9185483" cy="797979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4752" y="2915624"/>
            <a:ext cx="2564613" cy="1445474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484" y="3304074"/>
            <a:ext cx="1722867" cy="1475275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3214" y="3182670"/>
            <a:ext cx="1722867" cy="1475275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4369" y="3621934"/>
            <a:ext cx="1761586" cy="1176951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7922" y="2865779"/>
            <a:ext cx="820475" cy="2060957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6093" y="3613873"/>
            <a:ext cx="954807" cy="1189305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4405" y="3907546"/>
            <a:ext cx="358221" cy="1051248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9447" y="3964606"/>
            <a:ext cx="392882" cy="986884"/>
          </a:xfrm>
          <a:prstGeom prst="rect">
            <a:avLst/>
          </a:prstGeom>
        </p:spPr>
      </p:pic>
      <p:pic>
        <p:nvPicPr>
          <p:cNvPr id="40" name="图片 3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162" y="3041483"/>
            <a:ext cx="2564613" cy="1445474"/>
          </a:xfrm>
          <a:prstGeom prst="rect">
            <a:avLst/>
          </a:prstGeom>
        </p:spPr>
      </p:pic>
      <p:pic>
        <p:nvPicPr>
          <p:cNvPr id="41" name="图片 40"/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612" b="31242"/>
          <a:stretch/>
        </p:blipFill>
        <p:spPr>
          <a:xfrm>
            <a:off x="6683633" y="4346393"/>
            <a:ext cx="2485082" cy="794018"/>
          </a:xfrm>
          <a:prstGeom prst="rect">
            <a:avLst/>
          </a:prstGeom>
        </p:spPr>
      </p:pic>
      <p:pic>
        <p:nvPicPr>
          <p:cNvPr id="42" name="图片 41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933" y="2711465"/>
            <a:ext cx="828735" cy="2432035"/>
          </a:xfrm>
          <a:prstGeom prst="rect">
            <a:avLst/>
          </a:prstGeom>
        </p:spPr>
      </p:pic>
      <p:pic>
        <p:nvPicPr>
          <p:cNvPr id="46" name="图片 45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1372" y="4456770"/>
            <a:ext cx="1220336" cy="494720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8413" y="3622798"/>
            <a:ext cx="361670" cy="833972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5460" y="4539136"/>
            <a:ext cx="1182339" cy="632199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/>
        </p:nvPicPr>
        <p:blipFill rotWithShape="1"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606" b="9742"/>
          <a:stretch/>
        </p:blipFill>
        <p:spPr>
          <a:xfrm>
            <a:off x="8240769" y="4275150"/>
            <a:ext cx="940302" cy="889974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253143" y="4471531"/>
            <a:ext cx="732239" cy="296847"/>
          </a:xfrm>
          <a:prstGeom prst="rect">
            <a:avLst/>
          </a:prstGeom>
        </p:spPr>
      </p:pic>
      <p:pic>
        <p:nvPicPr>
          <p:cNvPr id="51" name="图片 50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44" y="4622179"/>
            <a:ext cx="785359" cy="298558"/>
          </a:xfrm>
          <a:prstGeom prst="rect">
            <a:avLst/>
          </a:prstGeom>
        </p:spPr>
      </p:pic>
      <p:pic>
        <p:nvPicPr>
          <p:cNvPr id="52" name="图片 51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10" y="615465"/>
            <a:ext cx="1513104" cy="1663211"/>
          </a:xfrm>
          <a:prstGeom prst="rect">
            <a:avLst/>
          </a:prstGeom>
        </p:spPr>
      </p:pic>
      <p:pic>
        <p:nvPicPr>
          <p:cNvPr id="44" name="图片 43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04774" y="1045199"/>
            <a:ext cx="2429348" cy="2429348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2555399" y="1791755"/>
            <a:ext cx="4688614" cy="1323439"/>
            <a:chOff x="2538591" y="1678450"/>
            <a:chExt cx="3948279" cy="1323439"/>
          </a:xfrm>
        </p:grpSpPr>
        <p:sp>
          <p:nvSpPr>
            <p:cNvPr id="4" name="文本框 3"/>
            <p:cNvSpPr txBox="1"/>
            <p:nvPr/>
          </p:nvSpPr>
          <p:spPr>
            <a:xfrm>
              <a:off x="2538591" y="1678450"/>
              <a:ext cx="3945223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8000" b="1">
                  <a:ln w="85725">
                    <a:solidFill>
                      <a:srgbClr val="FDFDFD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+mn-lt"/>
                </a:rPr>
                <a:t>CẢM ƠN</a:t>
              </a:r>
              <a:endParaRPr lang="zh-CN" altLang="en-US" sz="8000" b="1" dirty="0">
                <a:ln w="85725">
                  <a:solidFill>
                    <a:srgbClr val="FDFDFD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  <a:sym typeface="+mn-lt"/>
              </a:endParaRPr>
            </a:p>
          </p:txBody>
        </p:sp>
        <p:sp>
          <p:nvSpPr>
            <p:cNvPr id="43" name="文本框 42"/>
            <p:cNvSpPr txBox="1"/>
            <p:nvPr/>
          </p:nvSpPr>
          <p:spPr>
            <a:xfrm>
              <a:off x="2541647" y="1678450"/>
              <a:ext cx="3945223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8000" b="1">
                  <a:pattFill prst="wdUpDiag">
                    <a:fgClr>
                      <a:srgbClr val="FF9933"/>
                    </a:fgClr>
                    <a:bgClr>
                      <a:srgbClr val="FF6600"/>
                    </a:bgClr>
                  </a:patt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+mn-lt"/>
                </a:rPr>
                <a:t>CẢM ƠN</a:t>
              </a:r>
              <a:endParaRPr lang="zh-CN" altLang="en-US" sz="8000" b="1" dirty="0">
                <a:pattFill prst="wdUpDiag">
                  <a:fgClr>
                    <a:srgbClr val="FF9933"/>
                  </a:fgClr>
                  <a:bgClr>
                    <a:srgbClr val="FF6600"/>
                  </a:bgClr>
                </a:pattFill>
                <a:latin typeface="Tahoma" panose="020B0604030504040204" pitchFamily="34" charset="0"/>
                <a:cs typeface="Tahoma" panose="020B0604030504040204" pitchFamily="34" charset="0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06482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2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2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2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2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3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70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70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700" fill="hold">
                                          <p:stCondLst>
                                            <p:cond delay="21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700" fill="hold">
                                          <p:stCondLst>
                                            <p:cond delay="28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3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70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70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700" fill="hold">
                                          <p:stCondLst>
                                            <p:cond delay="21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700" fill="hold">
                                          <p:stCondLst>
                                            <p:cond delay="28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3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70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70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700" fill="hold">
                                          <p:stCondLst>
                                            <p:cond delay="21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700" fill="hold">
                                          <p:stCondLst>
                                            <p:cond delay="2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" presetClass="entr" presetSubtype="3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1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1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32" presetClass="emph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Rot by="120000">
                                      <p:cBhvr>
                                        <p:cTn id="92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4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6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7" presetID="53" presetClass="entr" presetSubtype="16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42" presetClass="entr" presetSubtype="0" fill="hold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4250"/>
                            </p:stCondLst>
                            <p:childTnLst>
                              <p:par>
                                <p:cTn id="10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4750"/>
                            </p:stCondLst>
                            <p:childTnLst>
                              <p:par>
                                <p:cTn id="112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5500"/>
                            </p:stCondLst>
                            <p:childTnLst>
                              <p:par>
                                <p:cTn id="12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7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任意多边形 13"/>
          <p:cNvSpPr/>
          <p:nvPr/>
        </p:nvSpPr>
        <p:spPr>
          <a:xfrm>
            <a:off x="3719384" y="335674"/>
            <a:ext cx="5424616" cy="3334283"/>
          </a:xfrm>
          <a:custGeom>
            <a:avLst/>
            <a:gdLst>
              <a:gd name="connsiteX0" fmla="*/ 0 w 5424616"/>
              <a:gd name="connsiteY0" fmla="*/ 183310 h 3334283"/>
              <a:gd name="connsiteX1" fmla="*/ 1668162 w 5424616"/>
              <a:gd name="connsiteY1" fmla="*/ 257450 h 3334283"/>
              <a:gd name="connsiteX2" fmla="*/ 2631989 w 5424616"/>
              <a:gd name="connsiteY2" fmla="*/ 2667018 h 3334283"/>
              <a:gd name="connsiteX3" fmla="*/ 5424616 w 5424616"/>
              <a:gd name="connsiteY3" fmla="*/ 3334283 h 33342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24616" h="3334283">
                <a:moveTo>
                  <a:pt x="0" y="183310"/>
                </a:moveTo>
                <a:cubicBezTo>
                  <a:pt x="614748" y="13404"/>
                  <a:pt x="1229497" y="-156501"/>
                  <a:pt x="1668162" y="257450"/>
                </a:cubicBezTo>
                <a:cubicBezTo>
                  <a:pt x="2106827" y="671401"/>
                  <a:pt x="2005913" y="2154213"/>
                  <a:pt x="2631989" y="2667018"/>
                </a:cubicBezTo>
                <a:cubicBezTo>
                  <a:pt x="3258065" y="3179823"/>
                  <a:pt x="4341340" y="3257053"/>
                  <a:pt x="5424616" y="3334283"/>
                </a:cubicBezTo>
              </a:path>
            </a:pathLst>
          </a:custGeom>
          <a:noFill/>
          <a:ln w="22225">
            <a:solidFill>
              <a:srgbClr val="77B5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412" y="444470"/>
            <a:ext cx="5237068" cy="3081512"/>
          </a:xfrm>
          <a:prstGeom prst="rect">
            <a:avLst/>
          </a:prstGeom>
        </p:spPr>
      </p:pic>
      <p:grpSp>
        <p:nvGrpSpPr>
          <p:cNvPr id="12" name="组合 11"/>
          <p:cNvGrpSpPr/>
          <p:nvPr/>
        </p:nvGrpSpPr>
        <p:grpSpPr>
          <a:xfrm>
            <a:off x="5262960" y="58092"/>
            <a:ext cx="2409568" cy="2253178"/>
            <a:chOff x="5140411" y="337907"/>
            <a:chExt cx="2224216" cy="2079856"/>
          </a:xfrm>
        </p:grpSpPr>
        <p:sp>
          <p:nvSpPr>
            <p:cNvPr id="6" name="任意多边形 5"/>
            <p:cNvSpPr/>
            <p:nvPr/>
          </p:nvSpPr>
          <p:spPr>
            <a:xfrm>
              <a:off x="5140411" y="337907"/>
              <a:ext cx="2224216" cy="2079856"/>
            </a:xfrm>
            <a:custGeom>
              <a:avLst/>
              <a:gdLst>
                <a:gd name="connsiteX0" fmla="*/ 531340 w 1264014"/>
                <a:gd name="connsiteY0" fmla="*/ 292288 h 1181975"/>
                <a:gd name="connsiteX1" fmla="*/ 543697 w 1264014"/>
                <a:gd name="connsiteY1" fmla="*/ 57510 h 1181975"/>
                <a:gd name="connsiteX2" fmla="*/ 580767 w 1264014"/>
                <a:gd name="connsiteY2" fmla="*/ 32796 h 1181975"/>
                <a:gd name="connsiteX3" fmla="*/ 667264 w 1264014"/>
                <a:gd name="connsiteY3" fmla="*/ 8083 h 1181975"/>
                <a:gd name="connsiteX4" fmla="*/ 889686 w 1264014"/>
                <a:gd name="connsiteY4" fmla="*/ 57510 h 1181975"/>
                <a:gd name="connsiteX5" fmla="*/ 914400 w 1264014"/>
                <a:gd name="connsiteY5" fmla="*/ 94580 h 1181975"/>
                <a:gd name="connsiteX6" fmla="*/ 939113 w 1264014"/>
                <a:gd name="connsiteY6" fmla="*/ 181077 h 1181975"/>
                <a:gd name="connsiteX7" fmla="*/ 926756 w 1264014"/>
                <a:gd name="connsiteY7" fmla="*/ 279931 h 1181975"/>
                <a:gd name="connsiteX8" fmla="*/ 914400 w 1264014"/>
                <a:gd name="connsiteY8" fmla="*/ 329358 h 1181975"/>
                <a:gd name="connsiteX9" fmla="*/ 951470 w 1264014"/>
                <a:gd name="connsiteY9" fmla="*/ 317002 h 1181975"/>
                <a:gd name="connsiteX10" fmla="*/ 1136821 w 1264014"/>
                <a:gd name="connsiteY10" fmla="*/ 329358 h 1181975"/>
                <a:gd name="connsiteX11" fmla="*/ 1186248 w 1264014"/>
                <a:gd name="connsiteY11" fmla="*/ 403499 h 1181975"/>
                <a:gd name="connsiteX12" fmla="*/ 1210962 w 1264014"/>
                <a:gd name="connsiteY12" fmla="*/ 440569 h 1181975"/>
                <a:gd name="connsiteX13" fmla="*/ 1210962 w 1264014"/>
                <a:gd name="connsiteY13" fmla="*/ 613564 h 1181975"/>
                <a:gd name="connsiteX14" fmla="*/ 1186248 w 1264014"/>
                <a:gd name="connsiteY14" fmla="*/ 650634 h 1181975"/>
                <a:gd name="connsiteX15" fmla="*/ 1099751 w 1264014"/>
                <a:gd name="connsiteY15" fmla="*/ 675348 h 1181975"/>
                <a:gd name="connsiteX16" fmla="*/ 1210962 w 1264014"/>
                <a:gd name="connsiteY16" fmla="*/ 724775 h 1181975"/>
                <a:gd name="connsiteX17" fmla="*/ 1248032 w 1264014"/>
                <a:gd name="connsiteY17" fmla="*/ 897769 h 1181975"/>
                <a:gd name="connsiteX18" fmla="*/ 1223318 w 1264014"/>
                <a:gd name="connsiteY18" fmla="*/ 934839 h 1181975"/>
                <a:gd name="connsiteX19" fmla="*/ 1149178 w 1264014"/>
                <a:gd name="connsiteY19" fmla="*/ 959553 h 1181975"/>
                <a:gd name="connsiteX20" fmla="*/ 1099751 w 1264014"/>
                <a:gd name="connsiteY20" fmla="*/ 984266 h 1181975"/>
                <a:gd name="connsiteX21" fmla="*/ 926756 w 1264014"/>
                <a:gd name="connsiteY21" fmla="*/ 971910 h 1181975"/>
                <a:gd name="connsiteX22" fmla="*/ 889686 w 1264014"/>
                <a:gd name="connsiteY22" fmla="*/ 947196 h 1181975"/>
                <a:gd name="connsiteX23" fmla="*/ 877329 w 1264014"/>
                <a:gd name="connsiteY23" fmla="*/ 984266 h 1181975"/>
                <a:gd name="connsiteX24" fmla="*/ 864973 w 1264014"/>
                <a:gd name="connsiteY24" fmla="*/ 1120191 h 1181975"/>
                <a:gd name="connsiteX25" fmla="*/ 753762 w 1264014"/>
                <a:gd name="connsiteY25" fmla="*/ 1181975 h 1181975"/>
                <a:gd name="connsiteX26" fmla="*/ 593124 w 1264014"/>
                <a:gd name="connsiteY26" fmla="*/ 1169618 h 1181975"/>
                <a:gd name="connsiteX27" fmla="*/ 518983 w 1264014"/>
                <a:gd name="connsiteY27" fmla="*/ 1132548 h 1181975"/>
                <a:gd name="connsiteX28" fmla="*/ 469556 w 1264014"/>
                <a:gd name="connsiteY28" fmla="*/ 1107834 h 1181975"/>
                <a:gd name="connsiteX29" fmla="*/ 444843 w 1264014"/>
                <a:gd name="connsiteY29" fmla="*/ 1033693 h 1181975"/>
                <a:gd name="connsiteX30" fmla="*/ 333632 w 1264014"/>
                <a:gd name="connsiteY30" fmla="*/ 1120191 h 1181975"/>
                <a:gd name="connsiteX31" fmla="*/ 222421 w 1264014"/>
                <a:gd name="connsiteY31" fmla="*/ 1095477 h 1181975"/>
                <a:gd name="connsiteX32" fmla="*/ 148281 w 1264014"/>
                <a:gd name="connsiteY32" fmla="*/ 1058407 h 1181975"/>
                <a:gd name="connsiteX33" fmla="*/ 111210 w 1264014"/>
                <a:gd name="connsiteY33" fmla="*/ 1021337 h 1181975"/>
                <a:gd name="connsiteX34" fmla="*/ 98854 w 1264014"/>
                <a:gd name="connsiteY34" fmla="*/ 984266 h 1181975"/>
                <a:gd name="connsiteX35" fmla="*/ 74140 w 1264014"/>
                <a:gd name="connsiteY35" fmla="*/ 947196 h 1181975"/>
                <a:gd name="connsiteX36" fmla="*/ 86497 w 1264014"/>
                <a:gd name="connsiteY36" fmla="*/ 798915 h 1181975"/>
                <a:gd name="connsiteX37" fmla="*/ 123567 w 1264014"/>
                <a:gd name="connsiteY37" fmla="*/ 761845 h 1181975"/>
                <a:gd name="connsiteX38" fmla="*/ 197708 w 1264014"/>
                <a:gd name="connsiteY38" fmla="*/ 724775 h 1181975"/>
                <a:gd name="connsiteX39" fmla="*/ 74140 w 1264014"/>
                <a:gd name="connsiteY39" fmla="*/ 700061 h 1181975"/>
                <a:gd name="connsiteX40" fmla="*/ 37070 w 1264014"/>
                <a:gd name="connsiteY40" fmla="*/ 675348 h 1181975"/>
                <a:gd name="connsiteX41" fmla="*/ 24713 w 1264014"/>
                <a:gd name="connsiteY41" fmla="*/ 601207 h 1181975"/>
                <a:gd name="connsiteX42" fmla="*/ 12356 w 1264014"/>
                <a:gd name="connsiteY42" fmla="*/ 564137 h 1181975"/>
                <a:gd name="connsiteX43" fmla="*/ 0 w 1264014"/>
                <a:gd name="connsiteY43" fmla="*/ 502353 h 1181975"/>
                <a:gd name="connsiteX44" fmla="*/ 49427 w 1264014"/>
                <a:gd name="connsiteY44" fmla="*/ 341715 h 1181975"/>
                <a:gd name="connsiteX45" fmla="*/ 86497 w 1264014"/>
                <a:gd name="connsiteY45" fmla="*/ 329358 h 1181975"/>
                <a:gd name="connsiteX46" fmla="*/ 222421 w 1264014"/>
                <a:gd name="connsiteY46" fmla="*/ 341715 h 1181975"/>
                <a:gd name="connsiteX47" fmla="*/ 259491 w 1264014"/>
                <a:gd name="connsiteY47" fmla="*/ 354072 h 1181975"/>
                <a:gd name="connsiteX48" fmla="*/ 296562 w 1264014"/>
                <a:gd name="connsiteY48" fmla="*/ 391142 h 1181975"/>
                <a:gd name="connsiteX49" fmla="*/ 333632 w 1264014"/>
                <a:gd name="connsiteY49" fmla="*/ 415856 h 1181975"/>
                <a:gd name="connsiteX50" fmla="*/ 284205 w 1264014"/>
                <a:gd name="connsiteY50" fmla="*/ 329358 h 1181975"/>
                <a:gd name="connsiteX51" fmla="*/ 259491 w 1264014"/>
                <a:gd name="connsiteY51" fmla="*/ 292288 h 1181975"/>
                <a:gd name="connsiteX52" fmla="*/ 234778 w 1264014"/>
                <a:gd name="connsiteY52" fmla="*/ 205791 h 1181975"/>
                <a:gd name="connsiteX53" fmla="*/ 247135 w 1264014"/>
                <a:gd name="connsiteY53" fmla="*/ 106937 h 1181975"/>
                <a:gd name="connsiteX54" fmla="*/ 296562 w 1264014"/>
                <a:gd name="connsiteY54" fmla="*/ 94580 h 1181975"/>
                <a:gd name="connsiteX55" fmla="*/ 481913 w 1264014"/>
                <a:gd name="connsiteY55" fmla="*/ 119293 h 1181975"/>
                <a:gd name="connsiteX56" fmla="*/ 518983 w 1264014"/>
                <a:gd name="connsiteY56" fmla="*/ 144007 h 1181975"/>
                <a:gd name="connsiteX57" fmla="*/ 568410 w 1264014"/>
                <a:gd name="connsiteY57" fmla="*/ 218148 h 1181975"/>
                <a:gd name="connsiteX58" fmla="*/ 580767 w 1264014"/>
                <a:gd name="connsiteY58" fmla="*/ 255218 h 1181975"/>
                <a:gd name="connsiteX59" fmla="*/ 531340 w 1264014"/>
                <a:gd name="connsiteY59" fmla="*/ 292288 h 118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</a:cxnLst>
              <a:rect l="l" t="t" r="r" b="b"/>
              <a:pathLst>
                <a:path w="1264014" h="1181975">
                  <a:moveTo>
                    <a:pt x="531340" y="292288"/>
                  </a:moveTo>
                  <a:cubicBezTo>
                    <a:pt x="525162" y="259337"/>
                    <a:pt x="529033" y="134494"/>
                    <a:pt x="543697" y="57510"/>
                  </a:cubicBezTo>
                  <a:cubicBezTo>
                    <a:pt x="546476" y="42921"/>
                    <a:pt x="567484" y="39438"/>
                    <a:pt x="580767" y="32796"/>
                  </a:cubicBezTo>
                  <a:cubicBezTo>
                    <a:pt x="598497" y="23931"/>
                    <a:pt x="651423" y="12043"/>
                    <a:pt x="667264" y="8083"/>
                  </a:cubicBezTo>
                  <a:cubicBezTo>
                    <a:pt x="986149" y="26840"/>
                    <a:pt x="837355" y="-47151"/>
                    <a:pt x="889686" y="57510"/>
                  </a:cubicBezTo>
                  <a:cubicBezTo>
                    <a:pt x="896328" y="70793"/>
                    <a:pt x="906162" y="82223"/>
                    <a:pt x="914400" y="94580"/>
                  </a:cubicBezTo>
                  <a:cubicBezTo>
                    <a:pt x="920226" y="112059"/>
                    <a:pt x="939113" y="165565"/>
                    <a:pt x="939113" y="181077"/>
                  </a:cubicBezTo>
                  <a:cubicBezTo>
                    <a:pt x="939113" y="214285"/>
                    <a:pt x="932215" y="247175"/>
                    <a:pt x="926756" y="279931"/>
                  </a:cubicBezTo>
                  <a:cubicBezTo>
                    <a:pt x="923964" y="296683"/>
                    <a:pt x="904980" y="315228"/>
                    <a:pt x="914400" y="329358"/>
                  </a:cubicBezTo>
                  <a:cubicBezTo>
                    <a:pt x="921625" y="340195"/>
                    <a:pt x="939113" y="321121"/>
                    <a:pt x="951470" y="317002"/>
                  </a:cubicBezTo>
                  <a:cubicBezTo>
                    <a:pt x="1013254" y="321121"/>
                    <a:pt x="1076375" y="315925"/>
                    <a:pt x="1136821" y="329358"/>
                  </a:cubicBezTo>
                  <a:cubicBezTo>
                    <a:pt x="1176348" y="338142"/>
                    <a:pt x="1173398" y="377799"/>
                    <a:pt x="1186248" y="403499"/>
                  </a:cubicBezTo>
                  <a:cubicBezTo>
                    <a:pt x="1192890" y="416782"/>
                    <a:pt x="1202724" y="428212"/>
                    <a:pt x="1210962" y="440569"/>
                  </a:cubicBezTo>
                  <a:cubicBezTo>
                    <a:pt x="1226041" y="515970"/>
                    <a:pt x="1233791" y="522249"/>
                    <a:pt x="1210962" y="613564"/>
                  </a:cubicBezTo>
                  <a:cubicBezTo>
                    <a:pt x="1207360" y="627972"/>
                    <a:pt x="1197845" y="641357"/>
                    <a:pt x="1186248" y="650634"/>
                  </a:cubicBezTo>
                  <a:cubicBezTo>
                    <a:pt x="1178190" y="657081"/>
                    <a:pt x="1102981" y="674541"/>
                    <a:pt x="1099751" y="675348"/>
                  </a:cubicBezTo>
                  <a:cubicBezTo>
                    <a:pt x="1187980" y="704757"/>
                    <a:pt x="1152216" y="685611"/>
                    <a:pt x="1210962" y="724775"/>
                  </a:cubicBezTo>
                  <a:cubicBezTo>
                    <a:pt x="1266776" y="808495"/>
                    <a:pt x="1277527" y="789623"/>
                    <a:pt x="1248032" y="897769"/>
                  </a:cubicBezTo>
                  <a:cubicBezTo>
                    <a:pt x="1244124" y="912097"/>
                    <a:pt x="1235912" y="926968"/>
                    <a:pt x="1223318" y="934839"/>
                  </a:cubicBezTo>
                  <a:cubicBezTo>
                    <a:pt x="1201227" y="948646"/>
                    <a:pt x="1172478" y="947903"/>
                    <a:pt x="1149178" y="959553"/>
                  </a:cubicBezTo>
                  <a:lnTo>
                    <a:pt x="1099751" y="984266"/>
                  </a:lnTo>
                  <a:cubicBezTo>
                    <a:pt x="1042086" y="980147"/>
                    <a:pt x="983688" y="981957"/>
                    <a:pt x="926756" y="971910"/>
                  </a:cubicBezTo>
                  <a:cubicBezTo>
                    <a:pt x="912131" y="969329"/>
                    <a:pt x="904094" y="943594"/>
                    <a:pt x="889686" y="947196"/>
                  </a:cubicBezTo>
                  <a:cubicBezTo>
                    <a:pt x="877050" y="950355"/>
                    <a:pt x="881448" y="971909"/>
                    <a:pt x="877329" y="984266"/>
                  </a:cubicBezTo>
                  <a:cubicBezTo>
                    <a:pt x="873210" y="1029574"/>
                    <a:pt x="884212" y="1078964"/>
                    <a:pt x="864973" y="1120191"/>
                  </a:cubicBezTo>
                  <a:cubicBezTo>
                    <a:pt x="849320" y="1153734"/>
                    <a:pt x="788609" y="1170359"/>
                    <a:pt x="753762" y="1181975"/>
                  </a:cubicBezTo>
                  <a:cubicBezTo>
                    <a:pt x="700216" y="1177856"/>
                    <a:pt x="646413" y="1176279"/>
                    <a:pt x="593124" y="1169618"/>
                  </a:cubicBezTo>
                  <a:cubicBezTo>
                    <a:pt x="556878" y="1165087"/>
                    <a:pt x="549888" y="1150208"/>
                    <a:pt x="518983" y="1132548"/>
                  </a:cubicBezTo>
                  <a:cubicBezTo>
                    <a:pt x="502990" y="1123409"/>
                    <a:pt x="486032" y="1116072"/>
                    <a:pt x="469556" y="1107834"/>
                  </a:cubicBezTo>
                  <a:cubicBezTo>
                    <a:pt x="461318" y="1083120"/>
                    <a:pt x="463263" y="1015273"/>
                    <a:pt x="444843" y="1033693"/>
                  </a:cubicBezTo>
                  <a:cubicBezTo>
                    <a:pt x="361492" y="1117044"/>
                    <a:pt x="403859" y="1096781"/>
                    <a:pt x="333632" y="1120191"/>
                  </a:cubicBezTo>
                  <a:cubicBezTo>
                    <a:pt x="305154" y="1115445"/>
                    <a:pt x="252842" y="1110687"/>
                    <a:pt x="222421" y="1095477"/>
                  </a:cubicBezTo>
                  <a:cubicBezTo>
                    <a:pt x="126606" y="1047569"/>
                    <a:pt x="241458" y="1089467"/>
                    <a:pt x="148281" y="1058407"/>
                  </a:cubicBezTo>
                  <a:cubicBezTo>
                    <a:pt x="135924" y="1046050"/>
                    <a:pt x="120903" y="1035877"/>
                    <a:pt x="111210" y="1021337"/>
                  </a:cubicBezTo>
                  <a:cubicBezTo>
                    <a:pt x="103985" y="1010499"/>
                    <a:pt x="104679" y="995916"/>
                    <a:pt x="98854" y="984266"/>
                  </a:cubicBezTo>
                  <a:cubicBezTo>
                    <a:pt x="92213" y="970983"/>
                    <a:pt x="82378" y="959553"/>
                    <a:pt x="74140" y="947196"/>
                  </a:cubicBezTo>
                  <a:cubicBezTo>
                    <a:pt x="78259" y="897769"/>
                    <a:pt x="73717" y="846839"/>
                    <a:pt x="86497" y="798915"/>
                  </a:cubicBezTo>
                  <a:cubicBezTo>
                    <a:pt x="91000" y="782030"/>
                    <a:pt x="110142" y="773032"/>
                    <a:pt x="123567" y="761845"/>
                  </a:cubicBezTo>
                  <a:cubicBezTo>
                    <a:pt x="155507" y="735228"/>
                    <a:pt x="160552" y="737159"/>
                    <a:pt x="197708" y="724775"/>
                  </a:cubicBezTo>
                  <a:cubicBezTo>
                    <a:pt x="165828" y="720221"/>
                    <a:pt x="108649" y="717315"/>
                    <a:pt x="74140" y="700061"/>
                  </a:cubicBezTo>
                  <a:cubicBezTo>
                    <a:pt x="60857" y="693420"/>
                    <a:pt x="49427" y="683586"/>
                    <a:pt x="37070" y="675348"/>
                  </a:cubicBezTo>
                  <a:cubicBezTo>
                    <a:pt x="32951" y="650634"/>
                    <a:pt x="30148" y="625665"/>
                    <a:pt x="24713" y="601207"/>
                  </a:cubicBezTo>
                  <a:cubicBezTo>
                    <a:pt x="21887" y="588492"/>
                    <a:pt x="15515" y="576773"/>
                    <a:pt x="12356" y="564137"/>
                  </a:cubicBezTo>
                  <a:cubicBezTo>
                    <a:pt x="7262" y="543762"/>
                    <a:pt x="4119" y="522948"/>
                    <a:pt x="0" y="502353"/>
                  </a:cubicBezTo>
                  <a:cubicBezTo>
                    <a:pt x="10058" y="391712"/>
                    <a:pt x="-24309" y="378583"/>
                    <a:pt x="49427" y="341715"/>
                  </a:cubicBezTo>
                  <a:cubicBezTo>
                    <a:pt x="61077" y="335890"/>
                    <a:pt x="74140" y="333477"/>
                    <a:pt x="86497" y="329358"/>
                  </a:cubicBezTo>
                  <a:cubicBezTo>
                    <a:pt x="131805" y="333477"/>
                    <a:pt x="177383" y="335281"/>
                    <a:pt x="222421" y="341715"/>
                  </a:cubicBezTo>
                  <a:cubicBezTo>
                    <a:pt x="235315" y="343557"/>
                    <a:pt x="248653" y="346847"/>
                    <a:pt x="259491" y="354072"/>
                  </a:cubicBezTo>
                  <a:cubicBezTo>
                    <a:pt x="274031" y="363765"/>
                    <a:pt x="283137" y="379955"/>
                    <a:pt x="296562" y="391142"/>
                  </a:cubicBezTo>
                  <a:cubicBezTo>
                    <a:pt x="307971" y="400649"/>
                    <a:pt x="321275" y="407618"/>
                    <a:pt x="333632" y="415856"/>
                  </a:cubicBezTo>
                  <a:cubicBezTo>
                    <a:pt x="273416" y="325532"/>
                    <a:pt x="346921" y="439110"/>
                    <a:pt x="284205" y="329358"/>
                  </a:cubicBezTo>
                  <a:cubicBezTo>
                    <a:pt x="276837" y="316464"/>
                    <a:pt x="267729" y="304645"/>
                    <a:pt x="259491" y="292288"/>
                  </a:cubicBezTo>
                  <a:cubicBezTo>
                    <a:pt x="253665" y="274809"/>
                    <a:pt x="234778" y="221303"/>
                    <a:pt x="234778" y="205791"/>
                  </a:cubicBezTo>
                  <a:cubicBezTo>
                    <a:pt x="234778" y="172583"/>
                    <a:pt x="231008" y="135966"/>
                    <a:pt x="247135" y="106937"/>
                  </a:cubicBezTo>
                  <a:cubicBezTo>
                    <a:pt x="255383" y="92091"/>
                    <a:pt x="280086" y="98699"/>
                    <a:pt x="296562" y="94580"/>
                  </a:cubicBezTo>
                  <a:cubicBezTo>
                    <a:pt x="329674" y="97339"/>
                    <a:pt x="431443" y="94058"/>
                    <a:pt x="481913" y="119293"/>
                  </a:cubicBezTo>
                  <a:cubicBezTo>
                    <a:pt x="495196" y="125935"/>
                    <a:pt x="506626" y="135769"/>
                    <a:pt x="518983" y="144007"/>
                  </a:cubicBezTo>
                  <a:cubicBezTo>
                    <a:pt x="535459" y="168721"/>
                    <a:pt x="559017" y="189970"/>
                    <a:pt x="568410" y="218148"/>
                  </a:cubicBezTo>
                  <a:cubicBezTo>
                    <a:pt x="572529" y="230505"/>
                    <a:pt x="583321" y="242446"/>
                    <a:pt x="580767" y="255218"/>
                  </a:cubicBezTo>
                  <a:cubicBezTo>
                    <a:pt x="578482" y="266642"/>
                    <a:pt x="537518" y="325239"/>
                    <a:pt x="531340" y="292288"/>
                  </a:cubicBezTo>
                  <a:close/>
                </a:path>
              </a:pathLst>
            </a:custGeom>
            <a:solidFill>
              <a:srgbClr val="77B525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任意多边形 6"/>
            <p:cNvSpPr/>
            <p:nvPr/>
          </p:nvSpPr>
          <p:spPr>
            <a:xfrm rot="620371">
              <a:off x="5318783" y="504702"/>
              <a:ext cx="1867472" cy="1746266"/>
            </a:xfrm>
            <a:custGeom>
              <a:avLst/>
              <a:gdLst>
                <a:gd name="connsiteX0" fmla="*/ 531340 w 1264014"/>
                <a:gd name="connsiteY0" fmla="*/ 292288 h 1181975"/>
                <a:gd name="connsiteX1" fmla="*/ 543697 w 1264014"/>
                <a:gd name="connsiteY1" fmla="*/ 57510 h 1181975"/>
                <a:gd name="connsiteX2" fmla="*/ 580767 w 1264014"/>
                <a:gd name="connsiteY2" fmla="*/ 32796 h 1181975"/>
                <a:gd name="connsiteX3" fmla="*/ 667264 w 1264014"/>
                <a:gd name="connsiteY3" fmla="*/ 8083 h 1181975"/>
                <a:gd name="connsiteX4" fmla="*/ 889686 w 1264014"/>
                <a:gd name="connsiteY4" fmla="*/ 57510 h 1181975"/>
                <a:gd name="connsiteX5" fmla="*/ 914400 w 1264014"/>
                <a:gd name="connsiteY5" fmla="*/ 94580 h 1181975"/>
                <a:gd name="connsiteX6" fmla="*/ 939113 w 1264014"/>
                <a:gd name="connsiteY6" fmla="*/ 181077 h 1181975"/>
                <a:gd name="connsiteX7" fmla="*/ 926756 w 1264014"/>
                <a:gd name="connsiteY7" fmla="*/ 279931 h 1181975"/>
                <a:gd name="connsiteX8" fmla="*/ 914400 w 1264014"/>
                <a:gd name="connsiteY8" fmla="*/ 329358 h 1181975"/>
                <a:gd name="connsiteX9" fmla="*/ 951470 w 1264014"/>
                <a:gd name="connsiteY9" fmla="*/ 317002 h 1181975"/>
                <a:gd name="connsiteX10" fmla="*/ 1136821 w 1264014"/>
                <a:gd name="connsiteY10" fmla="*/ 329358 h 1181975"/>
                <a:gd name="connsiteX11" fmla="*/ 1186248 w 1264014"/>
                <a:gd name="connsiteY11" fmla="*/ 403499 h 1181975"/>
                <a:gd name="connsiteX12" fmla="*/ 1210962 w 1264014"/>
                <a:gd name="connsiteY12" fmla="*/ 440569 h 1181975"/>
                <a:gd name="connsiteX13" fmla="*/ 1210962 w 1264014"/>
                <a:gd name="connsiteY13" fmla="*/ 613564 h 1181975"/>
                <a:gd name="connsiteX14" fmla="*/ 1186248 w 1264014"/>
                <a:gd name="connsiteY14" fmla="*/ 650634 h 1181975"/>
                <a:gd name="connsiteX15" fmla="*/ 1099751 w 1264014"/>
                <a:gd name="connsiteY15" fmla="*/ 675348 h 1181975"/>
                <a:gd name="connsiteX16" fmla="*/ 1210962 w 1264014"/>
                <a:gd name="connsiteY16" fmla="*/ 724775 h 1181975"/>
                <a:gd name="connsiteX17" fmla="*/ 1248032 w 1264014"/>
                <a:gd name="connsiteY17" fmla="*/ 897769 h 1181975"/>
                <a:gd name="connsiteX18" fmla="*/ 1223318 w 1264014"/>
                <a:gd name="connsiteY18" fmla="*/ 934839 h 1181975"/>
                <a:gd name="connsiteX19" fmla="*/ 1149178 w 1264014"/>
                <a:gd name="connsiteY19" fmla="*/ 959553 h 1181975"/>
                <a:gd name="connsiteX20" fmla="*/ 1099751 w 1264014"/>
                <a:gd name="connsiteY20" fmla="*/ 984266 h 1181975"/>
                <a:gd name="connsiteX21" fmla="*/ 926756 w 1264014"/>
                <a:gd name="connsiteY21" fmla="*/ 971910 h 1181975"/>
                <a:gd name="connsiteX22" fmla="*/ 889686 w 1264014"/>
                <a:gd name="connsiteY22" fmla="*/ 947196 h 1181975"/>
                <a:gd name="connsiteX23" fmla="*/ 877329 w 1264014"/>
                <a:gd name="connsiteY23" fmla="*/ 984266 h 1181975"/>
                <a:gd name="connsiteX24" fmla="*/ 864973 w 1264014"/>
                <a:gd name="connsiteY24" fmla="*/ 1120191 h 1181975"/>
                <a:gd name="connsiteX25" fmla="*/ 753762 w 1264014"/>
                <a:gd name="connsiteY25" fmla="*/ 1181975 h 1181975"/>
                <a:gd name="connsiteX26" fmla="*/ 593124 w 1264014"/>
                <a:gd name="connsiteY26" fmla="*/ 1169618 h 1181975"/>
                <a:gd name="connsiteX27" fmla="*/ 518983 w 1264014"/>
                <a:gd name="connsiteY27" fmla="*/ 1132548 h 1181975"/>
                <a:gd name="connsiteX28" fmla="*/ 469556 w 1264014"/>
                <a:gd name="connsiteY28" fmla="*/ 1107834 h 1181975"/>
                <a:gd name="connsiteX29" fmla="*/ 444843 w 1264014"/>
                <a:gd name="connsiteY29" fmla="*/ 1033693 h 1181975"/>
                <a:gd name="connsiteX30" fmla="*/ 333632 w 1264014"/>
                <a:gd name="connsiteY30" fmla="*/ 1120191 h 1181975"/>
                <a:gd name="connsiteX31" fmla="*/ 222421 w 1264014"/>
                <a:gd name="connsiteY31" fmla="*/ 1095477 h 1181975"/>
                <a:gd name="connsiteX32" fmla="*/ 148281 w 1264014"/>
                <a:gd name="connsiteY32" fmla="*/ 1058407 h 1181975"/>
                <a:gd name="connsiteX33" fmla="*/ 111210 w 1264014"/>
                <a:gd name="connsiteY33" fmla="*/ 1021337 h 1181975"/>
                <a:gd name="connsiteX34" fmla="*/ 98854 w 1264014"/>
                <a:gd name="connsiteY34" fmla="*/ 984266 h 1181975"/>
                <a:gd name="connsiteX35" fmla="*/ 74140 w 1264014"/>
                <a:gd name="connsiteY35" fmla="*/ 947196 h 1181975"/>
                <a:gd name="connsiteX36" fmla="*/ 86497 w 1264014"/>
                <a:gd name="connsiteY36" fmla="*/ 798915 h 1181975"/>
                <a:gd name="connsiteX37" fmla="*/ 123567 w 1264014"/>
                <a:gd name="connsiteY37" fmla="*/ 761845 h 1181975"/>
                <a:gd name="connsiteX38" fmla="*/ 197708 w 1264014"/>
                <a:gd name="connsiteY38" fmla="*/ 724775 h 1181975"/>
                <a:gd name="connsiteX39" fmla="*/ 74140 w 1264014"/>
                <a:gd name="connsiteY39" fmla="*/ 700061 h 1181975"/>
                <a:gd name="connsiteX40" fmla="*/ 37070 w 1264014"/>
                <a:gd name="connsiteY40" fmla="*/ 675348 h 1181975"/>
                <a:gd name="connsiteX41" fmla="*/ 24713 w 1264014"/>
                <a:gd name="connsiteY41" fmla="*/ 601207 h 1181975"/>
                <a:gd name="connsiteX42" fmla="*/ 12356 w 1264014"/>
                <a:gd name="connsiteY42" fmla="*/ 564137 h 1181975"/>
                <a:gd name="connsiteX43" fmla="*/ 0 w 1264014"/>
                <a:gd name="connsiteY43" fmla="*/ 502353 h 1181975"/>
                <a:gd name="connsiteX44" fmla="*/ 49427 w 1264014"/>
                <a:gd name="connsiteY44" fmla="*/ 341715 h 1181975"/>
                <a:gd name="connsiteX45" fmla="*/ 86497 w 1264014"/>
                <a:gd name="connsiteY45" fmla="*/ 329358 h 1181975"/>
                <a:gd name="connsiteX46" fmla="*/ 222421 w 1264014"/>
                <a:gd name="connsiteY46" fmla="*/ 341715 h 1181975"/>
                <a:gd name="connsiteX47" fmla="*/ 259491 w 1264014"/>
                <a:gd name="connsiteY47" fmla="*/ 354072 h 1181975"/>
                <a:gd name="connsiteX48" fmla="*/ 296562 w 1264014"/>
                <a:gd name="connsiteY48" fmla="*/ 391142 h 1181975"/>
                <a:gd name="connsiteX49" fmla="*/ 333632 w 1264014"/>
                <a:gd name="connsiteY49" fmla="*/ 415856 h 1181975"/>
                <a:gd name="connsiteX50" fmla="*/ 284205 w 1264014"/>
                <a:gd name="connsiteY50" fmla="*/ 329358 h 1181975"/>
                <a:gd name="connsiteX51" fmla="*/ 259491 w 1264014"/>
                <a:gd name="connsiteY51" fmla="*/ 292288 h 1181975"/>
                <a:gd name="connsiteX52" fmla="*/ 234778 w 1264014"/>
                <a:gd name="connsiteY52" fmla="*/ 205791 h 1181975"/>
                <a:gd name="connsiteX53" fmla="*/ 247135 w 1264014"/>
                <a:gd name="connsiteY53" fmla="*/ 106937 h 1181975"/>
                <a:gd name="connsiteX54" fmla="*/ 296562 w 1264014"/>
                <a:gd name="connsiteY54" fmla="*/ 94580 h 1181975"/>
                <a:gd name="connsiteX55" fmla="*/ 481913 w 1264014"/>
                <a:gd name="connsiteY55" fmla="*/ 119293 h 1181975"/>
                <a:gd name="connsiteX56" fmla="*/ 518983 w 1264014"/>
                <a:gd name="connsiteY56" fmla="*/ 144007 h 1181975"/>
                <a:gd name="connsiteX57" fmla="*/ 568410 w 1264014"/>
                <a:gd name="connsiteY57" fmla="*/ 218148 h 1181975"/>
                <a:gd name="connsiteX58" fmla="*/ 580767 w 1264014"/>
                <a:gd name="connsiteY58" fmla="*/ 255218 h 1181975"/>
                <a:gd name="connsiteX59" fmla="*/ 531340 w 1264014"/>
                <a:gd name="connsiteY59" fmla="*/ 292288 h 118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</a:cxnLst>
              <a:rect l="l" t="t" r="r" b="b"/>
              <a:pathLst>
                <a:path w="1264014" h="1181975">
                  <a:moveTo>
                    <a:pt x="531340" y="292288"/>
                  </a:moveTo>
                  <a:cubicBezTo>
                    <a:pt x="525162" y="259337"/>
                    <a:pt x="529033" y="134494"/>
                    <a:pt x="543697" y="57510"/>
                  </a:cubicBezTo>
                  <a:cubicBezTo>
                    <a:pt x="546476" y="42921"/>
                    <a:pt x="567484" y="39438"/>
                    <a:pt x="580767" y="32796"/>
                  </a:cubicBezTo>
                  <a:cubicBezTo>
                    <a:pt x="598497" y="23931"/>
                    <a:pt x="651423" y="12043"/>
                    <a:pt x="667264" y="8083"/>
                  </a:cubicBezTo>
                  <a:cubicBezTo>
                    <a:pt x="986149" y="26840"/>
                    <a:pt x="837355" y="-47151"/>
                    <a:pt x="889686" y="57510"/>
                  </a:cubicBezTo>
                  <a:cubicBezTo>
                    <a:pt x="896328" y="70793"/>
                    <a:pt x="906162" y="82223"/>
                    <a:pt x="914400" y="94580"/>
                  </a:cubicBezTo>
                  <a:cubicBezTo>
                    <a:pt x="920226" y="112059"/>
                    <a:pt x="939113" y="165565"/>
                    <a:pt x="939113" y="181077"/>
                  </a:cubicBezTo>
                  <a:cubicBezTo>
                    <a:pt x="939113" y="214285"/>
                    <a:pt x="932215" y="247175"/>
                    <a:pt x="926756" y="279931"/>
                  </a:cubicBezTo>
                  <a:cubicBezTo>
                    <a:pt x="923964" y="296683"/>
                    <a:pt x="904980" y="315228"/>
                    <a:pt x="914400" y="329358"/>
                  </a:cubicBezTo>
                  <a:cubicBezTo>
                    <a:pt x="921625" y="340195"/>
                    <a:pt x="939113" y="321121"/>
                    <a:pt x="951470" y="317002"/>
                  </a:cubicBezTo>
                  <a:cubicBezTo>
                    <a:pt x="1013254" y="321121"/>
                    <a:pt x="1076375" y="315925"/>
                    <a:pt x="1136821" y="329358"/>
                  </a:cubicBezTo>
                  <a:cubicBezTo>
                    <a:pt x="1176348" y="338142"/>
                    <a:pt x="1173398" y="377799"/>
                    <a:pt x="1186248" y="403499"/>
                  </a:cubicBezTo>
                  <a:cubicBezTo>
                    <a:pt x="1192890" y="416782"/>
                    <a:pt x="1202724" y="428212"/>
                    <a:pt x="1210962" y="440569"/>
                  </a:cubicBezTo>
                  <a:cubicBezTo>
                    <a:pt x="1226041" y="515970"/>
                    <a:pt x="1233791" y="522249"/>
                    <a:pt x="1210962" y="613564"/>
                  </a:cubicBezTo>
                  <a:cubicBezTo>
                    <a:pt x="1207360" y="627972"/>
                    <a:pt x="1197845" y="641357"/>
                    <a:pt x="1186248" y="650634"/>
                  </a:cubicBezTo>
                  <a:cubicBezTo>
                    <a:pt x="1178190" y="657081"/>
                    <a:pt x="1102981" y="674541"/>
                    <a:pt x="1099751" y="675348"/>
                  </a:cubicBezTo>
                  <a:cubicBezTo>
                    <a:pt x="1187980" y="704757"/>
                    <a:pt x="1152216" y="685611"/>
                    <a:pt x="1210962" y="724775"/>
                  </a:cubicBezTo>
                  <a:cubicBezTo>
                    <a:pt x="1266776" y="808495"/>
                    <a:pt x="1277527" y="789623"/>
                    <a:pt x="1248032" y="897769"/>
                  </a:cubicBezTo>
                  <a:cubicBezTo>
                    <a:pt x="1244124" y="912097"/>
                    <a:pt x="1235912" y="926968"/>
                    <a:pt x="1223318" y="934839"/>
                  </a:cubicBezTo>
                  <a:cubicBezTo>
                    <a:pt x="1201227" y="948646"/>
                    <a:pt x="1172478" y="947903"/>
                    <a:pt x="1149178" y="959553"/>
                  </a:cubicBezTo>
                  <a:lnTo>
                    <a:pt x="1099751" y="984266"/>
                  </a:lnTo>
                  <a:cubicBezTo>
                    <a:pt x="1042086" y="980147"/>
                    <a:pt x="983688" y="981957"/>
                    <a:pt x="926756" y="971910"/>
                  </a:cubicBezTo>
                  <a:cubicBezTo>
                    <a:pt x="912131" y="969329"/>
                    <a:pt x="904094" y="943594"/>
                    <a:pt x="889686" y="947196"/>
                  </a:cubicBezTo>
                  <a:cubicBezTo>
                    <a:pt x="877050" y="950355"/>
                    <a:pt x="881448" y="971909"/>
                    <a:pt x="877329" y="984266"/>
                  </a:cubicBezTo>
                  <a:cubicBezTo>
                    <a:pt x="873210" y="1029574"/>
                    <a:pt x="884212" y="1078964"/>
                    <a:pt x="864973" y="1120191"/>
                  </a:cubicBezTo>
                  <a:cubicBezTo>
                    <a:pt x="849320" y="1153734"/>
                    <a:pt x="788609" y="1170359"/>
                    <a:pt x="753762" y="1181975"/>
                  </a:cubicBezTo>
                  <a:cubicBezTo>
                    <a:pt x="700216" y="1177856"/>
                    <a:pt x="646413" y="1176279"/>
                    <a:pt x="593124" y="1169618"/>
                  </a:cubicBezTo>
                  <a:cubicBezTo>
                    <a:pt x="556878" y="1165087"/>
                    <a:pt x="549888" y="1150208"/>
                    <a:pt x="518983" y="1132548"/>
                  </a:cubicBezTo>
                  <a:cubicBezTo>
                    <a:pt x="502990" y="1123409"/>
                    <a:pt x="486032" y="1116072"/>
                    <a:pt x="469556" y="1107834"/>
                  </a:cubicBezTo>
                  <a:cubicBezTo>
                    <a:pt x="461318" y="1083120"/>
                    <a:pt x="463263" y="1015273"/>
                    <a:pt x="444843" y="1033693"/>
                  </a:cubicBezTo>
                  <a:cubicBezTo>
                    <a:pt x="361492" y="1117044"/>
                    <a:pt x="403859" y="1096781"/>
                    <a:pt x="333632" y="1120191"/>
                  </a:cubicBezTo>
                  <a:cubicBezTo>
                    <a:pt x="305154" y="1115445"/>
                    <a:pt x="252842" y="1110687"/>
                    <a:pt x="222421" y="1095477"/>
                  </a:cubicBezTo>
                  <a:cubicBezTo>
                    <a:pt x="126606" y="1047569"/>
                    <a:pt x="241458" y="1089467"/>
                    <a:pt x="148281" y="1058407"/>
                  </a:cubicBezTo>
                  <a:cubicBezTo>
                    <a:pt x="135924" y="1046050"/>
                    <a:pt x="120903" y="1035877"/>
                    <a:pt x="111210" y="1021337"/>
                  </a:cubicBezTo>
                  <a:cubicBezTo>
                    <a:pt x="103985" y="1010499"/>
                    <a:pt x="104679" y="995916"/>
                    <a:pt x="98854" y="984266"/>
                  </a:cubicBezTo>
                  <a:cubicBezTo>
                    <a:pt x="92213" y="970983"/>
                    <a:pt x="82378" y="959553"/>
                    <a:pt x="74140" y="947196"/>
                  </a:cubicBezTo>
                  <a:cubicBezTo>
                    <a:pt x="78259" y="897769"/>
                    <a:pt x="73717" y="846839"/>
                    <a:pt x="86497" y="798915"/>
                  </a:cubicBezTo>
                  <a:cubicBezTo>
                    <a:pt x="91000" y="782030"/>
                    <a:pt x="110142" y="773032"/>
                    <a:pt x="123567" y="761845"/>
                  </a:cubicBezTo>
                  <a:cubicBezTo>
                    <a:pt x="155507" y="735228"/>
                    <a:pt x="160552" y="737159"/>
                    <a:pt x="197708" y="724775"/>
                  </a:cubicBezTo>
                  <a:cubicBezTo>
                    <a:pt x="165828" y="720221"/>
                    <a:pt x="108649" y="717315"/>
                    <a:pt x="74140" y="700061"/>
                  </a:cubicBezTo>
                  <a:cubicBezTo>
                    <a:pt x="60857" y="693420"/>
                    <a:pt x="49427" y="683586"/>
                    <a:pt x="37070" y="675348"/>
                  </a:cubicBezTo>
                  <a:cubicBezTo>
                    <a:pt x="32951" y="650634"/>
                    <a:pt x="30148" y="625665"/>
                    <a:pt x="24713" y="601207"/>
                  </a:cubicBezTo>
                  <a:cubicBezTo>
                    <a:pt x="21887" y="588492"/>
                    <a:pt x="15515" y="576773"/>
                    <a:pt x="12356" y="564137"/>
                  </a:cubicBezTo>
                  <a:cubicBezTo>
                    <a:pt x="7262" y="543762"/>
                    <a:pt x="4119" y="522948"/>
                    <a:pt x="0" y="502353"/>
                  </a:cubicBezTo>
                  <a:cubicBezTo>
                    <a:pt x="10058" y="391712"/>
                    <a:pt x="-24309" y="378583"/>
                    <a:pt x="49427" y="341715"/>
                  </a:cubicBezTo>
                  <a:cubicBezTo>
                    <a:pt x="61077" y="335890"/>
                    <a:pt x="74140" y="333477"/>
                    <a:pt x="86497" y="329358"/>
                  </a:cubicBezTo>
                  <a:cubicBezTo>
                    <a:pt x="131805" y="333477"/>
                    <a:pt x="177383" y="335281"/>
                    <a:pt x="222421" y="341715"/>
                  </a:cubicBezTo>
                  <a:cubicBezTo>
                    <a:pt x="235315" y="343557"/>
                    <a:pt x="248653" y="346847"/>
                    <a:pt x="259491" y="354072"/>
                  </a:cubicBezTo>
                  <a:cubicBezTo>
                    <a:pt x="274031" y="363765"/>
                    <a:pt x="283137" y="379955"/>
                    <a:pt x="296562" y="391142"/>
                  </a:cubicBezTo>
                  <a:cubicBezTo>
                    <a:pt x="307971" y="400649"/>
                    <a:pt x="321275" y="407618"/>
                    <a:pt x="333632" y="415856"/>
                  </a:cubicBezTo>
                  <a:cubicBezTo>
                    <a:pt x="273416" y="325532"/>
                    <a:pt x="346921" y="439110"/>
                    <a:pt x="284205" y="329358"/>
                  </a:cubicBezTo>
                  <a:cubicBezTo>
                    <a:pt x="276837" y="316464"/>
                    <a:pt x="267729" y="304645"/>
                    <a:pt x="259491" y="292288"/>
                  </a:cubicBezTo>
                  <a:cubicBezTo>
                    <a:pt x="253665" y="274809"/>
                    <a:pt x="234778" y="221303"/>
                    <a:pt x="234778" y="205791"/>
                  </a:cubicBezTo>
                  <a:cubicBezTo>
                    <a:pt x="234778" y="172583"/>
                    <a:pt x="231008" y="135966"/>
                    <a:pt x="247135" y="106937"/>
                  </a:cubicBezTo>
                  <a:cubicBezTo>
                    <a:pt x="255383" y="92091"/>
                    <a:pt x="280086" y="98699"/>
                    <a:pt x="296562" y="94580"/>
                  </a:cubicBezTo>
                  <a:cubicBezTo>
                    <a:pt x="329674" y="97339"/>
                    <a:pt x="431443" y="94058"/>
                    <a:pt x="481913" y="119293"/>
                  </a:cubicBezTo>
                  <a:cubicBezTo>
                    <a:pt x="495196" y="125935"/>
                    <a:pt x="506626" y="135769"/>
                    <a:pt x="518983" y="144007"/>
                  </a:cubicBezTo>
                  <a:cubicBezTo>
                    <a:pt x="535459" y="168721"/>
                    <a:pt x="559017" y="189970"/>
                    <a:pt x="568410" y="218148"/>
                  </a:cubicBezTo>
                  <a:cubicBezTo>
                    <a:pt x="572529" y="230505"/>
                    <a:pt x="583321" y="242446"/>
                    <a:pt x="580767" y="255218"/>
                  </a:cubicBezTo>
                  <a:cubicBezTo>
                    <a:pt x="578482" y="266642"/>
                    <a:pt x="537518" y="325239"/>
                    <a:pt x="531340" y="292288"/>
                  </a:cubicBez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  <a:ln w="15875">
              <a:solidFill>
                <a:schemeClr val="bg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7022510" y="2449844"/>
            <a:ext cx="2121490" cy="1983797"/>
            <a:chOff x="6434704" y="2439922"/>
            <a:chExt cx="1923535" cy="1798690"/>
          </a:xfrm>
        </p:grpSpPr>
        <p:sp>
          <p:nvSpPr>
            <p:cNvPr id="8" name="任意多边形 7"/>
            <p:cNvSpPr/>
            <p:nvPr/>
          </p:nvSpPr>
          <p:spPr>
            <a:xfrm>
              <a:off x="6434704" y="2439922"/>
              <a:ext cx="1923535" cy="1798690"/>
            </a:xfrm>
            <a:custGeom>
              <a:avLst/>
              <a:gdLst>
                <a:gd name="connsiteX0" fmla="*/ 531340 w 1264014"/>
                <a:gd name="connsiteY0" fmla="*/ 292288 h 1181975"/>
                <a:gd name="connsiteX1" fmla="*/ 543697 w 1264014"/>
                <a:gd name="connsiteY1" fmla="*/ 57510 h 1181975"/>
                <a:gd name="connsiteX2" fmla="*/ 580767 w 1264014"/>
                <a:gd name="connsiteY2" fmla="*/ 32796 h 1181975"/>
                <a:gd name="connsiteX3" fmla="*/ 667264 w 1264014"/>
                <a:gd name="connsiteY3" fmla="*/ 8083 h 1181975"/>
                <a:gd name="connsiteX4" fmla="*/ 889686 w 1264014"/>
                <a:gd name="connsiteY4" fmla="*/ 57510 h 1181975"/>
                <a:gd name="connsiteX5" fmla="*/ 914400 w 1264014"/>
                <a:gd name="connsiteY5" fmla="*/ 94580 h 1181975"/>
                <a:gd name="connsiteX6" fmla="*/ 939113 w 1264014"/>
                <a:gd name="connsiteY6" fmla="*/ 181077 h 1181975"/>
                <a:gd name="connsiteX7" fmla="*/ 926756 w 1264014"/>
                <a:gd name="connsiteY7" fmla="*/ 279931 h 1181975"/>
                <a:gd name="connsiteX8" fmla="*/ 914400 w 1264014"/>
                <a:gd name="connsiteY8" fmla="*/ 329358 h 1181975"/>
                <a:gd name="connsiteX9" fmla="*/ 951470 w 1264014"/>
                <a:gd name="connsiteY9" fmla="*/ 317002 h 1181975"/>
                <a:gd name="connsiteX10" fmla="*/ 1136821 w 1264014"/>
                <a:gd name="connsiteY10" fmla="*/ 329358 h 1181975"/>
                <a:gd name="connsiteX11" fmla="*/ 1186248 w 1264014"/>
                <a:gd name="connsiteY11" fmla="*/ 403499 h 1181975"/>
                <a:gd name="connsiteX12" fmla="*/ 1210962 w 1264014"/>
                <a:gd name="connsiteY12" fmla="*/ 440569 h 1181975"/>
                <a:gd name="connsiteX13" fmla="*/ 1210962 w 1264014"/>
                <a:gd name="connsiteY13" fmla="*/ 613564 h 1181975"/>
                <a:gd name="connsiteX14" fmla="*/ 1186248 w 1264014"/>
                <a:gd name="connsiteY14" fmla="*/ 650634 h 1181975"/>
                <a:gd name="connsiteX15" fmla="*/ 1099751 w 1264014"/>
                <a:gd name="connsiteY15" fmla="*/ 675348 h 1181975"/>
                <a:gd name="connsiteX16" fmla="*/ 1210962 w 1264014"/>
                <a:gd name="connsiteY16" fmla="*/ 724775 h 1181975"/>
                <a:gd name="connsiteX17" fmla="*/ 1248032 w 1264014"/>
                <a:gd name="connsiteY17" fmla="*/ 897769 h 1181975"/>
                <a:gd name="connsiteX18" fmla="*/ 1223318 w 1264014"/>
                <a:gd name="connsiteY18" fmla="*/ 934839 h 1181975"/>
                <a:gd name="connsiteX19" fmla="*/ 1149178 w 1264014"/>
                <a:gd name="connsiteY19" fmla="*/ 959553 h 1181975"/>
                <a:gd name="connsiteX20" fmla="*/ 1099751 w 1264014"/>
                <a:gd name="connsiteY20" fmla="*/ 984266 h 1181975"/>
                <a:gd name="connsiteX21" fmla="*/ 926756 w 1264014"/>
                <a:gd name="connsiteY21" fmla="*/ 971910 h 1181975"/>
                <a:gd name="connsiteX22" fmla="*/ 889686 w 1264014"/>
                <a:gd name="connsiteY22" fmla="*/ 947196 h 1181975"/>
                <a:gd name="connsiteX23" fmla="*/ 877329 w 1264014"/>
                <a:gd name="connsiteY23" fmla="*/ 984266 h 1181975"/>
                <a:gd name="connsiteX24" fmla="*/ 864973 w 1264014"/>
                <a:gd name="connsiteY24" fmla="*/ 1120191 h 1181975"/>
                <a:gd name="connsiteX25" fmla="*/ 753762 w 1264014"/>
                <a:gd name="connsiteY25" fmla="*/ 1181975 h 1181975"/>
                <a:gd name="connsiteX26" fmla="*/ 593124 w 1264014"/>
                <a:gd name="connsiteY26" fmla="*/ 1169618 h 1181975"/>
                <a:gd name="connsiteX27" fmla="*/ 518983 w 1264014"/>
                <a:gd name="connsiteY27" fmla="*/ 1132548 h 1181975"/>
                <a:gd name="connsiteX28" fmla="*/ 469556 w 1264014"/>
                <a:gd name="connsiteY28" fmla="*/ 1107834 h 1181975"/>
                <a:gd name="connsiteX29" fmla="*/ 444843 w 1264014"/>
                <a:gd name="connsiteY29" fmla="*/ 1033693 h 1181975"/>
                <a:gd name="connsiteX30" fmla="*/ 333632 w 1264014"/>
                <a:gd name="connsiteY30" fmla="*/ 1120191 h 1181975"/>
                <a:gd name="connsiteX31" fmla="*/ 222421 w 1264014"/>
                <a:gd name="connsiteY31" fmla="*/ 1095477 h 1181975"/>
                <a:gd name="connsiteX32" fmla="*/ 148281 w 1264014"/>
                <a:gd name="connsiteY32" fmla="*/ 1058407 h 1181975"/>
                <a:gd name="connsiteX33" fmla="*/ 111210 w 1264014"/>
                <a:gd name="connsiteY33" fmla="*/ 1021337 h 1181975"/>
                <a:gd name="connsiteX34" fmla="*/ 98854 w 1264014"/>
                <a:gd name="connsiteY34" fmla="*/ 984266 h 1181975"/>
                <a:gd name="connsiteX35" fmla="*/ 74140 w 1264014"/>
                <a:gd name="connsiteY35" fmla="*/ 947196 h 1181975"/>
                <a:gd name="connsiteX36" fmla="*/ 86497 w 1264014"/>
                <a:gd name="connsiteY36" fmla="*/ 798915 h 1181975"/>
                <a:gd name="connsiteX37" fmla="*/ 123567 w 1264014"/>
                <a:gd name="connsiteY37" fmla="*/ 761845 h 1181975"/>
                <a:gd name="connsiteX38" fmla="*/ 197708 w 1264014"/>
                <a:gd name="connsiteY38" fmla="*/ 724775 h 1181975"/>
                <a:gd name="connsiteX39" fmla="*/ 74140 w 1264014"/>
                <a:gd name="connsiteY39" fmla="*/ 700061 h 1181975"/>
                <a:gd name="connsiteX40" fmla="*/ 37070 w 1264014"/>
                <a:gd name="connsiteY40" fmla="*/ 675348 h 1181975"/>
                <a:gd name="connsiteX41" fmla="*/ 24713 w 1264014"/>
                <a:gd name="connsiteY41" fmla="*/ 601207 h 1181975"/>
                <a:gd name="connsiteX42" fmla="*/ 12356 w 1264014"/>
                <a:gd name="connsiteY42" fmla="*/ 564137 h 1181975"/>
                <a:gd name="connsiteX43" fmla="*/ 0 w 1264014"/>
                <a:gd name="connsiteY43" fmla="*/ 502353 h 1181975"/>
                <a:gd name="connsiteX44" fmla="*/ 49427 w 1264014"/>
                <a:gd name="connsiteY44" fmla="*/ 341715 h 1181975"/>
                <a:gd name="connsiteX45" fmla="*/ 86497 w 1264014"/>
                <a:gd name="connsiteY45" fmla="*/ 329358 h 1181975"/>
                <a:gd name="connsiteX46" fmla="*/ 222421 w 1264014"/>
                <a:gd name="connsiteY46" fmla="*/ 341715 h 1181975"/>
                <a:gd name="connsiteX47" fmla="*/ 259491 w 1264014"/>
                <a:gd name="connsiteY47" fmla="*/ 354072 h 1181975"/>
                <a:gd name="connsiteX48" fmla="*/ 296562 w 1264014"/>
                <a:gd name="connsiteY48" fmla="*/ 391142 h 1181975"/>
                <a:gd name="connsiteX49" fmla="*/ 333632 w 1264014"/>
                <a:gd name="connsiteY49" fmla="*/ 415856 h 1181975"/>
                <a:gd name="connsiteX50" fmla="*/ 284205 w 1264014"/>
                <a:gd name="connsiteY50" fmla="*/ 329358 h 1181975"/>
                <a:gd name="connsiteX51" fmla="*/ 259491 w 1264014"/>
                <a:gd name="connsiteY51" fmla="*/ 292288 h 1181975"/>
                <a:gd name="connsiteX52" fmla="*/ 234778 w 1264014"/>
                <a:gd name="connsiteY52" fmla="*/ 205791 h 1181975"/>
                <a:gd name="connsiteX53" fmla="*/ 247135 w 1264014"/>
                <a:gd name="connsiteY53" fmla="*/ 106937 h 1181975"/>
                <a:gd name="connsiteX54" fmla="*/ 296562 w 1264014"/>
                <a:gd name="connsiteY54" fmla="*/ 94580 h 1181975"/>
                <a:gd name="connsiteX55" fmla="*/ 481913 w 1264014"/>
                <a:gd name="connsiteY55" fmla="*/ 119293 h 1181975"/>
                <a:gd name="connsiteX56" fmla="*/ 518983 w 1264014"/>
                <a:gd name="connsiteY56" fmla="*/ 144007 h 1181975"/>
                <a:gd name="connsiteX57" fmla="*/ 568410 w 1264014"/>
                <a:gd name="connsiteY57" fmla="*/ 218148 h 1181975"/>
                <a:gd name="connsiteX58" fmla="*/ 580767 w 1264014"/>
                <a:gd name="connsiteY58" fmla="*/ 255218 h 1181975"/>
                <a:gd name="connsiteX59" fmla="*/ 531340 w 1264014"/>
                <a:gd name="connsiteY59" fmla="*/ 292288 h 118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</a:cxnLst>
              <a:rect l="l" t="t" r="r" b="b"/>
              <a:pathLst>
                <a:path w="1264014" h="1181975">
                  <a:moveTo>
                    <a:pt x="531340" y="292288"/>
                  </a:moveTo>
                  <a:cubicBezTo>
                    <a:pt x="525162" y="259337"/>
                    <a:pt x="529033" y="134494"/>
                    <a:pt x="543697" y="57510"/>
                  </a:cubicBezTo>
                  <a:cubicBezTo>
                    <a:pt x="546476" y="42921"/>
                    <a:pt x="567484" y="39438"/>
                    <a:pt x="580767" y="32796"/>
                  </a:cubicBezTo>
                  <a:cubicBezTo>
                    <a:pt x="598497" y="23931"/>
                    <a:pt x="651423" y="12043"/>
                    <a:pt x="667264" y="8083"/>
                  </a:cubicBezTo>
                  <a:cubicBezTo>
                    <a:pt x="986149" y="26840"/>
                    <a:pt x="837355" y="-47151"/>
                    <a:pt x="889686" y="57510"/>
                  </a:cubicBezTo>
                  <a:cubicBezTo>
                    <a:pt x="896328" y="70793"/>
                    <a:pt x="906162" y="82223"/>
                    <a:pt x="914400" y="94580"/>
                  </a:cubicBezTo>
                  <a:cubicBezTo>
                    <a:pt x="920226" y="112059"/>
                    <a:pt x="939113" y="165565"/>
                    <a:pt x="939113" y="181077"/>
                  </a:cubicBezTo>
                  <a:cubicBezTo>
                    <a:pt x="939113" y="214285"/>
                    <a:pt x="932215" y="247175"/>
                    <a:pt x="926756" y="279931"/>
                  </a:cubicBezTo>
                  <a:cubicBezTo>
                    <a:pt x="923964" y="296683"/>
                    <a:pt x="904980" y="315228"/>
                    <a:pt x="914400" y="329358"/>
                  </a:cubicBezTo>
                  <a:cubicBezTo>
                    <a:pt x="921625" y="340195"/>
                    <a:pt x="939113" y="321121"/>
                    <a:pt x="951470" y="317002"/>
                  </a:cubicBezTo>
                  <a:cubicBezTo>
                    <a:pt x="1013254" y="321121"/>
                    <a:pt x="1076375" y="315925"/>
                    <a:pt x="1136821" y="329358"/>
                  </a:cubicBezTo>
                  <a:cubicBezTo>
                    <a:pt x="1176348" y="338142"/>
                    <a:pt x="1173398" y="377799"/>
                    <a:pt x="1186248" y="403499"/>
                  </a:cubicBezTo>
                  <a:cubicBezTo>
                    <a:pt x="1192890" y="416782"/>
                    <a:pt x="1202724" y="428212"/>
                    <a:pt x="1210962" y="440569"/>
                  </a:cubicBezTo>
                  <a:cubicBezTo>
                    <a:pt x="1226041" y="515970"/>
                    <a:pt x="1233791" y="522249"/>
                    <a:pt x="1210962" y="613564"/>
                  </a:cubicBezTo>
                  <a:cubicBezTo>
                    <a:pt x="1207360" y="627972"/>
                    <a:pt x="1197845" y="641357"/>
                    <a:pt x="1186248" y="650634"/>
                  </a:cubicBezTo>
                  <a:cubicBezTo>
                    <a:pt x="1178190" y="657081"/>
                    <a:pt x="1102981" y="674541"/>
                    <a:pt x="1099751" y="675348"/>
                  </a:cubicBezTo>
                  <a:cubicBezTo>
                    <a:pt x="1187980" y="704757"/>
                    <a:pt x="1152216" y="685611"/>
                    <a:pt x="1210962" y="724775"/>
                  </a:cubicBezTo>
                  <a:cubicBezTo>
                    <a:pt x="1266776" y="808495"/>
                    <a:pt x="1277527" y="789623"/>
                    <a:pt x="1248032" y="897769"/>
                  </a:cubicBezTo>
                  <a:cubicBezTo>
                    <a:pt x="1244124" y="912097"/>
                    <a:pt x="1235912" y="926968"/>
                    <a:pt x="1223318" y="934839"/>
                  </a:cubicBezTo>
                  <a:cubicBezTo>
                    <a:pt x="1201227" y="948646"/>
                    <a:pt x="1172478" y="947903"/>
                    <a:pt x="1149178" y="959553"/>
                  </a:cubicBezTo>
                  <a:lnTo>
                    <a:pt x="1099751" y="984266"/>
                  </a:lnTo>
                  <a:cubicBezTo>
                    <a:pt x="1042086" y="980147"/>
                    <a:pt x="983688" y="981957"/>
                    <a:pt x="926756" y="971910"/>
                  </a:cubicBezTo>
                  <a:cubicBezTo>
                    <a:pt x="912131" y="969329"/>
                    <a:pt x="904094" y="943594"/>
                    <a:pt x="889686" y="947196"/>
                  </a:cubicBezTo>
                  <a:cubicBezTo>
                    <a:pt x="877050" y="950355"/>
                    <a:pt x="881448" y="971909"/>
                    <a:pt x="877329" y="984266"/>
                  </a:cubicBezTo>
                  <a:cubicBezTo>
                    <a:pt x="873210" y="1029574"/>
                    <a:pt x="884212" y="1078964"/>
                    <a:pt x="864973" y="1120191"/>
                  </a:cubicBezTo>
                  <a:cubicBezTo>
                    <a:pt x="849320" y="1153734"/>
                    <a:pt x="788609" y="1170359"/>
                    <a:pt x="753762" y="1181975"/>
                  </a:cubicBezTo>
                  <a:cubicBezTo>
                    <a:pt x="700216" y="1177856"/>
                    <a:pt x="646413" y="1176279"/>
                    <a:pt x="593124" y="1169618"/>
                  </a:cubicBezTo>
                  <a:cubicBezTo>
                    <a:pt x="556878" y="1165087"/>
                    <a:pt x="549888" y="1150208"/>
                    <a:pt x="518983" y="1132548"/>
                  </a:cubicBezTo>
                  <a:cubicBezTo>
                    <a:pt x="502990" y="1123409"/>
                    <a:pt x="486032" y="1116072"/>
                    <a:pt x="469556" y="1107834"/>
                  </a:cubicBezTo>
                  <a:cubicBezTo>
                    <a:pt x="461318" y="1083120"/>
                    <a:pt x="463263" y="1015273"/>
                    <a:pt x="444843" y="1033693"/>
                  </a:cubicBezTo>
                  <a:cubicBezTo>
                    <a:pt x="361492" y="1117044"/>
                    <a:pt x="403859" y="1096781"/>
                    <a:pt x="333632" y="1120191"/>
                  </a:cubicBezTo>
                  <a:cubicBezTo>
                    <a:pt x="305154" y="1115445"/>
                    <a:pt x="252842" y="1110687"/>
                    <a:pt x="222421" y="1095477"/>
                  </a:cubicBezTo>
                  <a:cubicBezTo>
                    <a:pt x="126606" y="1047569"/>
                    <a:pt x="241458" y="1089467"/>
                    <a:pt x="148281" y="1058407"/>
                  </a:cubicBezTo>
                  <a:cubicBezTo>
                    <a:pt x="135924" y="1046050"/>
                    <a:pt x="120903" y="1035877"/>
                    <a:pt x="111210" y="1021337"/>
                  </a:cubicBezTo>
                  <a:cubicBezTo>
                    <a:pt x="103985" y="1010499"/>
                    <a:pt x="104679" y="995916"/>
                    <a:pt x="98854" y="984266"/>
                  </a:cubicBezTo>
                  <a:cubicBezTo>
                    <a:pt x="92213" y="970983"/>
                    <a:pt x="82378" y="959553"/>
                    <a:pt x="74140" y="947196"/>
                  </a:cubicBezTo>
                  <a:cubicBezTo>
                    <a:pt x="78259" y="897769"/>
                    <a:pt x="73717" y="846839"/>
                    <a:pt x="86497" y="798915"/>
                  </a:cubicBezTo>
                  <a:cubicBezTo>
                    <a:pt x="91000" y="782030"/>
                    <a:pt x="110142" y="773032"/>
                    <a:pt x="123567" y="761845"/>
                  </a:cubicBezTo>
                  <a:cubicBezTo>
                    <a:pt x="155507" y="735228"/>
                    <a:pt x="160552" y="737159"/>
                    <a:pt x="197708" y="724775"/>
                  </a:cubicBezTo>
                  <a:cubicBezTo>
                    <a:pt x="165828" y="720221"/>
                    <a:pt x="108649" y="717315"/>
                    <a:pt x="74140" y="700061"/>
                  </a:cubicBezTo>
                  <a:cubicBezTo>
                    <a:pt x="60857" y="693420"/>
                    <a:pt x="49427" y="683586"/>
                    <a:pt x="37070" y="675348"/>
                  </a:cubicBezTo>
                  <a:cubicBezTo>
                    <a:pt x="32951" y="650634"/>
                    <a:pt x="30148" y="625665"/>
                    <a:pt x="24713" y="601207"/>
                  </a:cubicBezTo>
                  <a:cubicBezTo>
                    <a:pt x="21887" y="588492"/>
                    <a:pt x="15515" y="576773"/>
                    <a:pt x="12356" y="564137"/>
                  </a:cubicBezTo>
                  <a:cubicBezTo>
                    <a:pt x="7262" y="543762"/>
                    <a:pt x="4119" y="522948"/>
                    <a:pt x="0" y="502353"/>
                  </a:cubicBezTo>
                  <a:cubicBezTo>
                    <a:pt x="10058" y="391712"/>
                    <a:pt x="-24309" y="378583"/>
                    <a:pt x="49427" y="341715"/>
                  </a:cubicBezTo>
                  <a:cubicBezTo>
                    <a:pt x="61077" y="335890"/>
                    <a:pt x="74140" y="333477"/>
                    <a:pt x="86497" y="329358"/>
                  </a:cubicBezTo>
                  <a:cubicBezTo>
                    <a:pt x="131805" y="333477"/>
                    <a:pt x="177383" y="335281"/>
                    <a:pt x="222421" y="341715"/>
                  </a:cubicBezTo>
                  <a:cubicBezTo>
                    <a:pt x="235315" y="343557"/>
                    <a:pt x="248653" y="346847"/>
                    <a:pt x="259491" y="354072"/>
                  </a:cubicBezTo>
                  <a:cubicBezTo>
                    <a:pt x="274031" y="363765"/>
                    <a:pt x="283137" y="379955"/>
                    <a:pt x="296562" y="391142"/>
                  </a:cubicBezTo>
                  <a:cubicBezTo>
                    <a:pt x="307971" y="400649"/>
                    <a:pt x="321275" y="407618"/>
                    <a:pt x="333632" y="415856"/>
                  </a:cubicBezTo>
                  <a:cubicBezTo>
                    <a:pt x="273416" y="325532"/>
                    <a:pt x="346921" y="439110"/>
                    <a:pt x="284205" y="329358"/>
                  </a:cubicBezTo>
                  <a:cubicBezTo>
                    <a:pt x="276837" y="316464"/>
                    <a:pt x="267729" y="304645"/>
                    <a:pt x="259491" y="292288"/>
                  </a:cubicBezTo>
                  <a:cubicBezTo>
                    <a:pt x="253665" y="274809"/>
                    <a:pt x="234778" y="221303"/>
                    <a:pt x="234778" y="205791"/>
                  </a:cubicBezTo>
                  <a:cubicBezTo>
                    <a:pt x="234778" y="172583"/>
                    <a:pt x="231008" y="135966"/>
                    <a:pt x="247135" y="106937"/>
                  </a:cubicBezTo>
                  <a:cubicBezTo>
                    <a:pt x="255383" y="92091"/>
                    <a:pt x="280086" y="98699"/>
                    <a:pt x="296562" y="94580"/>
                  </a:cubicBezTo>
                  <a:cubicBezTo>
                    <a:pt x="329674" y="97339"/>
                    <a:pt x="431443" y="94058"/>
                    <a:pt x="481913" y="119293"/>
                  </a:cubicBezTo>
                  <a:cubicBezTo>
                    <a:pt x="495196" y="125935"/>
                    <a:pt x="506626" y="135769"/>
                    <a:pt x="518983" y="144007"/>
                  </a:cubicBezTo>
                  <a:cubicBezTo>
                    <a:pt x="535459" y="168721"/>
                    <a:pt x="559017" y="189970"/>
                    <a:pt x="568410" y="218148"/>
                  </a:cubicBezTo>
                  <a:cubicBezTo>
                    <a:pt x="572529" y="230505"/>
                    <a:pt x="583321" y="242446"/>
                    <a:pt x="580767" y="255218"/>
                  </a:cubicBezTo>
                  <a:cubicBezTo>
                    <a:pt x="578482" y="266642"/>
                    <a:pt x="537518" y="325239"/>
                    <a:pt x="531340" y="292288"/>
                  </a:cubicBezTo>
                  <a:close/>
                </a:path>
              </a:pathLst>
            </a:custGeom>
            <a:solidFill>
              <a:srgbClr val="77B525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任意多边形 8"/>
            <p:cNvSpPr/>
            <p:nvPr/>
          </p:nvSpPr>
          <p:spPr>
            <a:xfrm rot="620371">
              <a:off x="6593941" y="2537049"/>
              <a:ext cx="1615017" cy="1510196"/>
            </a:xfrm>
            <a:custGeom>
              <a:avLst/>
              <a:gdLst>
                <a:gd name="connsiteX0" fmla="*/ 531340 w 1264014"/>
                <a:gd name="connsiteY0" fmla="*/ 292288 h 1181975"/>
                <a:gd name="connsiteX1" fmla="*/ 543697 w 1264014"/>
                <a:gd name="connsiteY1" fmla="*/ 57510 h 1181975"/>
                <a:gd name="connsiteX2" fmla="*/ 580767 w 1264014"/>
                <a:gd name="connsiteY2" fmla="*/ 32796 h 1181975"/>
                <a:gd name="connsiteX3" fmla="*/ 667264 w 1264014"/>
                <a:gd name="connsiteY3" fmla="*/ 8083 h 1181975"/>
                <a:gd name="connsiteX4" fmla="*/ 889686 w 1264014"/>
                <a:gd name="connsiteY4" fmla="*/ 57510 h 1181975"/>
                <a:gd name="connsiteX5" fmla="*/ 914400 w 1264014"/>
                <a:gd name="connsiteY5" fmla="*/ 94580 h 1181975"/>
                <a:gd name="connsiteX6" fmla="*/ 939113 w 1264014"/>
                <a:gd name="connsiteY6" fmla="*/ 181077 h 1181975"/>
                <a:gd name="connsiteX7" fmla="*/ 926756 w 1264014"/>
                <a:gd name="connsiteY7" fmla="*/ 279931 h 1181975"/>
                <a:gd name="connsiteX8" fmla="*/ 914400 w 1264014"/>
                <a:gd name="connsiteY8" fmla="*/ 329358 h 1181975"/>
                <a:gd name="connsiteX9" fmla="*/ 951470 w 1264014"/>
                <a:gd name="connsiteY9" fmla="*/ 317002 h 1181975"/>
                <a:gd name="connsiteX10" fmla="*/ 1136821 w 1264014"/>
                <a:gd name="connsiteY10" fmla="*/ 329358 h 1181975"/>
                <a:gd name="connsiteX11" fmla="*/ 1186248 w 1264014"/>
                <a:gd name="connsiteY11" fmla="*/ 403499 h 1181975"/>
                <a:gd name="connsiteX12" fmla="*/ 1210962 w 1264014"/>
                <a:gd name="connsiteY12" fmla="*/ 440569 h 1181975"/>
                <a:gd name="connsiteX13" fmla="*/ 1210962 w 1264014"/>
                <a:gd name="connsiteY13" fmla="*/ 613564 h 1181975"/>
                <a:gd name="connsiteX14" fmla="*/ 1186248 w 1264014"/>
                <a:gd name="connsiteY14" fmla="*/ 650634 h 1181975"/>
                <a:gd name="connsiteX15" fmla="*/ 1099751 w 1264014"/>
                <a:gd name="connsiteY15" fmla="*/ 675348 h 1181975"/>
                <a:gd name="connsiteX16" fmla="*/ 1210962 w 1264014"/>
                <a:gd name="connsiteY16" fmla="*/ 724775 h 1181975"/>
                <a:gd name="connsiteX17" fmla="*/ 1248032 w 1264014"/>
                <a:gd name="connsiteY17" fmla="*/ 897769 h 1181975"/>
                <a:gd name="connsiteX18" fmla="*/ 1223318 w 1264014"/>
                <a:gd name="connsiteY18" fmla="*/ 934839 h 1181975"/>
                <a:gd name="connsiteX19" fmla="*/ 1149178 w 1264014"/>
                <a:gd name="connsiteY19" fmla="*/ 959553 h 1181975"/>
                <a:gd name="connsiteX20" fmla="*/ 1099751 w 1264014"/>
                <a:gd name="connsiteY20" fmla="*/ 984266 h 1181975"/>
                <a:gd name="connsiteX21" fmla="*/ 926756 w 1264014"/>
                <a:gd name="connsiteY21" fmla="*/ 971910 h 1181975"/>
                <a:gd name="connsiteX22" fmla="*/ 889686 w 1264014"/>
                <a:gd name="connsiteY22" fmla="*/ 947196 h 1181975"/>
                <a:gd name="connsiteX23" fmla="*/ 877329 w 1264014"/>
                <a:gd name="connsiteY23" fmla="*/ 984266 h 1181975"/>
                <a:gd name="connsiteX24" fmla="*/ 864973 w 1264014"/>
                <a:gd name="connsiteY24" fmla="*/ 1120191 h 1181975"/>
                <a:gd name="connsiteX25" fmla="*/ 753762 w 1264014"/>
                <a:gd name="connsiteY25" fmla="*/ 1181975 h 1181975"/>
                <a:gd name="connsiteX26" fmla="*/ 593124 w 1264014"/>
                <a:gd name="connsiteY26" fmla="*/ 1169618 h 1181975"/>
                <a:gd name="connsiteX27" fmla="*/ 518983 w 1264014"/>
                <a:gd name="connsiteY27" fmla="*/ 1132548 h 1181975"/>
                <a:gd name="connsiteX28" fmla="*/ 469556 w 1264014"/>
                <a:gd name="connsiteY28" fmla="*/ 1107834 h 1181975"/>
                <a:gd name="connsiteX29" fmla="*/ 444843 w 1264014"/>
                <a:gd name="connsiteY29" fmla="*/ 1033693 h 1181975"/>
                <a:gd name="connsiteX30" fmla="*/ 333632 w 1264014"/>
                <a:gd name="connsiteY30" fmla="*/ 1120191 h 1181975"/>
                <a:gd name="connsiteX31" fmla="*/ 222421 w 1264014"/>
                <a:gd name="connsiteY31" fmla="*/ 1095477 h 1181975"/>
                <a:gd name="connsiteX32" fmla="*/ 148281 w 1264014"/>
                <a:gd name="connsiteY32" fmla="*/ 1058407 h 1181975"/>
                <a:gd name="connsiteX33" fmla="*/ 111210 w 1264014"/>
                <a:gd name="connsiteY33" fmla="*/ 1021337 h 1181975"/>
                <a:gd name="connsiteX34" fmla="*/ 98854 w 1264014"/>
                <a:gd name="connsiteY34" fmla="*/ 984266 h 1181975"/>
                <a:gd name="connsiteX35" fmla="*/ 74140 w 1264014"/>
                <a:gd name="connsiteY35" fmla="*/ 947196 h 1181975"/>
                <a:gd name="connsiteX36" fmla="*/ 86497 w 1264014"/>
                <a:gd name="connsiteY36" fmla="*/ 798915 h 1181975"/>
                <a:gd name="connsiteX37" fmla="*/ 123567 w 1264014"/>
                <a:gd name="connsiteY37" fmla="*/ 761845 h 1181975"/>
                <a:gd name="connsiteX38" fmla="*/ 197708 w 1264014"/>
                <a:gd name="connsiteY38" fmla="*/ 724775 h 1181975"/>
                <a:gd name="connsiteX39" fmla="*/ 74140 w 1264014"/>
                <a:gd name="connsiteY39" fmla="*/ 700061 h 1181975"/>
                <a:gd name="connsiteX40" fmla="*/ 37070 w 1264014"/>
                <a:gd name="connsiteY40" fmla="*/ 675348 h 1181975"/>
                <a:gd name="connsiteX41" fmla="*/ 24713 w 1264014"/>
                <a:gd name="connsiteY41" fmla="*/ 601207 h 1181975"/>
                <a:gd name="connsiteX42" fmla="*/ 12356 w 1264014"/>
                <a:gd name="connsiteY42" fmla="*/ 564137 h 1181975"/>
                <a:gd name="connsiteX43" fmla="*/ 0 w 1264014"/>
                <a:gd name="connsiteY43" fmla="*/ 502353 h 1181975"/>
                <a:gd name="connsiteX44" fmla="*/ 49427 w 1264014"/>
                <a:gd name="connsiteY44" fmla="*/ 341715 h 1181975"/>
                <a:gd name="connsiteX45" fmla="*/ 86497 w 1264014"/>
                <a:gd name="connsiteY45" fmla="*/ 329358 h 1181975"/>
                <a:gd name="connsiteX46" fmla="*/ 222421 w 1264014"/>
                <a:gd name="connsiteY46" fmla="*/ 341715 h 1181975"/>
                <a:gd name="connsiteX47" fmla="*/ 259491 w 1264014"/>
                <a:gd name="connsiteY47" fmla="*/ 354072 h 1181975"/>
                <a:gd name="connsiteX48" fmla="*/ 296562 w 1264014"/>
                <a:gd name="connsiteY48" fmla="*/ 391142 h 1181975"/>
                <a:gd name="connsiteX49" fmla="*/ 333632 w 1264014"/>
                <a:gd name="connsiteY49" fmla="*/ 415856 h 1181975"/>
                <a:gd name="connsiteX50" fmla="*/ 284205 w 1264014"/>
                <a:gd name="connsiteY50" fmla="*/ 329358 h 1181975"/>
                <a:gd name="connsiteX51" fmla="*/ 259491 w 1264014"/>
                <a:gd name="connsiteY51" fmla="*/ 292288 h 1181975"/>
                <a:gd name="connsiteX52" fmla="*/ 234778 w 1264014"/>
                <a:gd name="connsiteY52" fmla="*/ 205791 h 1181975"/>
                <a:gd name="connsiteX53" fmla="*/ 247135 w 1264014"/>
                <a:gd name="connsiteY53" fmla="*/ 106937 h 1181975"/>
                <a:gd name="connsiteX54" fmla="*/ 296562 w 1264014"/>
                <a:gd name="connsiteY54" fmla="*/ 94580 h 1181975"/>
                <a:gd name="connsiteX55" fmla="*/ 481913 w 1264014"/>
                <a:gd name="connsiteY55" fmla="*/ 119293 h 1181975"/>
                <a:gd name="connsiteX56" fmla="*/ 518983 w 1264014"/>
                <a:gd name="connsiteY56" fmla="*/ 144007 h 1181975"/>
                <a:gd name="connsiteX57" fmla="*/ 568410 w 1264014"/>
                <a:gd name="connsiteY57" fmla="*/ 218148 h 1181975"/>
                <a:gd name="connsiteX58" fmla="*/ 580767 w 1264014"/>
                <a:gd name="connsiteY58" fmla="*/ 255218 h 1181975"/>
                <a:gd name="connsiteX59" fmla="*/ 531340 w 1264014"/>
                <a:gd name="connsiteY59" fmla="*/ 292288 h 118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</a:cxnLst>
              <a:rect l="l" t="t" r="r" b="b"/>
              <a:pathLst>
                <a:path w="1264014" h="1181975">
                  <a:moveTo>
                    <a:pt x="531340" y="292288"/>
                  </a:moveTo>
                  <a:cubicBezTo>
                    <a:pt x="525162" y="259337"/>
                    <a:pt x="529033" y="134494"/>
                    <a:pt x="543697" y="57510"/>
                  </a:cubicBezTo>
                  <a:cubicBezTo>
                    <a:pt x="546476" y="42921"/>
                    <a:pt x="567484" y="39438"/>
                    <a:pt x="580767" y="32796"/>
                  </a:cubicBezTo>
                  <a:cubicBezTo>
                    <a:pt x="598497" y="23931"/>
                    <a:pt x="651423" y="12043"/>
                    <a:pt x="667264" y="8083"/>
                  </a:cubicBezTo>
                  <a:cubicBezTo>
                    <a:pt x="986149" y="26840"/>
                    <a:pt x="837355" y="-47151"/>
                    <a:pt x="889686" y="57510"/>
                  </a:cubicBezTo>
                  <a:cubicBezTo>
                    <a:pt x="896328" y="70793"/>
                    <a:pt x="906162" y="82223"/>
                    <a:pt x="914400" y="94580"/>
                  </a:cubicBezTo>
                  <a:cubicBezTo>
                    <a:pt x="920226" y="112059"/>
                    <a:pt x="939113" y="165565"/>
                    <a:pt x="939113" y="181077"/>
                  </a:cubicBezTo>
                  <a:cubicBezTo>
                    <a:pt x="939113" y="214285"/>
                    <a:pt x="932215" y="247175"/>
                    <a:pt x="926756" y="279931"/>
                  </a:cubicBezTo>
                  <a:cubicBezTo>
                    <a:pt x="923964" y="296683"/>
                    <a:pt x="904980" y="315228"/>
                    <a:pt x="914400" y="329358"/>
                  </a:cubicBezTo>
                  <a:cubicBezTo>
                    <a:pt x="921625" y="340195"/>
                    <a:pt x="939113" y="321121"/>
                    <a:pt x="951470" y="317002"/>
                  </a:cubicBezTo>
                  <a:cubicBezTo>
                    <a:pt x="1013254" y="321121"/>
                    <a:pt x="1076375" y="315925"/>
                    <a:pt x="1136821" y="329358"/>
                  </a:cubicBezTo>
                  <a:cubicBezTo>
                    <a:pt x="1176348" y="338142"/>
                    <a:pt x="1173398" y="377799"/>
                    <a:pt x="1186248" y="403499"/>
                  </a:cubicBezTo>
                  <a:cubicBezTo>
                    <a:pt x="1192890" y="416782"/>
                    <a:pt x="1202724" y="428212"/>
                    <a:pt x="1210962" y="440569"/>
                  </a:cubicBezTo>
                  <a:cubicBezTo>
                    <a:pt x="1226041" y="515970"/>
                    <a:pt x="1233791" y="522249"/>
                    <a:pt x="1210962" y="613564"/>
                  </a:cubicBezTo>
                  <a:cubicBezTo>
                    <a:pt x="1207360" y="627972"/>
                    <a:pt x="1197845" y="641357"/>
                    <a:pt x="1186248" y="650634"/>
                  </a:cubicBezTo>
                  <a:cubicBezTo>
                    <a:pt x="1178190" y="657081"/>
                    <a:pt x="1102981" y="674541"/>
                    <a:pt x="1099751" y="675348"/>
                  </a:cubicBezTo>
                  <a:cubicBezTo>
                    <a:pt x="1187980" y="704757"/>
                    <a:pt x="1152216" y="685611"/>
                    <a:pt x="1210962" y="724775"/>
                  </a:cubicBezTo>
                  <a:cubicBezTo>
                    <a:pt x="1266776" y="808495"/>
                    <a:pt x="1277527" y="789623"/>
                    <a:pt x="1248032" y="897769"/>
                  </a:cubicBezTo>
                  <a:cubicBezTo>
                    <a:pt x="1244124" y="912097"/>
                    <a:pt x="1235912" y="926968"/>
                    <a:pt x="1223318" y="934839"/>
                  </a:cubicBezTo>
                  <a:cubicBezTo>
                    <a:pt x="1201227" y="948646"/>
                    <a:pt x="1172478" y="947903"/>
                    <a:pt x="1149178" y="959553"/>
                  </a:cubicBezTo>
                  <a:lnTo>
                    <a:pt x="1099751" y="984266"/>
                  </a:lnTo>
                  <a:cubicBezTo>
                    <a:pt x="1042086" y="980147"/>
                    <a:pt x="983688" y="981957"/>
                    <a:pt x="926756" y="971910"/>
                  </a:cubicBezTo>
                  <a:cubicBezTo>
                    <a:pt x="912131" y="969329"/>
                    <a:pt x="904094" y="943594"/>
                    <a:pt x="889686" y="947196"/>
                  </a:cubicBezTo>
                  <a:cubicBezTo>
                    <a:pt x="877050" y="950355"/>
                    <a:pt x="881448" y="971909"/>
                    <a:pt x="877329" y="984266"/>
                  </a:cubicBezTo>
                  <a:cubicBezTo>
                    <a:pt x="873210" y="1029574"/>
                    <a:pt x="884212" y="1078964"/>
                    <a:pt x="864973" y="1120191"/>
                  </a:cubicBezTo>
                  <a:cubicBezTo>
                    <a:pt x="849320" y="1153734"/>
                    <a:pt x="788609" y="1170359"/>
                    <a:pt x="753762" y="1181975"/>
                  </a:cubicBezTo>
                  <a:cubicBezTo>
                    <a:pt x="700216" y="1177856"/>
                    <a:pt x="646413" y="1176279"/>
                    <a:pt x="593124" y="1169618"/>
                  </a:cubicBezTo>
                  <a:cubicBezTo>
                    <a:pt x="556878" y="1165087"/>
                    <a:pt x="549888" y="1150208"/>
                    <a:pt x="518983" y="1132548"/>
                  </a:cubicBezTo>
                  <a:cubicBezTo>
                    <a:pt x="502990" y="1123409"/>
                    <a:pt x="486032" y="1116072"/>
                    <a:pt x="469556" y="1107834"/>
                  </a:cubicBezTo>
                  <a:cubicBezTo>
                    <a:pt x="461318" y="1083120"/>
                    <a:pt x="463263" y="1015273"/>
                    <a:pt x="444843" y="1033693"/>
                  </a:cubicBezTo>
                  <a:cubicBezTo>
                    <a:pt x="361492" y="1117044"/>
                    <a:pt x="403859" y="1096781"/>
                    <a:pt x="333632" y="1120191"/>
                  </a:cubicBezTo>
                  <a:cubicBezTo>
                    <a:pt x="305154" y="1115445"/>
                    <a:pt x="252842" y="1110687"/>
                    <a:pt x="222421" y="1095477"/>
                  </a:cubicBezTo>
                  <a:cubicBezTo>
                    <a:pt x="126606" y="1047569"/>
                    <a:pt x="241458" y="1089467"/>
                    <a:pt x="148281" y="1058407"/>
                  </a:cubicBezTo>
                  <a:cubicBezTo>
                    <a:pt x="135924" y="1046050"/>
                    <a:pt x="120903" y="1035877"/>
                    <a:pt x="111210" y="1021337"/>
                  </a:cubicBezTo>
                  <a:cubicBezTo>
                    <a:pt x="103985" y="1010499"/>
                    <a:pt x="104679" y="995916"/>
                    <a:pt x="98854" y="984266"/>
                  </a:cubicBezTo>
                  <a:cubicBezTo>
                    <a:pt x="92213" y="970983"/>
                    <a:pt x="82378" y="959553"/>
                    <a:pt x="74140" y="947196"/>
                  </a:cubicBezTo>
                  <a:cubicBezTo>
                    <a:pt x="78259" y="897769"/>
                    <a:pt x="73717" y="846839"/>
                    <a:pt x="86497" y="798915"/>
                  </a:cubicBezTo>
                  <a:cubicBezTo>
                    <a:pt x="91000" y="782030"/>
                    <a:pt x="110142" y="773032"/>
                    <a:pt x="123567" y="761845"/>
                  </a:cubicBezTo>
                  <a:cubicBezTo>
                    <a:pt x="155507" y="735228"/>
                    <a:pt x="160552" y="737159"/>
                    <a:pt x="197708" y="724775"/>
                  </a:cubicBezTo>
                  <a:cubicBezTo>
                    <a:pt x="165828" y="720221"/>
                    <a:pt x="108649" y="717315"/>
                    <a:pt x="74140" y="700061"/>
                  </a:cubicBezTo>
                  <a:cubicBezTo>
                    <a:pt x="60857" y="693420"/>
                    <a:pt x="49427" y="683586"/>
                    <a:pt x="37070" y="675348"/>
                  </a:cubicBezTo>
                  <a:cubicBezTo>
                    <a:pt x="32951" y="650634"/>
                    <a:pt x="30148" y="625665"/>
                    <a:pt x="24713" y="601207"/>
                  </a:cubicBezTo>
                  <a:cubicBezTo>
                    <a:pt x="21887" y="588492"/>
                    <a:pt x="15515" y="576773"/>
                    <a:pt x="12356" y="564137"/>
                  </a:cubicBezTo>
                  <a:cubicBezTo>
                    <a:pt x="7262" y="543762"/>
                    <a:pt x="4119" y="522948"/>
                    <a:pt x="0" y="502353"/>
                  </a:cubicBezTo>
                  <a:cubicBezTo>
                    <a:pt x="10058" y="391712"/>
                    <a:pt x="-24309" y="378583"/>
                    <a:pt x="49427" y="341715"/>
                  </a:cubicBezTo>
                  <a:cubicBezTo>
                    <a:pt x="61077" y="335890"/>
                    <a:pt x="74140" y="333477"/>
                    <a:pt x="86497" y="329358"/>
                  </a:cubicBezTo>
                  <a:cubicBezTo>
                    <a:pt x="131805" y="333477"/>
                    <a:pt x="177383" y="335281"/>
                    <a:pt x="222421" y="341715"/>
                  </a:cubicBezTo>
                  <a:cubicBezTo>
                    <a:pt x="235315" y="343557"/>
                    <a:pt x="248653" y="346847"/>
                    <a:pt x="259491" y="354072"/>
                  </a:cubicBezTo>
                  <a:cubicBezTo>
                    <a:pt x="274031" y="363765"/>
                    <a:pt x="283137" y="379955"/>
                    <a:pt x="296562" y="391142"/>
                  </a:cubicBezTo>
                  <a:cubicBezTo>
                    <a:pt x="307971" y="400649"/>
                    <a:pt x="321275" y="407618"/>
                    <a:pt x="333632" y="415856"/>
                  </a:cubicBezTo>
                  <a:cubicBezTo>
                    <a:pt x="273416" y="325532"/>
                    <a:pt x="346921" y="439110"/>
                    <a:pt x="284205" y="329358"/>
                  </a:cubicBezTo>
                  <a:cubicBezTo>
                    <a:pt x="276837" y="316464"/>
                    <a:pt x="267729" y="304645"/>
                    <a:pt x="259491" y="292288"/>
                  </a:cubicBezTo>
                  <a:cubicBezTo>
                    <a:pt x="253665" y="274809"/>
                    <a:pt x="234778" y="221303"/>
                    <a:pt x="234778" y="205791"/>
                  </a:cubicBezTo>
                  <a:cubicBezTo>
                    <a:pt x="234778" y="172583"/>
                    <a:pt x="231008" y="135966"/>
                    <a:pt x="247135" y="106937"/>
                  </a:cubicBezTo>
                  <a:cubicBezTo>
                    <a:pt x="255383" y="92091"/>
                    <a:pt x="280086" y="98699"/>
                    <a:pt x="296562" y="94580"/>
                  </a:cubicBezTo>
                  <a:cubicBezTo>
                    <a:pt x="329674" y="97339"/>
                    <a:pt x="431443" y="94058"/>
                    <a:pt x="481913" y="119293"/>
                  </a:cubicBezTo>
                  <a:cubicBezTo>
                    <a:pt x="495196" y="125935"/>
                    <a:pt x="506626" y="135769"/>
                    <a:pt x="518983" y="144007"/>
                  </a:cubicBezTo>
                  <a:cubicBezTo>
                    <a:pt x="535459" y="168721"/>
                    <a:pt x="559017" y="189970"/>
                    <a:pt x="568410" y="218148"/>
                  </a:cubicBezTo>
                  <a:cubicBezTo>
                    <a:pt x="572529" y="230505"/>
                    <a:pt x="583321" y="242446"/>
                    <a:pt x="580767" y="255218"/>
                  </a:cubicBezTo>
                  <a:cubicBezTo>
                    <a:pt x="578482" y="266642"/>
                    <a:pt x="537518" y="325239"/>
                    <a:pt x="531340" y="292288"/>
                  </a:cubicBez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  <a:ln>
              <a:solidFill>
                <a:schemeClr val="bg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1E028A45-F845-4614-B72B-655D1B6FD267}"/>
              </a:ext>
            </a:extLst>
          </p:cNvPr>
          <p:cNvSpPr/>
          <p:nvPr/>
        </p:nvSpPr>
        <p:spPr>
          <a:xfrm>
            <a:off x="609473" y="2393082"/>
            <a:ext cx="432041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299002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000">
        <p:blinds dir="vert"/>
      </p:transition>
    </mc:Choice>
    <mc:Fallback xmlns="">
      <p:transition spd="slow" advTm="3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59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9" presetClass="entr" presetSubtype="0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vong quay">
            <a:extLst>
              <a:ext uri="{FF2B5EF4-FFF2-40B4-BE49-F238E27FC236}">
                <a16:creationId xmlns:a16="http://schemas.microsoft.com/office/drawing/2014/main" id="{18F060E4-31E1-488B-9B8A-64A70A4560BE}"/>
              </a:ext>
            </a:extLst>
          </p:cNvPr>
          <p:cNvGrpSpPr/>
          <p:nvPr/>
        </p:nvGrpSpPr>
        <p:grpSpPr>
          <a:xfrm>
            <a:off x="4369488" y="358882"/>
            <a:ext cx="3781594" cy="3777641"/>
            <a:chOff x="5425622" y="292790"/>
            <a:chExt cx="5834378" cy="582828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B14110D1-C130-417E-8C4B-E1CE9C54B2F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5622" y="292790"/>
              <a:ext cx="5834378" cy="5828280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E3474A2F-33C4-4E75-ABC7-527CD3883826}"/>
                </a:ext>
              </a:extLst>
            </p:cNvPr>
            <p:cNvSpPr txBox="1"/>
            <p:nvPr/>
          </p:nvSpPr>
          <p:spPr>
            <a:xfrm rot="14949661">
              <a:off x="6674685" y="1251479"/>
              <a:ext cx="2025648" cy="712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GB" sz="24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30</a:t>
              </a:r>
              <a:endParaRPr lang="vi-VN" sz="2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28D3F5A-605A-4B55-9D32-C61252F2FF53}"/>
                </a:ext>
              </a:extLst>
            </p:cNvPr>
            <p:cNvSpPr txBox="1"/>
            <p:nvPr/>
          </p:nvSpPr>
          <p:spPr>
            <a:xfrm rot="12232592">
              <a:off x="5742638" y="2167066"/>
              <a:ext cx="2025648" cy="712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GB" sz="24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40</a:t>
              </a:r>
              <a:endParaRPr lang="vi-VN" sz="24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54CA75D-6443-47E5-8EA7-1B4C25FFFAA8}"/>
                </a:ext>
              </a:extLst>
            </p:cNvPr>
            <p:cNvSpPr txBox="1"/>
            <p:nvPr/>
          </p:nvSpPr>
          <p:spPr>
            <a:xfrm rot="17590276">
              <a:off x="8020995" y="1248554"/>
              <a:ext cx="2025648" cy="712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GB" sz="24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20</a:t>
              </a:r>
              <a:endParaRPr lang="vi-VN" sz="24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9469577-0DE8-409D-8012-55BECD572E59}"/>
                </a:ext>
              </a:extLst>
            </p:cNvPr>
            <p:cNvSpPr txBox="1"/>
            <p:nvPr/>
          </p:nvSpPr>
          <p:spPr>
            <a:xfrm rot="20155085">
              <a:off x="8917980" y="2171669"/>
              <a:ext cx="2025648" cy="712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GB" sz="24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10</a:t>
              </a:r>
              <a:endParaRPr lang="vi-VN" sz="2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033BD4A-CF61-4F8D-A273-500EC5C099DE}"/>
                </a:ext>
              </a:extLst>
            </p:cNvPr>
            <p:cNvSpPr txBox="1"/>
            <p:nvPr/>
          </p:nvSpPr>
          <p:spPr>
            <a:xfrm rot="9501114">
              <a:off x="5697322" y="3506858"/>
              <a:ext cx="2025648" cy="712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GB" sz="24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50</a:t>
              </a:r>
              <a:endParaRPr lang="vi-VN" sz="2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12CD496-1442-4E15-B2DC-2E264CF5BD32}"/>
                </a:ext>
              </a:extLst>
            </p:cNvPr>
            <p:cNvSpPr txBox="1"/>
            <p:nvPr/>
          </p:nvSpPr>
          <p:spPr>
            <a:xfrm rot="6703311">
              <a:off x="6660977" y="4475190"/>
              <a:ext cx="2025648" cy="712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GB" sz="24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60</a:t>
              </a:r>
              <a:endParaRPr lang="vi-VN" sz="24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D4D9118-BE67-43E9-9461-D6F5A6075E42}"/>
                </a:ext>
              </a:extLst>
            </p:cNvPr>
            <p:cNvSpPr txBox="1"/>
            <p:nvPr/>
          </p:nvSpPr>
          <p:spPr>
            <a:xfrm rot="3829829">
              <a:off x="8019635" y="4482429"/>
              <a:ext cx="2025648" cy="712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GB" sz="24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70</a:t>
              </a:r>
              <a:endParaRPr lang="vi-VN" sz="2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F178BF9-9341-4C58-BA7A-1CD56702458E}"/>
                </a:ext>
              </a:extLst>
            </p:cNvPr>
            <p:cNvSpPr txBox="1"/>
            <p:nvPr/>
          </p:nvSpPr>
          <p:spPr>
            <a:xfrm rot="1321648">
              <a:off x="8940448" y="3538367"/>
              <a:ext cx="2025648" cy="712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GB" sz="24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80</a:t>
              </a:r>
              <a:endParaRPr lang="vi-VN" sz="24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12" name="Isosceles Triangle 11">
            <a:extLst>
              <a:ext uri="{FF2B5EF4-FFF2-40B4-BE49-F238E27FC236}">
                <a16:creationId xmlns:a16="http://schemas.microsoft.com/office/drawing/2014/main" id="{46BCF363-0463-4A7E-9CD8-2075434412F3}"/>
              </a:ext>
            </a:extLst>
          </p:cNvPr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13" name="quay dung">
            <a:extLst>
              <a:ext uri="{FF2B5EF4-FFF2-40B4-BE49-F238E27FC236}">
                <a16:creationId xmlns:a16="http://schemas.microsoft.com/office/drawing/2014/main" id="{98DC9CEC-C8A0-4BAD-8D39-E1308CF9669A}"/>
              </a:ext>
            </a:extLst>
          </p:cNvPr>
          <p:cNvSpPr/>
          <p:nvPr/>
        </p:nvSpPr>
        <p:spPr>
          <a:xfrm>
            <a:off x="6965768" y="4408715"/>
            <a:ext cx="2028009" cy="636814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GB" sz="18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QUAY</a:t>
            </a:r>
            <a:endParaRPr lang="vi-VN" sz="180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Rounded Rectangle 25">
            <a:hlinkClick r:id="rId5" action="ppaction://hlinksldjump"/>
            <a:extLst>
              <a:ext uri="{FF2B5EF4-FFF2-40B4-BE49-F238E27FC236}">
                <a16:creationId xmlns:a16="http://schemas.microsoft.com/office/drawing/2014/main" id="{765DCFD4-1661-47DE-B324-151BF9D4BB3D}"/>
              </a:ext>
            </a:extLst>
          </p:cNvPr>
          <p:cNvSpPr/>
          <p:nvPr/>
        </p:nvSpPr>
        <p:spPr>
          <a:xfrm>
            <a:off x="255413" y="1714576"/>
            <a:ext cx="1003266" cy="1003266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GB" sz="33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lang="vi-VN" sz="33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Rounded Rectangle 26">
            <a:hlinkClick r:id="rId6" action="ppaction://hlinksldjump"/>
            <a:extLst>
              <a:ext uri="{FF2B5EF4-FFF2-40B4-BE49-F238E27FC236}">
                <a16:creationId xmlns:a16="http://schemas.microsoft.com/office/drawing/2014/main" id="{2D6DA49D-9985-4FF1-AB6A-801DAE461377}"/>
              </a:ext>
            </a:extLst>
          </p:cNvPr>
          <p:cNvSpPr/>
          <p:nvPr/>
        </p:nvSpPr>
        <p:spPr>
          <a:xfrm>
            <a:off x="1562033" y="2614278"/>
            <a:ext cx="1003266" cy="1003266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GB" sz="33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lang="vi-VN" sz="33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Rounded Rectangle 27">
            <a:hlinkClick r:id="rId7" action="ppaction://hlinksldjump"/>
            <a:extLst>
              <a:ext uri="{FF2B5EF4-FFF2-40B4-BE49-F238E27FC236}">
                <a16:creationId xmlns:a16="http://schemas.microsoft.com/office/drawing/2014/main" id="{9A828CB6-0580-40B5-8E03-FC12714D06AB}"/>
              </a:ext>
            </a:extLst>
          </p:cNvPr>
          <p:cNvSpPr/>
          <p:nvPr/>
        </p:nvSpPr>
        <p:spPr>
          <a:xfrm>
            <a:off x="3041292" y="3405449"/>
            <a:ext cx="1003266" cy="1003266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GB" sz="33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lang="vi-VN" sz="33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DF9A52D-6038-4664-A5C3-A96EEF98C5B4}"/>
              </a:ext>
            </a:extLst>
          </p:cNvPr>
          <p:cNvSpPr/>
          <p:nvPr/>
        </p:nvSpPr>
        <p:spPr>
          <a:xfrm>
            <a:off x="305827" y="71333"/>
            <a:ext cx="3833422" cy="1454244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>
              <a:defRPr/>
            </a:pPr>
            <a:r>
              <a:rPr lang="en-US" sz="45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VÒNG QUAY </a:t>
            </a:r>
          </a:p>
          <a:p>
            <a:pPr algn="ctr">
              <a:defRPr/>
            </a:pPr>
            <a:r>
              <a:rPr lang="en-US" sz="45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MAY MẮN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A2DF4A02-B288-4425-AE8E-3E01C6B9A5A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5" y="634148"/>
            <a:ext cx="371475" cy="32861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2DB01E3-551B-473B-9E25-82F79B7ECDD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2304" y="905604"/>
            <a:ext cx="371475" cy="32861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56DD375-F655-45C2-BF5E-C1BC4AD2932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9363" y="510208"/>
            <a:ext cx="371475" cy="32861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2E25ACC-E05F-40F4-B026-4599BF1AF63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3873" y="358881"/>
            <a:ext cx="535781" cy="89296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3C45CBD-E2CD-4413-975B-00D26F38FF5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4645" y="1798009"/>
            <a:ext cx="1015661" cy="866298"/>
          </a:xfrm>
          <a:prstGeom prst="rect">
            <a:avLst/>
          </a:prstGeom>
        </p:spPr>
      </p:pic>
      <p:pic>
        <p:nvPicPr>
          <p:cNvPr id="23" name="vongquay">
            <a:hlinkClick r:id="" action="ppaction://media"/>
            <a:extLst>
              <a:ext uri="{FF2B5EF4-FFF2-40B4-BE49-F238E27FC236}">
                <a16:creationId xmlns:a16="http://schemas.microsoft.com/office/drawing/2014/main" id="{A0668D16-B907-47C4-BB94-FA8DE881EE9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285614" y="-520300"/>
            <a:ext cx="457200" cy="457200"/>
          </a:xfrm>
          <a:prstGeom prst="rect">
            <a:avLst/>
          </a:prstGeom>
        </p:spPr>
      </p:pic>
      <p:sp>
        <p:nvSpPr>
          <p:cNvPr id="24" name="Isosceles Triangle 23">
            <a:extLst>
              <a:ext uri="{FF2B5EF4-FFF2-40B4-BE49-F238E27FC236}">
                <a16:creationId xmlns:a16="http://schemas.microsoft.com/office/drawing/2014/main" id="{87458EDB-D592-4013-9750-1E02B83BBBC3}"/>
              </a:ext>
            </a:extLst>
          </p:cNvPr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25" name="Isosceles Triangle 24">
            <a:extLst>
              <a:ext uri="{FF2B5EF4-FFF2-40B4-BE49-F238E27FC236}">
                <a16:creationId xmlns:a16="http://schemas.microsoft.com/office/drawing/2014/main" id="{C4B22C07-61D5-43D4-9C03-28174E862CBB}"/>
              </a:ext>
            </a:extLst>
          </p:cNvPr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26" name="Isosceles Triangle 25">
            <a:extLst>
              <a:ext uri="{FF2B5EF4-FFF2-40B4-BE49-F238E27FC236}">
                <a16:creationId xmlns:a16="http://schemas.microsoft.com/office/drawing/2014/main" id="{024DD38F-502C-4A6B-91D4-74BAC78BDEC1}"/>
              </a:ext>
            </a:extLst>
          </p:cNvPr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27" name="Isosceles Triangle 26">
            <a:extLst>
              <a:ext uri="{FF2B5EF4-FFF2-40B4-BE49-F238E27FC236}">
                <a16:creationId xmlns:a16="http://schemas.microsoft.com/office/drawing/2014/main" id="{F968042E-A41B-454E-B829-F846346D9B28}"/>
              </a:ext>
            </a:extLst>
          </p:cNvPr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28" name="Isosceles Triangle 27">
            <a:extLst>
              <a:ext uri="{FF2B5EF4-FFF2-40B4-BE49-F238E27FC236}">
                <a16:creationId xmlns:a16="http://schemas.microsoft.com/office/drawing/2014/main" id="{A0D977E0-B617-4CAC-822A-CA19914C0D1B}"/>
              </a:ext>
            </a:extLst>
          </p:cNvPr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29" name="Isosceles Triangle 28">
            <a:extLst>
              <a:ext uri="{FF2B5EF4-FFF2-40B4-BE49-F238E27FC236}">
                <a16:creationId xmlns:a16="http://schemas.microsoft.com/office/drawing/2014/main" id="{241C1A99-5D3B-42DB-B3E6-12EB2F4378E3}"/>
              </a:ext>
            </a:extLst>
          </p:cNvPr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0" name="Isosceles Triangle 29">
            <a:extLst>
              <a:ext uri="{FF2B5EF4-FFF2-40B4-BE49-F238E27FC236}">
                <a16:creationId xmlns:a16="http://schemas.microsoft.com/office/drawing/2014/main" id="{11DA827A-07AE-48CA-8C6D-9DAD64D46EB0}"/>
              </a:ext>
            </a:extLst>
          </p:cNvPr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1" name="Isosceles Triangle 30">
            <a:extLst>
              <a:ext uri="{FF2B5EF4-FFF2-40B4-BE49-F238E27FC236}">
                <a16:creationId xmlns:a16="http://schemas.microsoft.com/office/drawing/2014/main" id="{AFF37487-3C77-44FB-A84A-C33F385A38E5}"/>
              </a:ext>
            </a:extLst>
          </p:cNvPr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2" name="Isosceles Triangle 31">
            <a:extLst>
              <a:ext uri="{FF2B5EF4-FFF2-40B4-BE49-F238E27FC236}">
                <a16:creationId xmlns:a16="http://schemas.microsoft.com/office/drawing/2014/main" id="{211CDD45-EDFC-48D3-B55A-BBD9BE5618FD}"/>
              </a:ext>
            </a:extLst>
          </p:cNvPr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3" name="Isosceles Triangle 32">
            <a:extLst>
              <a:ext uri="{FF2B5EF4-FFF2-40B4-BE49-F238E27FC236}">
                <a16:creationId xmlns:a16="http://schemas.microsoft.com/office/drawing/2014/main" id="{FAE6B0B8-ACAA-4B68-980E-F7284EF7BBD8}"/>
              </a:ext>
            </a:extLst>
          </p:cNvPr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4" name="Isosceles Triangle 33">
            <a:extLst>
              <a:ext uri="{FF2B5EF4-FFF2-40B4-BE49-F238E27FC236}">
                <a16:creationId xmlns:a16="http://schemas.microsoft.com/office/drawing/2014/main" id="{EDCE6787-A1DB-4D43-8844-2A6470A56F91}"/>
              </a:ext>
            </a:extLst>
          </p:cNvPr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5" name="Isosceles Triangle 34">
            <a:extLst>
              <a:ext uri="{FF2B5EF4-FFF2-40B4-BE49-F238E27FC236}">
                <a16:creationId xmlns:a16="http://schemas.microsoft.com/office/drawing/2014/main" id="{5AC3C52D-670F-499D-9EDA-4C7D8F845E91}"/>
              </a:ext>
            </a:extLst>
          </p:cNvPr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6" name="Isosceles Triangle 35">
            <a:extLst>
              <a:ext uri="{FF2B5EF4-FFF2-40B4-BE49-F238E27FC236}">
                <a16:creationId xmlns:a16="http://schemas.microsoft.com/office/drawing/2014/main" id="{3B883877-89F6-47F1-A484-6A3AA86893C0}"/>
              </a:ext>
            </a:extLst>
          </p:cNvPr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7" name="Isosceles Triangle 36">
            <a:extLst>
              <a:ext uri="{FF2B5EF4-FFF2-40B4-BE49-F238E27FC236}">
                <a16:creationId xmlns:a16="http://schemas.microsoft.com/office/drawing/2014/main" id="{7A349E77-C938-4FB0-A812-8F30149B1880}"/>
              </a:ext>
            </a:extLst>
          </p:cNvPr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8" name="Isosceles Triangle 37">
            <a:extLst>
              <a:ext uri="{FF2B5EF4-FFF2-40B4-BE49-F238E27FC236}">
                <a16:creationId xmlns:a16="http://schemas.microsoft.com/office/drawing/2014/main" id="{BB4D85D7-DB60-4D0D-AC9E-DF6097664C0B}"/>
              </a:ext>
            </a:extLst>
          </p:cNvPr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9" name="Isosceles Triangle 38">
            <a:extLst>
              <a:ext uri="{FF2B5EF4-FFF2-40B4-BE49-F238E27FC236}">
                <a16:creationId xmlns:a16="http://schemas.microsoft.com/office/drawing/2014/main" id="{07A623B2-F7C3-4ADB-8E4B-BF18024ACDC8}"/>
              </a:ext>
            </a:extLst>
          </p:cNvPr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0" name="Isosceles Triangle 39">
            <a:extLst>
              <a:ext uri="{FF2B5EF4-FFF2-40B4-BE49-F238E27FC236}">
                <a16:creationId xmlns:a16="http://schemas.microsoft.com/office/drawing/2014/main" id="{475AE8A9-5BDE-42A1-8844-FBD44A697092}"/>
              </a:ext>
            </a:extLst>
          </p:cNvPr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1" name="Isosceles Triangle 40">
            <a:extLst>
              <a:ext uri="{FF2B5EF4-FFF2-40B4-BE49-F238E27FC236}">
                <a16:creationId xmlns:a16="http://schemas.microsoft.com/office/drawing/2014/main" id="{1BD8E0FE-D9AB-4BF3-AE24-D536CDE8B392}"/>
              </a:ext>
            </a:extLst>
          </p:cNvPr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2" name="Isosceles Triangle 41">
            <a:extLst>
              <a:ext uri="{FF2B5EF4-FFF2-40B4-BE49-F238E27FC236}">
                <a16:creationId xmlns:a16="http://schemas.microsoft.com/office/drawing/2014/main" id="{46B37CB8-D517-44CF-92F0-528D958A00FB}"/>
              </a:ext>
            </a:extLst>
          </p:cNvPr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3" name="Isosceles Triangle 42">
            <a:extLst>
              <a:ext uri="{FF2B5EF4-FFF2-40B4-BE49-F238E27FC236}">
                <a16:creationId xmlns:a16="http://schemas.microsoft.com/office/drawing/2014/main" id="{C7FB4B31-9146-4730-A17A-E4E4BE1D3393}"/>
              </a:ext>
            </a:extLst>
          </p:cNvPr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4" name="Heart 43">
            <a:hlinkClick r:id="" action="ppaction://noaction"/>
            <a:extLst>
              <a:ext uri="{FF2B5EF4-FFF2-40B4-BE49-F238E27FC236}">
                <a16:creationId xmlns:a16="http://schemas.microsoft.com/office/drawing/2014/main" id="{FACE10CD-D8EC-42B2-BFA5-7745A949E399}"/>
              </a:ext>
            </a:extLst>
          </p:cNvPr>
          <p:cNvSpPr/>
          <p:nvPr/>
        </p:nvSpPr>
        <p:spPr>
          <a:xfrm rot="5400000">
            <a:off x="8513716" y="1939837"/>
            <a:ext cx="587829" cy="587828"/>
          </a:xfrm>
          <a:prstGeom prst="hear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9322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000">
        <p:blinds dir="vert"/>
      </p:transition>
    </mc:Choice>
    <mc:Fallback xmlns="">
      <p:transition spd="slow" advTm="3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25E-6 -2.59259E-6 L 1.25E-6 -0.02407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4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8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5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2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9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6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3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0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7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4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1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8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5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2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9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6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3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0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5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7" dur="30406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6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1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17" grpId="0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1484" y="3847792"/>
            <a:ext cx="390293" cy="42493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Snip Diagonal Corner Rectangle 3"/>
              <p:cNvSpPr/>
              <p:nvPr/>
            </p:nvSpPr>
            <p:spPr>
              <a:xfrm>
                <a:off x="624477" y="884191"/>
                <a:ext cx="7895046" cy="1203448"/>
              </a:xfrm>
              <a:prstGeom prst="snip2Diag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f>
                        <m:fPr>
                          <m:ctrlPr>
                            <a:rPr lang="vi-VN" sz="3600" i="1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0" i="1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en-US" sz="3600" b="0" i="1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6</m:t>
                          </m:r>
                        </m:den>
                      </m:f>
                      <m:r>
                        <a:rPr lang="en-US" sz="36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 ……</m:t>
                      </m:r>
                      <m:r>
                        <a:rPr lang="en-US" sz="3600" i="1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?</m:t>
                      </m:r>
                    </m:oMath>
                  </m:oMathPara>
                </a14:m>
                <a:endParaRPr lang="vi-VN" sz="3600" dirty="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" name="Snip Diagonal Corner 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4477" y="884191"/>
                <a:ext cx="7895046" cy="1203448"/>
              </a:xfrm>
              <a:prstGeom prst="snip2DiagRect">
                <a:avLst/>
              </a:prstGeom>
              <a:blipFill>
                <a:blip r:embed="rId7"/>
                <a:stretch>
                  <a:fillRect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/>
              <p:cNvSpPr/>
              <p:nvPr/>
            </p:nvSpPr>
            <p:spPr>
              <a:xfrm>
                <a:off x="832665" y="2493479"/>
                <a:ext cx="3680099" cy="578112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>
                  <a:defRPr/>
                </a:pPr>
                <a:r>
                  <a:rPr lang="vi-VN" sz="2400" dirty="0">
                    <a:solidFill>
                      <a:prstClr val="black"/>
                    </a:solidFill>
                    <a:latin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240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21</m:t>
                        </m:r>
                      </m:num>
                      <m:den>
                        <m:r>
                          <a:rPr lang="en-US" sz="240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</m:oMath>
                </a14:m>
                <a:endParaRPr lang="vi-VN" sz="2400" dirty="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6" name="Rectangle 2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2665" y="2493479"/>
                <a:ext cx="3680099" cy="578112"/>
              </a:xfrm>
              <a:prstGeom prst="rect">
                <a:avLst/>
              </a:prstGeom>
              <a:blipFill>
                <a:blip r:embed="rId8"/>
                <a:stretch>
                  <a:fillRect l="-2653" b="-12632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ctangle 41"/>
              <p:cNvSpPr/>
              <p:nvPr/>
            </p:nvSpPr>
            <p:spPr>
              <a:xfrm>
                <a:off x="4597961" y="2496620"/>
                <a:ext cx="3680099" cy="578112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>
                  <a:defRPr/>
                </a:pPr>
                <a:r>
                  <a:rPr lang="vi-VN" sz="2400" dirty="0">
                    <a:solidFill>
                      <a:prstClr val="black"/>
                    </a:solidFill>
                    <a:latin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240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18</m:t>
                        </m:r>
                      </m:num>
                      <m:den>
                        <m:r>
                          <a:rPr lang="en-US" sz="240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</m:oMath>
                </a14:m>
                <a:endParaRPr lang="vi-VN" sz="2400" dirty="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2" name="Rectangle 4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97961" y="2496620"/>
                <a:ext cx="3680099" cy="578112"/>
              </a:xfrm>
              <a:prstGeom prst="rect">
                <a:avLst/>
              </a:prstGeom>
              <a:blipFill>
                <a:blip r:embed="rId9"/>
                <a:stretch>
                  <a:fillRect l="-2483" b="-13830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Rectangle 42"/>
              <p:cNvSpPr/>
              <p:nvPr/>
            </p:nvSpPr>
            <p:spPr>
              <a:xfrm>
                <a:off x="832665" y="3160358"/>
                <a:ext cx="3680099" cy="578112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>
                  <a:defRPr/>
                </a:pPr>
                <a:r>
                  <a:rPr lang="vi-VN" sz="2400" dirty="0">
                    <a:solidFill>
                      <a:prstClr val="black"/>
                    </a:solidFill>
                    <a:latin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240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19</m:t>
                        </m:r>
                      </m:num>
                      <m:den>
                        <m:r>
                          <a:rPr lang="en-US" sz="240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</m:oMath>
                </a14:m>
                <a:endParaRPr lang="vi-VN" sz="2400" dirty="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3" name="Rectangle 4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2665" y="3160358"/>
                <a:ext cx="3680099" cy="578112"/>
              </a:xfrm>
              <a:prstGeom prst="rect">
                <a:avLst/>
              </a:prstGeom>
              <a:blipFill>
                <a:blip r:embed="rId10"/>
                <a:stretch>
                  <a:fillRect l="-2653" b="-13684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Rectangle 43"/>
              <p:cNvSpPr/>
              <p:nvPr/>
            </p:nvSpPr>
            <p:spPr>
              <a:xfrm>
                <a:off x="4597961" y="3163499"/>
                <a:ext cx="3680099" cy="578112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>
                  <a:defRPr/>
                </a:pPr>
                <a:r>
                  <a:rPr lang="vi-VN" sz="2400" dirty="0">
                    <a:solidFill>
                      <a:prstClr val="black"/>
                    </a:solidFill>
                    <a:latin typeface="Arial" panose="020B0604020202020204" pitchFamily="34" charset="0"/>
                  </a:rPr>
                  <a:t>D.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240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20</m:t>
                        </m:r>
                      </m:num>
                      <m:den>
                        <m:r>
                          <a:rPr lang="en-US" sz="240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</m:oMath>
                </a14:m>
                <a:endParaRPr lang="vi-VN" sz="2400" dirty="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4" name="Rectangle 4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97961" y="3163499"/>
                <a:ext cx="3680099" cy="578112"/>
              </a:xfrm>
              <a:prstGeom prst="rect">
                <a:avLst/>
              </a:prstGeom>
              <a:blipFill>
                <a:blip r:embed="rId11"/>
                <a:stretch>
                  <a:fillRect l="-2483" b="-12632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3848911" y="2512585"/>
            <a:ext cx="663853" cy="531044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3909362" y="3185381"/>
            <a:ext cx="603402" cy="528066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503" y="3194079"/>
            <a:ext cx="603557" cy="530398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503" y="2527563"/>
            <a:ext cx="603557" cy="530398"/>
          </a:xfrm>
          <a:prstGeom prst="rect">
            <a:avLst/>
          </a:prstGeom>
        </p:spPr>
      </p:pic>
      <p:sp>
        <p:nvSpPr>
          <p:cNvPr id="57" name="Cloud 56">
            <a:hlinkClick r:id="rId15" action="ppaction://hlinksldjump"/>
          </p:cNvPr>
          <p:cNvSpPr/>
          <p:nvPr/>
        </p:nvSpPr>
        <p:spPr>
          <a:xfrm>
            <a:off x="7170750" y="4045527"/>
            <a:ext cx="1973250" cy="965663"/>
          </a:xfrm>
          <a:prstGeom prst="cloud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1800" b="1" i="1">
                <a:solidFill>
                  <a:srgbClr val="C00000"/>
                </a:solidFill>
                <a:latin typeface="Arial" panose="020B0604020202020204" pitchFamily="34" charset="0"/>
              </a:rPr>
              <a:t>Vòng quay may măn</a:t>
            </a:r>
            <a:endParaRPr lang="vi-VN" sz="1800" b="1" i="1" dirty="0">
              <a:solidFill>
                <a:srgbClr val="C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4629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3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4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8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0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2" grpId="0" animBg="1"/>
      <p:bldP spid="43" grpId="0" animBg="1"/>
      <p:bldP spid="4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nip Diagonal Corner Rectangle 3"/>
          <p:cNvSpPr/>
          <p:nvPr/>
        </p:nvSpPr>
        <p:spPr>
          <a:xfrm>
            <a:off x="624477" y="546142"/>
            <a:ext cx="7895046" cy="1203448"/>
          </a:xfrm>
          <a:prstGeom prst="snip2Diag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400">
                <a:solidFill>
                  <a:prstClr val="black"/>
                </a:solidFill>
                <a:latin typeface="Arial" panose="020B0604020202020204" pitchFamily="34" charset="0"/>
              </a:rPr>
              <a:t>21 : 3,5 =</a:t>
            </a:r>
            <a:endParaRPr lang="vi-VN" sz="44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832665" y="2284970"/>
            <a:ext cx="3680099" cy="57811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2400" dirty="0">
                <a:solidFill>
                  <a:prstClr val="black"/>
                </a:solidFill>
                <a:latin typeface="Arial" panose="020B0604020202020204" pitchFamily="34" charset="0"/>
              </a:rPr>
              <a:t>A</a:t>
            </a:r>
            <a:r>
              <a:rPr lang="vi-VN" sz="2400">
                <a:solidFill>
                  <a:prstClr val="black"/>
                </a:solidFill>
                <a:latin typeface="Arial" panose="020B0604020202020204" pitchFamily="34" charset="0"/>
              </a:rPr>
              <a:t>. </a:t>
            </a:r>
            <a:r>
              <a:rPr lang="en-US" sz="2400">
                <a:solidFill>
                  <a:prstClr val="black"/>
                </a:solidFill>
                <a:latin typeface="Arial" panose="020B0604020202020204" pitchFamily="34" charset="0"/>
              </a:rPr>
              <a:t>5</a:t>
            </a:r>
            <a:endParaRPr lang="vi-VN" sz="24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4597961" y="2288111"/>
            <a:ext cx="3680099" cy="57811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2400" dirty="0">
                <a:solidFill>
                  <a:prstClr val="black"/>
                </a:solidFill>
                <a:latin typeface="Arial" panose="020B0604020202020204" pitchFamily="34" charset="0"/>
              </a:rPr>
              <a:t>B</a:t>
            </a:r>
            <a:r>
              <a:rPr lang="vi-VN" sz="2400">
                <a:solidFill>
                  <a:prstClr val="black"/>
                </a:solidFill>
                <a:latin typeface="Arial" panose="020B0604020202020204" pitchFamily="34" charset="0"/>
              </a:rPr>
              <a:t>. </a:t>
            </a:r>
            <a:r>
              <a:rPr lang="en-US" sz="2400">
                <a:solidFill>
                  <a:prstClr val="black"/>
                </a:solidFill>
                <a:latin typeface="Arial" panose="020B0604020202020204" pitchFamily="34" charset="0"/>
              </a:rPr>
              <a:t>6</a:t>
            </a:r>
            <a:endParaRPr lang="vi-VN" sz="24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832665" y="2951849"/>
            <a:ext cx="3680099" cy="57811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2400" dirty="0">
                <a:solidFill>
                  <a:prstClr val="black"/>
                </a:solidFill>
                <a:latin typeface="Arial" panose="020B0604020202020204" pitchFamily="34" charset="0"/>
              </a:rPr>
              <a:t>C</a:t>
            </a:r>
            <a:r>
              <a:rPr lang="vi-VN" sz="2400">
                <a:solidFill>
                  <a:prstClr val="black"/>
                </a:solidFill>
                <a:latin typeface="Arial" panose="020B0604020202020204" pitchFamily="34" charset="0"/>
              </a:rPr>
              <a:t>. </a:t>
            </a:r>
            <a:r>
              <a:rPr lang="en-US" sz="2400">
                <a:solidFill>
                  <a:prstClr val="black"/>
                </a:solidFill>
                <a:latin typeface="Arial" panose="020B0604020202020204" pitchFamily="34" charset="0"/>
              </a:rPr>
              <a:t>7</a:t>
            </a:r>
            <a:endParaRPr lang="vi-VN" sz="24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4597961" y="2954990"/>
            <a:ext cx="3680099" cy="57811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2400" dirty="0">
                <a:solidFill>
                  <a:prstClr val="black"/>
                </a:solidFill>
                <a:latin typeface="Arial" panose="020B0604020202020204" pitchFamily="34" charset="0"/>
              </a:rPr>
              <a:t>D</a:t>
            </a:r>
            <a:r>
              <a:rPr lang="vi-VN" sz="2400">
                <a:solidFill>
                  <a:prstClr val="black"/>
                </a:solidFill>
                <a:latin typeface="Arial" panose="020B0604020202020204" pitchFamily="34" charset="0"/>
              </a:rPr>
              <a:t>. </a:t>
            </a:r>
            <a:r>
              <a:rPr lang="en-US" sz="2400">
                <a:solidFill>
                  <a:prstClr val="black"/>
                </a:solidFill>
                <a:latin typeface="Arial" panose="020B0604020202020204" pitchFamily="34" charset="0"/>
              </a:rPr>
              <a:t>8</a:t>
            </a:r>
            <a:endParaRPr lang="vi-VN" sz="24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472" y="2304076"/>
            <a:ext cx="604292" cy="53104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6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3909362" y="2976872"/>
            <a:ext cx="603402" cy="52806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503" y="2985570"/>
            <a:ext cx="603557" cy="53039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503" y="2342830"/>
            <a:ext cx="603557" cy="48284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</p:pic>
      <p:sp>
        <p:nvSpPr>
          <p:cNvPr id="17" name="Cloud 16">
            <a:hlinkClick r:id="rId8" action="ppaction://hlinksldjump"/>
            <a:extLst>
              <a:ext uri="{FF2B5EF4-FFF2-40B4-BE49-F238E27FC236}">
                <a16:creationId xmlns:a16="http://schemas.microsoft.com/office/drawing/2014/main" id="{05117EF3-08D8-42CA-9E82-1FB6137EDAEB}"/>
              </a:ext>
            </a:extLst>
          </p:cNvPr>
          <p:cNvSpPr/>
          <p:nvPr/>
        </p:nvSpPr>
        <p:spPr>
          <a:xfrm>
            <a:off x="7170750" y="4045527"/>
            <a:ext cx="1973250" cy="965663"/>
          </a:xfrm>
          <a:prstGeom prst="cloud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1800" b="1" i="1">
                <a:solidFill>
                  <a:srgbClr val="C00000"/>
                </a:solidFill>
                <a:latin typeface="Arial" panose="020B0604020202020204" pitchFamily="34" charset="0"/>
              </a:rPr>
              <a:t>Vòng quay may măn</a:t>
            </a:r>
            <a:endParaRPr lang="vi-VN" sz="1800" b="1" i="1" dirty="0">
              <a:solidFill>
                <a:srgbClr val="C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1381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2" grpId="0" animBg="1"/>
      <p:bldP spid="43" grpId="0" animBg="1"/>
      <p:bldP spid="4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Snip Diagonal Corner Rectangle 3"/>
              <p:cNvSpPr/>
              <p:nvPr/>
            </p:nvSpPr>
            <p:spPr>
              <a:xfrm>
                <a:off x="916414" y="639439"/>
                <a:ext cx="7895046" cy="1203448"/>
              </a:xfrm>
              <a:prstGeom prst="snip2Diag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/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lang="vi-VN" sz="400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40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sz="4000" b="0" i="0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+</m:t>
                    </m:r>
                  </m:oMath>
                </a14:m>
                <a:r>
                  <a:rPr lang="en-US" sz="3600">
                    <a:solidFill>
                      <a:prstClr val="black"/>
                    </a:solidFill>
                    <a:latin typeface="Arial" panose="020B0604020202020204" pitchFamily="34" charset="0"/>
                  </a:rPr>
                  <a:t> 4 x 0,5 = </a:t>
                </a:r>
                <a:endParaRPr lang="vi-VN" sz="3600" dirty="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" name="Snip Diagonal Corner 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6414" y="639439"/>
                <a:ext cx="7895046" cy="1203448"/>
              </a:xfrm>
              <a:prstGeom prst="snip2DiagRect">
                <a:avLst/>
              </a:prstGeom>
              <a:blipFill>
                <a:blip r:embed="rId5"/>
                <a:stretch>
                  <a:fillRect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Rectangle 25"/>
          <p:cNvSpPr/>
          <p:nvPr/>
        </p:nvSpPr>
        <p:spPr>
          <a:xfrm>
            <a:off x="4619805" y="2956836"/>
            <a:ext cx="3680099" cy="578112"/>
          </a:xfrm>
          <a:prstGeom prst="rect">
            <a:avLst/>
          </a:prstGeom>
          <a:solidFill>
            <a:srgbClr val="F6F8FC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</a:rPr>
              <a:t>D</a:t>
            </a:r>
            <a:r>
              <a:rPr lang="vi-VN" sz="2400">
                <a:solidFill>
                  <a:prstClr val="black"/>
                </a:solidFill>
                <a:latin typeface="Arial" panose="020B0604020202020204" pitchFamily="34" charset="0"/>
              </a:rPr>
              <a:t>. </a:t>
            </a:r>
            <a:r>
              <a:rPr lang="en-US" sz="2400">
                <a:solidFill>
                  <a:prstClr val="black"/>
                </a:solidFill>
                <a:latin typeface="Arial" panose="020B0604020202020204" pitchFamily="34" charset="0"/>
              </a:rPr>
              <a:t>4,5</a:t>
            </a:r>
            <a:endParaRPr lang="vi-VN" sz="24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4597961" y="2181431"/>
            <a:ext cx="3680099" cy="578112"/>
          </a:xfrm>
          <a:prstGeom prst="rect">
            <a:avLst/>
          </a:prstGeom>
          <a:solidFill>
            <a:srgbClr val="F6F8FC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2400" dirty="0">
                <a:solidFill>
                  <a:prstClr val="black"/>
                </a:solidFill>
                <a:latin typeface="Arial" panose="020B0604020202020204" pitchFamily="34" charset="0"/>
              </a:rPr>
              <a:t>B</a:t>
            </a:r>
            <a:r>
              <a:rPr lang="vi-VN" sz="2400">
                <a:solidFill>
                  <a:prstClr val="black"/>
                </a:solidFill>
                <a:latin typeface="Arial" panose="020B0604020202020204" pitchFamily="34" charset="0"/>
              </a:rPr>
              <a:t>. </a:t>
            </a:r>
            <a:r>
              <a:rPr lang="en-US" sz="2400">
                <a:solidFill>
                  <a:prstClr val="black"/>
                </a:solidFill>
                <a:latin typeface="Arial" panose="020B0604020202020204" pitchFamily="34" charset="0"/>
              </a:rPr>
              <a:t>3,5</a:t>
            </a:r>
            <a:endParaRPr lang="vi-VN" sz="24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832665" y="2967089"/>
            <a:ext cx="3680099" cy="578112"/>
          </a:xfrm>
          <a:prstGeom prst="rect">
            <a:avLst/>
          </a:prstGeom>
          <a:solidFill>
            <a:srgbClr val="F6F8FC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2400" dirty="0">
                <a:solidFill>
                  <a:prstClr val="black"/>
                </a:solidFill>
                <a:latin typeface="Arial" panose="020B0604020202020204" pitchFamily="34" charset="0"/>
              </a:rPr>
              <a:t>C</a:t>
            </a:r>
            <a:r>
              <a:rPr lang="vi-VN" sz="2400">
                <a:solidFill>
                  <a:prstClr val="black"/>
                </a:solidFill>
                <a:latin typeface="Arial" panose="020B0604020202020204" pitchFamily="34" charset="0"/>
              </a:rPr>
              <a:t>. </a:t>
            </a:r>
            <a:r>
              <a:rPr lang="en-US" sz="2400">
                <a:solidFill>
                  <a:prstClr val="black"/>
                </a:solidFill>
                <a:latin typeface="Arial" panose="020B0604020202020204" pitchFamily="34" charset="0"/>
              </a:rPr>
              <a:t>4</a:t>
            </a:r>
            <a:endParaRPr lang="vi-VN" sz="24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832665" y="2193879"/>
            <a:ext cx="3680099" cy="578112"/>
          </a:xfrm>
          <a:prstGeom prst="rect">
            <a:avLst/>
          </a:prstGeom>
          <a:solidFill>
            <a:srgbClr val="F6F8FC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</a:rPr>
              <a:t>A</a:t>
            </a:r>
            <a:r>
              <a:rPr lang="vi-VN" sz="2400">
                <a:solidFill>
                  <a:prstClr val="black"/>
                </a:solidFill>
                <a:latin typeface="Arial" panose="020B0604020202020204" pitchFamily="34" charset="0"/>
              </a:rPr>
              <a:t>. </a:t>
            </a:r>
            <a:r>
              <a:rPr lang="en-US" sz="2400">
                <a:solidFill>
                  <a:prstClr val="black"/>
                </a:solidFill>
                <a:latin typeface="Arial" panose="020B0604020202020204" pitchFamily="34" charset="0"/>
              </a:rPr>
              <a:t>3</a:t>
            </a:r>
            <a:endParaRPr lang="vi-VN" sz="24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6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7636051" y="2975942"/>
            <a:ext cx="663853" cy="531044"/>
          </a:xfrm>
          <a:prstGeom prst="rect">
            <a:avLst/>
          </a:prstGeom>
          <a:solidFill>
            <a:srgbClr val="F6F8FC"/>
          </a:solidFill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7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3909362" y="2992112"/>
            <a:ext cx="603402" cy="528066"/>
          </a:xfrm>
          <a:prstGeom prst="rect">
            <a:avLst/>
          </a:prstGeom>
          <a:solidFill>
            <a:srgbClr val="F6F8FC"/>
          </a:solidFill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9207" y="2224459"/>
            <a:ext cx="603557" cy="530398"/>
          </a:xfrm>
          <a:prstGeom prst="rect">
            <a:avLst/>
          </a:prstGeom>
          <a:solidFill>
            <a:srgbClr val="F6F8FC"/>
          </a:solidFill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503" y="2212374"/>
            <a:ext cx="603557" cy="530398"/>
          </a:xfrm>
          <a:prstGeom prst="rect">
            <a:avLst/>
          </a:prstGeom>
          <a:solidFill>
            <a:srgbClr val="F6F8FC"/>
          </a:solidFill>
        </p:spPr>
      </p:pic>
      <p:sp>
        <p:nvSpPr>
          <p:cNvPr id="18" name="Cloud 17">
            <a:hlinkClick r:id="rId9" action="ppaction://hlinksldjump"/>
            <a:extLst>
              <a:ext uri="{FF2B5EF4-FFF2-40B4-BE49-F238E27FC236}">
                <a16:creationId xmlns:a16="http://schemas.microsoft.com/office/drawing/2014/main" id="{33FB2D04-8D5E-4CFD-8085-32CD08BD4FB3}"/>
              </a:ext>
            </a:extLst>
          </p:cNvPr>
          <p:cNvSpPr/>
          <p:nvPr/>
        </p:nvSpPr>
        <p:spPr>
          <a:xfrm>
            <a:off x="7170750" y="4045527"/>
            <a:ext cx="1973250" cy="965663"/>
          </a:xfrm>
          <a:prstGeom prst="cloud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1800" b="1" i="1">
                <a:solidFill>
                  <a:srgbClr val="C00000"/>
                </a:solidFill>
                <a:latin typeface="Arial" panose="020B0604020202020204" pitchFamily="34" charset="0"/>
              </a:rPr>
              <a:t>Vòng quay may măn</a:t>
            </a:r>
            <a:endParaRPr lang="vi-VN" sz="1800" b="1" i="1" dirty="0">
              <a:solidFill>
                <a:srgbClr val="C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8781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2" grpId="0" animBg="1"/>
      <p:bldP spid="43" grpId="0" animBg="1"/>
      <p:bldP spid="4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任意多边形 13"/>
          <p:cNvSpPr/>
          <p:nvPr/>
        </p:nvSpPr>
        <p:spPr>
          <a:xfrm>
            <a:off x="3719384" y="335674"/>
            <a:ext cx="5424616" cy="3334283"/>
          </a:xfrm>
          <a:custGeom>
            <a:avLst/>
            <a:gdLst>
              <a:gd name="connsiteX0" fmla="*/ 0 w 5424616"/>
              <a:gd name="connsiteY0" fmla="*/ 183310 h 3334283"/>
              <a:gd name="connsiteX1" fmla="*/ 1668162 w 5424616"/>
              <a:gd name="connsiteY1" fmla="*/ 257450 h 3334283"/>
              <a:gd name="connsiteX2" fmla="*/ 2631989 w 5424616"/>
              <a:gd name="connsiteY2" fmla="*/ 2667018 h 3334283"/>
              <a:gd name="connsiteX3" fmla="*/ 5424616 w 5424616"/>
              <a:gd name="connsiteY3" fmla="*/ 3334283 h 33342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24616" h="3334283">
                <a:moveTo>
                  <a:pt x="0" y="183310"/>
                </a:moveTo>
                <a:cubicBezTo>
                  <a:pt x="614748" y="13404"/>
                  <a:pt x="1229497" y="-156501"/>
                  <a:pt x="1668162" y="257450"/>
                </a:cubicBezTo>
                <a:cubicBezTo>
                  <a:pt x="2106827" y="671401"/>
                  <a:pt x="2005913" y="2154213"/>
                  <a:pt x="2631989" y="2667018"/>
                </a:cubicBezTo>
                <a:cubicBezTo>
                  <a:pt x="3258065" y="3179823"/>
                  <a:pt x="4341340" y="3257053"/>
                  <a:pt x="5424616" y="3334283"/>
                </a:cubicBezTo>
              </a:path>
            </a:pathLst>
          </a:custGeom>
          <a:noFill/>
          <a:ln w="22225">
            <a:solidFill>
              <a:srgbClr val="77B5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412" y="444470"/>
            <a:ext cx="5237068" cy="3081512"/>
          </a:xfrm>
          <a:prstGeom prst="rect">
            <a:avLst/>
          </a:prstGeom>
        </p:spPr>
      </p:pic>
      <p:grpSp>
        <p:nvGrpSpPr>
          <p:cNvPr id="12" name="组合 11"/>
          <p:cNvGrpSpPr/>
          <p:nvPr/>
        </p:nvGrpSpPr>
        <p:grpSpPr>
          <a:xfrm>
            <a:off x="5262960" y="58092"/>
            <a:ext cx="2409568" cy="2253178"/>
            <a:chOff x="5140411" y="337907"/>
            <a:chExt cx="2224216" cy="2079856"/>
          </a:xfrm>
        </p:grpSpPr>
        <p:sp>
          <p:nvSpPr>
            <p:cNvPr id="6" name="任意多边形 5"/>
            <p:cNvSpPr/>
            <p:nvPr/>
          </p:nvSpPr>
          <p:spPr>
            <a:xfrm>
              <a:off x="5140411" y="337907"/>
              <a:ext cx="2224216" cy="2079856"/>
            </a:xfrm>
            <a:custGeom>
              <a:avLst/>
              <a:gdLst>
                <a:gd name="connsiteX0" fmla="*/ 531340 w 1264014"/>
                <a:gd name="connsiteY0" fmla="*/ 292288 h 1181975"/>
                <a:gd name="connsiteX1" fmla="*/ 543697 w 1264014"/>
                <a:gd name="connsiteY1" fmla="*/ 57510 h 1181975"/>
                <a:gd name="connsiteX2" fmla="*/ 580767 w 1264014"/>
                <a:gd name="connsiteY2" fmla="*/ 32796 h 1181975"/>
                <a:gd name="connsiteX3" fmla="*/ 667264 w 1264014"/>
                <a:gd name="connsiteY3" fmla="*/ 8083 h 1181975"/>
                <a:gd name="connsiteX4" fmla="*/ 889686 w 1264014"/>
                <a:gd name="connsiteY4" fmla="*/ 57510 h 1181975"/>
                <a:gd name="connsiteX5" fmla="*/ 914400 w 1264014"/>
                <a:gd name="connsiteY5" fmla="*/ 94580 h 1181975"/>
                <a:gd name="connsiteX6" fmla="*/ 939113 w 1264014"/>
                <a:gd name="connsiteY6" fmla="*/ 181077 h 1181975"/>
                <a:gd name="connsiteX7" fmla="*/ 926756 w 1264014"/>
                <a:gd name="connsiteY7" fmla="*/ 279931 h 1181975"/>
                <a:gd name="connsiteX8" fmla="*/ 914400 w 1264014"/>
                <a:gd name="connsiteY8" fmla="*/ 329358 h 1181975"/>
                <a:gd name="connsiteX9" fmla="*/ 951470 w 1264014"/>
                <a:gd name="connsiteY9" fmla="*/ 317002 h 1181975"/>
                <a:gd name="connsiteX10" fmla="*/ 1136821 w 1264014"/>
                <a:gd name="connsiteY10" fmla="*/ 329358 h 1181975"/>
                <a:gd name="connsiteX11" fmla="*/ 1186248 w 1264014"/>
                <a:gd name="connsiteY11" fmla="*/ 403499 h 1181975"/>
                <a:gd name="connsiteX12" fmla="*/ 1210962 w 1264014"/>
                <a:gd name="connsiteY12" fmla="*/ 440569 h 1181975"/>
                <a:gd name="connsiteX13" fmla="*/ 1210962 w 1264014"/>
                <a:gd name="connsiteY13" fmla="*/ 613564 h 1181975"/>
                <a:gd name="connsiteX14" fmla="*/ 1186248 w 1264014"/>
                <a:gd name="connsiteY14" fmla="*/ 650634 h 1181975"/>
                <a:gd name="connsiteX15" fmla="*/ 1099751 w 1264014"/>
                <a:gd name="connsiteY15" fmla="*/ 675348 h 1181975"/>
                <a:gd name="connsiteX16" fmla="*/ 1210962 w 1264014"/>
                <a:gd name="connsiteY16" fmla="*/ 724775 h 1181975"/>
                <a:gd name="connsiteX17" fmla="*/ 1248032 w 1264014"/>
                <a:gd name="connsiteY17" fmla="*/ 897769 h 1181975"/>
                <a:gd name="connsiteX18" fmla="*/ 1223318 w 1264014"/>
                <a:gd name="connsiteY18" fmla="*/ 934839 h 1181975"/>
                <a:gd name="connsiteX19" fmla="*/ 1149178 w 1264014"/>
                <a:gd name="connsiteY19" fmla="*/ 959553 h 1181975"/>
                <a:gd name="connsiteX20" fmla="*/ 1099751 w 1264014"/>
                <a:gd name="connsiteY20" fmla="*/ 984266 h 1181975"/>
                <a:gd name="connsiteX21" fmla="*/ 926756 w 1264014"/>
                <a:gd name="connsiteY21" fmla="*/ 971910 h 1181975"/>
                <a:gd name="connsiteX22" fmla="*/ 889686 w 1264014"/>
                <a:gd name="connsiteY22" fmla="*/ 947196 h 1181975"/>
                <a:gd name="connsiteX23" fmla="*/ 877329 w 1264014"/>
                <a:gd name="connsiteY23" fmla="*/ 984266 h 1181975"/>
                <a:gd name="connsiteX24" fmla="*/ 864973 w 1264014"/>
                <a:gd name="connsiteY24" fmla="*/ 1120191 h 1181975"/>
                <a:gd name="connsiteX25" fmla="*/ 753762 w 1264014"/>
                <a:gd name="connsiteY25" fmla="*/ 1181975 h 1181975"/>
                <a:gd name="connsiteX26" fmla="*/ 593124 w 1264014"/>
                <a:gd name="connsiteY26" fmla="*/ 1169618 h 1181975"/>
                <a:gd name="connsiteX27" fmla="*/ 518983 w 1264014"/>
                <a:gd name="connsiteY27" fmla="*/ 1132548 h 1181975"/>
                <a:gd name="connsiteX28" fmla="*/ 469556 w 1264014"/>
                <a:gd name="connsiteY28" fmla="*/ 1107834 h 1181975"/>
                <a:gd name="connsiteX29" fmla="*/ 444843 w 1264014"/>
                <a:gd name="connsiteY29" fmla="*/ 1033693 h 1181975"/>
                <a:gd name="connsiteX30" fmla="*/ 333632 w 1264014"/>
                <a:gd name="connsiteY30" fmla="*/ 1120191 h 1181975"/>
                <a:gd name="connsiteX31" fmla="*/ 222421 w 1264014"/>
                <a:gd name="connsiteY31" fmla="*/ 1095477 h 1181975"/>
                <a:gd name="connsiteX32" fmla="*/ 148281 w 1264014"/>
                <a:gd name="connsiteY32" fmla="*/ 1058407 h 1181975"/>
                <a:gd name="connsiteX33" fmla="*/ 111210 w 1264014"/>
                <a:gd name="connsiteY33" fmla="*/ 1021337 h 1181975"/>
                <a:gd name="connsiteX34" fmla="*/ 98854 w 1264014"/>
                <a:gd name="connsiteY34" fmla="*/ 984266 h 1181975"/>
                <a:gd name="connsiteX35" fmla="*/ 74140 w 1264014"/>
                <a:gd name="connsiteY35" fmla="*/ 947196 h 1181975"/>
                <a:gd name="connsiteX36" fmla="*/ 86497 w 1264014"/>
                <a:gd name="connsiteY36" fmla="*/ 798915 h 1181975"/>
                <a:gd name="connsiteX37" fmla="*/ 123567 w 1264014"/>
                <a:gd name="connsiteY37" fmla="*/ 761845 h 1181975"/>
                <a:gd name="connsiteX38" fmla="*/ 197708 w 1264014"/>
                <a:gd name="connsiteY38" fmla="*/ 724775 h 1181975"/>
                <a:gd name="connsiteX39" fmla="*/ 74140 w 1264014"/>
                <a:gd name="connsiteY39" fmla="*/ 700061 h 1181975"/>
                <a:gd name="connsiteX40" fmla="*/ 37070 w 1264014"/>
                <a:gd name="connsiteY40" fmla="*/ 675348 h 1181975"/>
                <a:gd name="connsiteX41" fmla="*/ 24713 w 1264014"/>
                <a:gd name="connsiteY41" fmla="*/ 601207 h 1181975"/>
                <a:gd name="connsiteX42" fmla="*/ 12356 w 1264014"/>
                <a:gd name="connsiteY42" fmla="*/ 564137 h 1181975"/>
                <a:gd name="connsiteX43" fmla="*/ 0 w 1264014"/>
                <a:gd name="connsiteY43" fmla="*/ 502353 h 1181975"/>
                <a:gd name="connsiteX44" fmla="*/ 49427 w 1264014"/>
                <a:gd name="connsiteY44" fmla="*/ 341715 h 1181975"/>
                <a:gd name="connsiteX45" fmla="*/ 86497 w 1264014"/>
                <a:gd name="connsiteY45" fmla="*/ 329358 h 1181975"/>
                <a:gd name="connsiteX46" fmla="*/ 222421 w 1264014"/>
                <a:gd name="connsiteY46" fmla="*/ 341715 h 1181975"/>
                <a:gd name="connsiteX47" fmla="*/ 259491 w 1264014"/>
                <a:gd name="connsiteY47" fmla="*/ 354072 h 1181975"/>
                <a:gd name="connsiteX48" fmla="*/ 296562 w 1264014"/>
                <a:gd name="connsiteY48" fmla="*/ 391142 h 1181975"/>
                <a:gd name="connsiteX49" fmla="*/ 333632 w 1264014"/>
                <a:gd name="connsiteY49" fmla="*/ 415856 h 1181975"/>
                <a:gd name="connsiteX50" fmla="*/ 284205 w 1264014"/>
                <a:gd name="connsiteY50" fmla="*/ 329358 h 1181975"/>
                <a:gd name="connsiteX51" fmla="*/ 259491 w 1264014"/>
                <a:gd name="connsiteY51" fmla="*/ 292288 h 1181975"/>
                <a:gd name="connsiteX52" fmla="*/ 234778 w 1264014"/>
                <a:gd name="connsiteY52" fmla="*/ 205791 h 1181975"/>
                <a:gd name="connsiteX53" fmla="*/ 247135 w 1264014"/>
                <a:gd name="connsiteY53" fmla="*/ 106937 h 1181975"/>
                <a:gd name="connsiteX54" fmla="*/ 296562 w 1264014"/>
                <a:gd name="connsiteY54" fmla="*/ 94580 h 1181975"/>
                <a:gd name="connsiteX55" fmla="*/ 481913 w 1264014"/>
                <a:gd name="connsiteY55" fmla="*/ 119293 h 1181975"/>
                <a:gd name="connsiteX56" fmla="*/ 518983 w 1264014"/>
                <a:gd name="connsiteY56" fmla="*/ 144007 h 1181975"/>
                <a:gd name="connsiteX57" fmla="*/ 568410 w 1264014"/>
                <a:gd name="connsiteY57" fmla="*/ 218148 h 1181975"/>
                <a:gd name="connsiteX58" fmla="*/ 580767 w 1264014"/>
                <a:gd name="connsiteY58" fmla="*/ 255218 h 1181975"/>
                <a:gd name="connsiteX59" fmla="*/ 531340 w 1264014"/>
                <a:gd name="connsiteY59" fmla="*/ 292288 h 118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</a:cxnLst>
              <a:rect l="l" t="t" r="r" b="b"/>
              <a:pathLst>
                <a:path w="1264014" h="1181975">
                  <a:moveTo>
                    <a:pt x="531340" y="292288"/>
                  </a:moveTo>
                  <a:cubicBezTo>
                    <a:pt x="525162" y="259337"/>
                    <a:pt x="529033" y="134494"/>
                    <a:pt x="543697" y="57510"/>
                  </a:cubicBezTo>
                  <a:cubicBezTo>
                    <a:pt x="546476" y="42921"/>
                    <a:pt x="567484" y="39438"/>
                    <a:pt x="580767" y="32796"/>
                  </a:cubicBezTo>
                  <a:cubicBezTo>
                    <a:pt x="598497" y="23931"/>
                    <a:pt x="651423" y="12043"/>
                    <a:pt x="667264" y="8083"/>
                  </a:cubicBezTo>
                  <a:cubicBezTo>
                    <a:pt x="986149" y="26840"/>
                    <a:pt x="837355" y="-47151"/>
                    <a:pt x="889686" y="57510"/>
                  </a:cubicBezTo>
                  <a:cubicBezTo>
                    <a:pt x="896328" y="70793"/>
                    <a:pt x="906162" y="82223"/>
                    <a:pt x="914400" y="94580"/>
                  </a:cubicBezTo>
                  <a:cubicBezTo>
                    <a:pt x="920226" y="112059"/>
                    <a:pt x="939113" y="165565"/>
                    <a:pt x="939113" y="181077"/>
                  </a:cubicBezTo>
                  <a:cubicBezTo>
                    <a:pt x="939113" y="214285"/>
                    <a:pt x="932215" y="247175"/>
                    <a:pt x="926756" y="279931"/>
                  </a:cubicBezTo>
                  <a:cubicBezTo>
                    <a:pt x="923964" y="296683"/>
                    <a:pt x="904980" y="315228"/>
                    <a:pt x="914400" y="329358"/>
                  </a:cubicBezTo>
                  <a:cubicBezTo>
                    <a:pt x="921625" y="340195"/>
                    <a:pt x="939113" y="321121"/>
                    <a:pt x="951470" y="317002"/>
                  </a:cubicBezTo>
                  <a:cubicBezTo>
                    <a:pt x="1013254" y="321121"/>
                    <a:pt x="1076375" y="315925"/>
                    <a:pt x="1136821" y="329358"/>
                  </a:cubicBezTo>
                  <a:cubicBezTo>
                    <a:pt x="1176348" y="338142"/>
                    <a:pt x="1173398" y="377799"/>
                    <a:pt x="1186248" y="403499"/>
                  </a:cubicBezTo>
                  <a:cubicBezTo>
                    <a:pt x="1192890" y="416782"/>
                    <a:pt x="1202724" y="428212"/>
                    <a:pt x="1210962" y="440569"/>
                  </a:cubicBezTo>
                  <a:cubicBezTo>
                    <a:pt x="1226041" y="515970"/>
                    <a:pt x="1233791" y="522249"/>
                    <a:pt x="1210962" y="613564"/>
                  </a:cubicBezTo>
                  <a:cubicBezTo>
                    <a:pt x="1207360" y="627972"/>
                    <a:pt x="1197845" y="641357"/>
                    <a:pt x="1186248" y="650634"/>
                  </a:cubicBezTo>
                  <a:cubicBezTo>
                    <a:pt x="1178190" y="657081"/>
                    <a:pt x="1102981" y="674541"/>
                    <a:pt x="1099751" y="675348"/>
                  </a:cubicBezTo>
                  <a:cubicBezTo>
                    <a:pt x="1187980" y="704757"/>
                    <a:pt x="1152216" y="685611"/>
                    <a:pt x="1210962" y="724775"/>
                  </a:cubicBezTo>
                  <a:cubicBezTo>
                    <a:pt x="1266776" y="808495"/>
                    <a:pt x="1277527" y="789623"/>
                    <a:pt x="1248032" y="897769"/>
                  </a:cubicBezTo>
                  <a:cubicBezTo>
                    <a:pt x="1244124" y="912097"/>
                    <a:pt x="1235912" y="926968"/>
                    <a:pt x="1223318" y="934839"/>
                  </a:cubicBezTo>
                  <a:cubicBezTo>
                    <a:pt x="1201227" y="948646"/>
                    <a:pt x="1172478" y="947903"/>
                    <a:pt x="1149178" y="959553"/>
                  </a:cubicBezTo>
                  <a:lnTo>
                    <a:pt x="1099751" y="984266"/>
                  </a:lnTo>
                  <a:cubicBezTo>
                    <a:pt x="1042086" y="980147"/>
                    <a:pt x="983688" y="981957"/>
                    <a:pt x="926756" y="971910"/>
                  </a:cubicBezTo>
                  <a:cubicBezTo>
                    <a:pt x="912131" y="969329"/>
                    <a:pt x="904094" y="943594"/>
                    <a:pt x="889686" y="947196"/>
                  </a:cubicBezTo>
                  <a:cubicBezTo>
                    <a:pt x="877050" y="950355"/>
                    <a:pt x="881448" y="971909"/>
                    <a:pt x="877329" y="984266"/>
                  </a:cubicBezTo>
                  <a:cubicBezTo>
                    <a:pt x="873210" y="1029574"/>
                    <a:pt x="884212" y="1078964"/>
                    <a:pt x="864973" y="1120191"/>
                  </a:cubicBezTo>
                  <a:cubicBezTo>
                    <a:pt x="849320" y="1153734"/>
                    <a:pt x="788609" y="1170359"/>
                    <a:pt x="753762" y="1181975"/>
                  </a:cubicBezTo>
                  <a:cubicBezTo>
                    <a:pt x="700216" y="1177856"/>
                    <a:pt x="646413" y="1176279"/>
                    <a:pt x="593124" y="1169618"/>
                  </a:cubicBezTo>
                  <a:cubicBezTo>
                    <a:pt x="556878" y="1165087"/>
                    <a:pt x="549888" y="1150208"/>
                    <a:pt x="518983" y="1132548"/>
                  </a:cubicBezTo>
                  <a:cubicBezTo>
                    <a:pt x="502990" y="1123409"/>
                    <a:pt x="486032" y="1116072"/>
                    <a:pt x="469556" y="1107834"/>
                  </a:cubicBezTo>
                  <a:cubicBezTo>
                    <a:pt x="461318" y="1083120"/>
                    <a:pt x="463263" y="1015273"/>
                    <a:pt x="444843" y="1033693"/>
                  </a:cubicBezTo>
                  <a:cubicBezTo>
                    <a:pt x="361492" y="1117044"/>
                    <a:pt x="403859" y="1096781"/>
                    <a:pt x="333632" y="1120191"/>
                  </a:cubicBezTo>
                  <a:cubicBezTo>
                    <a:pt x="305154" y="1115445"/>
                    <a:pt x="252842" y="1110687"/>
                    <a:pt x="222421" y="1095477"/>
                  </a:cubicBezTo>
                  <a:cubicBezTo>
                    <a:pt x="126606" y="1047569"/>
                    <a:pt x="241458" y="1089467"/>
                    <a:pt x="148281" y="1058407"/>
                  </a:cubicBezTo>
                  <a:cubicBezTo>
                    <a:pt x="135924" y="1046050"/>
                    <a:pt x="120903" y="1035877"/>
                    <a:pt x="111210" y="1021337"/>
                  </a:cubicBezTo>
                  <a:cubicBezTo>
                    <a:pt x="103985" y="1010499"/>
                    <a:pt x="104679" y="995916"/>
                    <a:pt x="98854" y="984266"/>
                  </a:cubicBezTo>
                  <a:cubicBezTo>
                    <a:pt x="92213" y="970983"/>
                    <a:pt x="82378" y="959553"/>
                    <a:pt x="74140" y="947196"/>
                  </a:cubicBezTo>
                  <a:cubicBezTo>
                    <a:pt x="78259" y="897769"/>
                    <a:pt x="73717" y="846839"/>
                    <a:pt x="86497" y="798915"/>
                  </a:cubicBezTo>
                  <a:cubicBezTo>
                    <a:pt x="91000" y="782030"/>
                    <a:pt x="110142" y="773032"/>
                    <a:pt x="123567" y="761845"/>
                  </a:cubicBezTo>
                  <a:cubicBezTo>
                    <a:pt x="155507" y="735228"/>
                    <a:pt x="160552" y="737159"/>
                    <a:pt x="197708" y="724775"/>
                  </a:cubicBezTo>
                  <a:cubicBezTo>
                    <a:pt x="165828" y="720221"/>
                    <a:pt x="108649" y="717315"/>
                    <a:pt x="74140" y="700061"/>
                  </a:cubicBezTo>
                  <a:cubicBezTo>
                    <a:pt x="60857" y="693420"/>
                    <a:pt x="49427" y="683586"/>
                    <a:pt x="37070" y="675348"/>
                  </a:cubicBezTo>
                  <a:cubicBezTo>
                    <a:pt x="32951" y="650634"/>
                    <a:pt x="30148" y="625665"/>
                    <a:pt x="24713" y="601207"/>
                  </a:cubicBezTo>
                  <a:cubicBezTo>
                    <a:pt x="21887" y="588492"/>
                    <a:pt x="15515" y="576773"/>
                    <a:pt x="12356" y="564137"/>
                  </a:cubicBezTo>
                  <a:cubicBezTo>
                    <a:pt x="7262" y="543762"/>
                    <a:pt x="4119" y="522948"/>
                    <a:pt x="0" y="502353"/>
                  </a:cubicBezTo>
                  <a:cubicBezTo>
                    <a:pt x="10058" y="391712"/>
                    <a:pt x="-24309" y="378583"/>
                    <a:pt x="49427" y="341715"/>
                  </a:cubicBezTo>
                  <a:cubicBezTo>
                    <a:pt x="61077" y="335890"/>
                    <a:pt x="74140" y="333477"/>
                    <a:pt x="86497" y="329358"/>
                  </a:cubicBezTo>
                  <a:cubicBezTo>
                    <a:pt x="131805" y="333477"/>
                    <a:pt x="177383" y="335281"/>
                    <a:pt x="222421" y="341715"/>
                  </a:cubicBezTo>
                  <a:cubicBezTo>
                    <a:pt x="235315" y="343557"/>
                    <a:pt x="248653" y="346847"/>
                    <a:pt x="259491" y="354072"/>
                  </a:cubicBezTo>
                  <a:cubicBezTo>
                    <a:pt x="274031" y="363765"/>
                    <a:pt x="283137" y="379955"/>
                    <a:pt x="296562" y="391142"/>
                  </a:cubicBezTo>
                  <a:cubicBezTo>
                    <a:pt x="307971" y="400649"/>
                    <a:pt x="321275" y="407618"/>
                    <a:pt x="333632" y="415856"/>
                  </a:cubicBezTo>
                  <a:cubicBezTo>
                    <a:pt x="273416" y="325532"/>
                    <a:pt x="346921" y="439110"/>
                    <a:pt x="284205" y="329358"/>
                  </a:cubicBezTo>
                  <a:cubicBezTo>
                    <a:pt x="276837" y="316464"/>
                    <a:pt x="267729" y="304645"/>
                    <a:pt x="259491" y="292288"/>
                  </a:cubicBezTo>
                  <a:cubicBezTo>
                    <a:pt x="253665" y="274809"/>
                    <a:pt x="234778" y="221303"/>
                    <a:pt x="234778" y="205791"/>
                  </a:cubicBezTo>
                  <a:cubicBezTo>
                    <a:pt x="234778" y="172583"/>
                    <a:pt x="231008" y="135966"/>
                    <a:pt x="247135" y="106937"/>
                  </a:cubicBezTo>
                  <a:cubicBezTo>
                    <a:pt x="255383" y="92091"/>
                    <a:pt x="280086" y="98699"/>
                    <a:pt x="296562" y="94580"/>
                  </a:cubicBezTo>
                  <a:cubicBezTo>
                    <a:pt x="329674" y="97339"/>
                    <a:pt x="431443" y="94058"/>
                    <a:pt x="481913" y="119293"/>
                  </a:cubicBezTo>
                  <a:cubicBezTo>
                    <a:pt x="495196" y="125935"/>
                    <a:pt x="506626" y="135769"/>
                    <a:pt x="518983" y="144007"/>
                  </a:cubicBezTo>
                  <a:cubicBezTo>
                    <a:pt x="535459" y="168721"/>
                    <a:pt x="559017" y="189970"/>
                    <a:pt x="568410" y="218148"/>
                  </a:cubicBezTo>
                  <a:cubicBezTo>
                    <a:pt x="572529" y="230505"/>
                    <a:pt x="583321" y="242446"/>
                    <a:pt x="580767" y="255218"/>
                  </a:cubicBezTo>
                  <a:cubicBezTo>
                    <a:pt x="578482" y="266642"/>
                    <a:pt x="537518" y="325239"/>
                    <a:pt x="531340" y="292288"/>
                  </a:cubicBezTo>
                  <a:close/>
                </a:path>
              </a:pathLst>
            </a:custGeom>
            <a:solidFill>
              <a:srgbClr val="77B525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任意多边形 6"/>
            <p:cNvSpPr/>
            <p:nvPr/>
          </p:nvSpPr>
          <p:spPr>
            <a:xfrm rot="620371">
              <a:off x="5318783" y="504702"/>
              <a:ext cx="1867472" cy="1746266"/>
            </a:xfrm>
            <a:custGeom>
              <a:avLst/>
              <a:gdLst>
                <a:gd name="connsiteX0" fmla="*/ 531340 w 1264014"/>
                <a:gd name="connsiteY0" fmla="*/ 292288 h 1181975"/>
                <a:gd name="connsiteX1" fmla="*/ 543697 w 1264014"/>
                <a:gd name="connsiteY1" fmla="*/ 57510 h 1181975"/>
                <a:gd name="connsiteX2" fmla="*/ 580767 w 1264014"/>
                <a:gd name="connsiteY2" fmla="*/ 32796 h 1181975"/>
                <a:gd name="connsiteX3" fmla="*/ 667264 w 1264014"/>
                <a:gd name="connsiteY3" fmla="*/ 8083 h 1181975"/>
                <a:gd name="connsiteX4" fmla="*/ 889686 w 1264014"/>
                <a:gd name="connsiteY4" fmla="*/ 57510 h 1181975"/>
                <a:gd name="connsiteX5" fmla="*/ 914400 w 1264014"/>
                <a:gd name="connsiteY5" fmla="*/ 94580 h 1181975"/>
                <a:gd name="connsiteX6" fmla="*/ 939113 w 1264014"/>
                <a:gd name="connsiteY6" fmla="*/ 181077 h 1181975"/>
                <a:gd name="connsiteX7" fmla="*/ 926756 w 1264014"/>
                <a:gd name="connsiteY7" fmla="*/ 279931 h 1181975"/>
                <a:gd name="connsiteX8" fmla="*/ 914400 w 1264014"/>
                <a:gd name="connsiteY8" fmla="*/ 329358 h 1181975"/>
                <a:gd name="connsiteX9" fmla="*/ 951470 w 1264014"/>
                <a:gd name="connsiteY9" fmla="*/ 317002 h 1181975"/>
                <a:gd name="connsiteX10" fmla="*/ 1136821 w 1264014"/>
                <a:gd name="connsiteY10" fmla="*/ 329358 h 1181975"/>
                <a:gd name="connsiteX11" fmla="*/ 1186248 w 1264014"/>
                <a:gd name="connsiteY11" fmla="*/ 403499 h 1181975"/>
                <a:gd name="connsiteX12" fmla="*/ 1210962 w 1264014"/>
                <a:gd name="connsiteY12" fmla="*/ 440569 h 1181975"/>
                <a:gd name="connsiteX13" fmla="*/ 1210962 w 1264014"/>
                <a:gd name="connsiteY13" fmla="*/ 613564 h 1181975"/>
                <a:gd name="connsiteX14" fmla="*/ 1186248 w 1264014"/>
                <a:gd name="connsiteY14" fmla="*/ 650634 h 1181975"/>
                <a:gd name="connsiteX15" fmla="*/ 1099751 w 1264014"/>
                <a:gd name="connsiteY15" fmla="*/ 675348 h 1181975"/>
                <a:gd name="connsiteX16" fmla="*/ 1210962 w 1264014"/>
                <a:gd name="connsiteY16" fmla="*/ 724775 h 1181975"/>
                <a:gd name="connsiteX17" fmla="*/ 1248032 w 1264014"/>
                <a:gd name="connsiteY17" fmla="*/ 897769 h 1181975"/>
                <a:gd name="connsiteX18" fmla="*/ 1223318 w 1264014"/>
                <a:gd name="connsiteY18" fmla="*/ 934839 h 1181975"/>
                <a:gd name="connsiteX19" fmla="*/ 1149178 w 1264014"/>
                <a:gd name="connsiteY19" fmla="*/ 959553 h 1181975"/>
                <a:gd name="connsiteX20" fmla="*/ 1099751 w 1264014"/>
                <a:gd name="connsiteY20" fmla="*/ 984266 h 1181975"/>
                <a:gd name="connsiteX21" fmla="*/ 926756 w 1264014"/>
                <a:gd name="connsiteY21" fmla="*/ 971910 h 1181975"/>
                <a:gd name="connsiteX22" fmla="*/ 889686 w 1264014"/>
                <a:gd name="connsiteY22" fmla="*/ 947196 h 1181975"/>
                <a:gd name="connsiteX23" fmla="*/ 877329 w 1264014"/>
                <a:gd name="connsiteY23" fmla="*/ 984266 h 1181975"/>
                <a:gd name="connsiteX24" fmla="*/ 864973 w 1264014"/>
                <a:gd name="connsiteY24" fmla="*/ 1120191 h 1181975"/>
                <a:gd name="connsiteX25" fmla="*/ 753762 w 1264014"/>
                <a:gd name="connsiteY25" fmla="*/ 1181975 h 1181975"/>
                <a:gd name="connsiteX26" fmla="*/ 593124 w 1264014"/>
                <a:gd name="connsiteY26" fmla="*/ 1169618 h 1181975"/>
                <a:gd name="connsiteX27" fmla="*/ 518983 w 1264014"/>
                <a:gd name="connsiteY27" fmla="*/ 1132548 h 1181975"/>
                <a:gd name="connsiteX28" fmla="*/ 469556 w 1264014"/>
                <a:gd name="connsiteY28" fmla="*/ 1107834 h 1181975"/>
                <a:gd name="connsiteX29" fmla="*/ 444843 w 1264014"/>
                <a:gd name="connsiteY29" fmla="*/ 1033693 h 1181975"/>
                <a:gd name="connsiteX30" fmla="*/ 333632 w 1264014"/>
                <a:gd name="connsiteY30" fmla="*/ 1120191 h 1181975"/>
                <a:gd name="connsiteX31" fmla="*/ 222421 w 1264014"/>
                <a:gd name="connsiteY31" fmla="*/ 1095477 h 1181975"/>
                <a:gd name="connsiteX32" fmla="*/ 148281 w 1264014"/>
                <a:gd name="connsiteY32" fmla="*/ 1058407 h 1181975"/>
                <a:gd name="connsiteX33" fmla="*/ 111210 w 1264014"/>
                <a:gd name="connsiteY33" fmla="*/ 1021337 h 1181975"/>
                <a:gd name="connsiteX34" fmla="*/ 98854 w 1264014"/>
                <a:gd name="connsiteY34" fmla="*/ 984266 h 1181975"/>
                <a:gd name="connsiteX35" fmla="*/ 74140 w 1264014"/>
                <a:gd name="connsiteY35" fmla="*/ 947196 h 1181975"/>
                <a:gd name="connsiteX36" fmla="*/ 86497 w 1264014"/>
                <a:gd name="connsiteY36" fmla="*/ 798915 h 1181975"/>
                <a:gd name="connsiteX37" fmla="*/ 123567 w 1264014"/>
                <a:gd name="connsiteY37" fmla="*/ 761845 h 1181975"/>
                <a:gd name="connsiteX38" fmla="*/ 197708 w 1264014"/>
                <a:gd name="connsiteY38" fmla="*/ 724775 h 1181975"/>
                <a:gd name="connsiteX39" fmla="*/ 74140 w 1264014"/>
                <a:gd name="connsiteY39" fmla="*/ 700061 h 1181975"/>
                <a:gd name="connsiteX40" fmla="*/ 37070 w 1264014"/>
                <a:gd name="connsiteY40" fmla="*/ 675348 h 1181975"/>
                <a:gd name="connsiteX41" fmla="*/ 24713 w 1264014"/>
                <a:gd name="connsiteY41" fmla="*/ 601207 h 1181975"/>
                <a:gd name="connsiteX42" fmla="*/ 12356 w 1264014"/>
                <a:gd name="connsiteY42" fmla="*/ 564137 h 1181975"/>
                <a:gd name="connsiteX43" fmla="*/ 0 w 1264014"/>
                <a:gd name="connsiteY43" fmla="*/ 502353 h 1181975"/>
                <a:gd name="connsiteX44" fmla="*/ 49427 w 1264014"/>
                <a:gd name="connsiteY44" fmla="*/ 341715 h 1181975"/>
                <a:gd name="connsiteX45" fmla="*/ 86497 w 1264014"/>
                <a:gd name="connsiteY45" fmla="*/ 329358 h 1181975"/>
                <a:gd name="connsiteX46" fmla="*/ 222421 w 1264014"/>
                <a:gd name="connsiteY46" fmla="*/ 341715 h 1181975"/>
                <a:gd name="connsiteX47" fmla="*/ 259491 w 1264014"/>
                <a:gd name="connsiteY47" fmla="*/ 354072 h 1181975"/>
                <a:gd name="connsiteX48" fmla="*/ 296562 w 1264014"/>
                <a:gd name="connsiteY48" fmla="*/ 391142 h 1181975"/>
                <a:gd name="connsiteX49" fmla="*/ 333632 w 1264014"/>
                <a:gd name="connsiteY49" fmla="*/ 415856 h 1181975"/>
                <a:gd name="connsiteX50" fmla="*/ 284205 w 1264014"/>
                <a:gd name="connsiteY50" fmla="*/ 329358 h 1181975"/>
                <a:gd name="connsiteX51" fmla="*/ 259491 w 1264014"/>
                <a:gd name="connsiteY51" fmla="*/ 292288 h 1181975"/>
                <a:gd name="connsiteX52" fmla="*/ 234778 w 1264014"/>
                <a:gd name="connsiteY52" fmla="*/ 205791 h 1181975"/>
                <a:gd name="connsiteX53" fmla="*/ 247135 w 1264014"/>
                <a:gd name="connsiteY53" fmla="*/ 106937 h 1181975"/>
                <a:gd name="connsiteX54" fmla="*/ 296562 w 1264014"/>
                <a:gd name="connsiteY54" fmla="*/ 94580 h 1181975"/>
                <a:gd name="connsiteX55" fmla="*/ 481913 w 1264014"/>
                <a:gd name="connsiteY55" fmla="*/ 119293 h 1181975"/>
                <a:gd name="connsiteX56" fmla="*/ 518983 w 1264014"/>
                <a:gd name="connsiteY56" fmla="*/ 144007 h 1181975"/>
                <a:gd name="connsiteX57" fmla="*/ 568410 w 1264014"/>
                <a:gd name="connsiteY57" fmla="*/ 218148 h 1181975"/>
                <a:gd name="connsiteX58" fmla="*/ 580767 w 1264014"/>
                <a:gd name="connsiteY58" fmla="*/ 255218 h 1181975"/>
                <a:gd name="connsiteX59" fmla="*/ 531340 w 1264014"/>
                <a:gd name="connsiteY59" fmla="*/ 292288 h 118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</a:cxnLst>
              <a:rect l="l" t="t" r="r" b="b"/>
              <a:pathLst>
                <a:path w="1264014" h="1181975">
                  <a:moveTo>
                    <a:pt x="531340" y="292288"/>
                  </a:moveTo>
                  <a:cubicBezTo>
                    <a:pt x="525162" y="259337"/>
                    <a:pt x="529033" y="134494"/>
                    <a:pt x="543697" y="57510"/>
                  </a:cubicBezTo>
                  <a:cubicBezTo>
                    <a:pt x="546476" y="42921"/>
                    <a:pt x="567484" y="39438"/>
                    <a:pt x="580767" y="32796"/>
                  </a:cubicBezTo>
                  <a:cubicBezTo>
                    <a:pt x="598497" y="23931"/>
                    <a:pt x="651423" y="12043"/>
                    <a:pt x="667264" y="8083"/>
                  </a:cubicBezTo>
                  <a:cubicBezTo>
                    <a:pt x="986149" y="26840"/>
                    <a:pt x="837355" y="-47151"/>
                    <a:pt x="889686" y="57510"/>
                  </a:cubicBezTo>
                  <a:cubicBezTo>
                    <a:pt x="896328" y="70793"/>
                    <a:pt x="906162" y="82223"/>
                    <a:pt x="914400" y="94580"/>
                  </a:cubicBezTo>
                  <a:cubicBezTo>
                    <a:pt x="920226" y="112059"/>
                    <a:pt x="939113" y="165565"/>
                    <a:pt x="939113" y="181077"/>
                  </a:cubicBezTo>
                  <a:cubicBezTo>
                    <a:pt x="939113" y="214285"/>
                    <a:pt x="932215" y="247175"/>
                    <a:pt x="926756" y="279931"/>
                  </a:cubicBezTo>
                  <a:cubicBezTo>
                    <a:pt x="923964" y="296683"/>
                    <a:pt x="904980" y="315228"/>
                    <a:pt x="914400" y="329358"/>
                  </a:cubicBezTo>
                  <a:cubicBezTo>
                    <a:pt x="921625" y="340195"/>
                    <a:pt x="939113" y="321121"/>
                    <a:pt x="951470" y="317002"/>
                  </a:cubicBezTo>
                  <a:cubicBezTo>
                    <a:pt x="1013254" y="321121"/>
                    <a:pt x="1076375" y="315925"/>
                    <a:pt x="1136821" y="329358"/>
                  </a:cubicBezTo>
                  <a:cubicBezTo>
                    <a:pt x="1176348" y="338142"/>
                    <a:pt x="1173398" y="377799"/>
                    <a:pt x="1186248" y="403499"/>
                  </a:cubicBezTo>
                  <a:cubicBezTo>
                    <a:pt x="1192890" y="416782"/>
                    <a:pt x="1202724" y="428212"/>
                    <a:pt x="1210962" y="440569"/>
                  </a:cubicBezTo>
                  <a:cubicBezTo>
                    <a:pt x="1226041" y="515970"/>
                    <a:pt x="1233791" y="522249"/>
                    <a:pt x="1210962" y="613564"/>
                  </a:cubicBezTo>
                  <a:cubicBezTo>
                    <a:pt x="1207360" y="627972"/>
                    <a:pt x="1197845" y="641357"/>
                    <a:pt x="1186248" y="650634"/>
                  </a:cubicBezTo>
                  <a:cubicBezTo>
                    <a:pt x="1178190" y="657081"/>
                    <a:pt x="1102981" y="674541"/>
                    <a:pt x="1099751" y="675348"/>
                  </a:cubicBezTo>
                  <a:cubicBezTo>
                    <a:pt x="1187980" y="704757"/>
                    <a:pt x="1152216" y="685611"/>
                    <a:pt x="1210962" y="724775"/>
                  </a:cubicBezTo>
                  <a:cubicBezTo>
                    <a:pt x="1266776" y="808495"/>
                    <a:pt x="1277527" y="789623"/>
                    <a:pt x="1248032" y="897769"/>
                  </a:cubicBezTo>
                  <a:cubicBezTo>
                    <a:pt x="1244124" y="912097"/>
                    <a:pt x="1235912" y="926968"/>
                    <a:pt x="1223318" y="934839"/>
                  </a:cubicBezTo>
                  <a:cubicBezTo>
                    <a:pt x="1201227" y="948646"/>
                    <a:pt x="1172478" y="947903"/>
                    <a:pt x="1149178" y="959553"/>
                  </a:cubicBezTo>
                  <a:lnTo>
                    <a:pt x="1099751" y="984266"/>
                  </a:lnTo>
                  <a:cubicBezTo>
                    <a:pt x="1042086" y="980147"/>
                    <a:pt x="983688" y="981957"/>
                    <a:pt x="926756" y="971910"/>
                  </a:cubicBezTo>
                  <a:cubicBezTo>
                    <a:pt x="912131" y="969329"/>
                    <a:pt x="904094" y="943594"/>
                    <a:pt x="889686" y="947196"/>
                  </a:cubicBezTo>
                  <a:cubicBezTo>
                    <a:pt x="877050" y="950355"/>
                    <a:pt x="881448" y="971909"/>
                    <a:pt x="877329" y="984266"/>
                  </a:cubicBezTo>
                  <a:cubicBezTo>
                    <a:pt x="873210" y="1029574"/>
                    <a:pt x="884212" y="1078964"/>
                    <a:pt x="864973" y="1120191"/>
                  </a:cubicBezTo>
                  <a:cubicBezTo>
                    <a:pt x="849320" y="1153734"/>
                    <a:pt x="788609" y="1170359"/>
                    <a:pt x="753762" y="1181975"/>
                  </a:cubicBezTo>
                  <a:cubicBezTo>
                    <a:pt x="700216" y="1177856"/>
                    <a:pt x="646413" y="1176279"/>
                    <a:pt x="593124" y="1169618"/>
                  </a:cubicBezTo>
                  <a:cubicBezTo>
                    <a:pt x="556878" y="1165087"/>
                    <a:pt x="549888" y="1150208"/>
                    <a:pt x="518983" y="1132548"/>
                  </a:cubicBezTo>
                  <a:cubicBezTo>
                    <a:pt x="502990" y="1123409"/>
                    <a:pt x="486032" y="1116072"/>
                    <a:pt x="469556" y="1107834"/>
                  </a:cubicBezTo>
                  <a:cubicBezTo>
                    <a:pt x="461318" y="1083120"/>
                    <a:pt x="463263" y="1015273"/>
                    <a:pt x="444843" y="1033693"/>
                  </a:cubicBezTo>
                  <a:cubicBezTo>
                    <a:pt x="361492" y="1117044"/>
                    <a:pt x="403859" y="1096781"/>
                    <a:pt x="333632" y="1120191"/>
                  </a:cubicBezTo>
                  <a:cubicBezTo>
                    <a:pt x="305154" y="1115445"/>
                    <a:pt x="252842" y="1110687"/>
                    <a:pt x="222421" y="1095477"/>
                  </a:cubicBezTo>
                  <a:cubicBezTo>
                    <a:pt x="126606" y="1047569"/>
                    <a:pt x="241458" y="1089467"/>
                    <a:pt x="148281" y="1058407"/>
                  </a:cubicBezTo>
                  <a:cubicBezTo>
                    <a:pt x="135924" y="1046050"/>
                    <a:pt x="120903" y="1035877"/>
                    <a:pt x="111210" y="1021337"/>
                  </a:cubicBezTo>
                  <a:cubicBezTo>
                    <a:pt x="103985" y="1010499"/>
                    <a:pt x="104679" y="995916"/>
                    <a:pt x="98854" y="984266"/>
                  </a:cubicBezTo>
                  <a:cubicBezTo>
                    <a:pt x="92213" y="970983"/>
                    <a:pt x="82378" y="959553"/>
                    <a:pt x="74140" y="947196"/>
                  </a:cubicBezTo>
                  <a:cubicBezTo>
                    <a:pt x="78259" y="897769"/>
                    <a:pt x="73717" y="846839"/>
                    <a:pt x="86497" y="798915"/>
                  </a:cubicBezTo>
                  <a:cubicBezTo>
                    <a:pt x="91000" y="782030"/>
                    <a:pt x="110142" y="773032"/>
                    <a:pt x="123567" y="761845"/>
                  </a:cubicBezTo>
                  <a:cubicBezTo>
                    <a:pt x="155507" y="735228"/>
                    <a:pt x="160552" y="737159"/>
                    <a:pt x="197708" y="724775"/>
                  </a:cubicBezTo>
                  <a:cubicBezTo>
                    <a:pt x="165828" y="720221"/>
                    <a:pt x="108649" y="717315"/>
                    <a:pt x="74140" y="700061"/>
                  </a:cubicBezTo>
                  <a:cubicBezTo>
                    <a:pt x="60857" y="693420"/>
                    <a:pt x="49427" y="683586"/>
                    <a:pt x="37070" y="675348"/>
                  </a:cubicBezTo>
                  <a:cubicBezTo>
                    <a:pt x="32951" y="650634"/>
                    <a:pt x="30148" y="625665"/>
                    <a:pt x="24713" y="601207"/>
                  </a:cubicBezTo>
                  <a:cubicBezTo>
                    <a:pt x="21887" y="588492"/>
                    <a:pt x="15515" y="576773"/>
                    <a:pt x="12356" y="564137"/>
                  </a:cubicBezTo>
                  <a:cubicBezTo>
                    <a:pt x="7262" y="543762"/>
                    <a:pt x="4119" y="522948"/>
                    <a:pt x="0" y="502353"/>
                  </a:cubicBezTo>
                  <a:cubicBezTo>
                    <a:pt x="10058" y="391712"/>
                    <a:pt x="-24309" y="378583"/>
                    <a:pt x="49427" y="341715"/>
                  </a:cubicBezTo>
                  <a:cubicBezTo>
                    <a:pt x="61077" y="335890"/>
                    <a:pt x="74140" y="333477"/>
                    <a:pt x="86497" y="329358"/>
                  </a:cubicBezTo>
                  <a:cubicBezTo>
                    <a:pt x="131805" y="333477"/>
                    <a:pt x="177383" y="335281"/>
                    <a:pt x="222421" y="341715"/>
                  </a:cubicBezTo>
                  <a:cubicBezTo>
                    <a:pt x="235315" y="343557"/>
                    <a:pt x="248653" y="346847"/>
                    <a:pt x="259491" y="354072"/>
                  </a:cubicBezTo>
                  <a:cubicBezTo>
                    <a:pt x="274031" y="363765"/>
                    <a:pt x="283137" y="379955"/>
                    <a:pt x="296562" y="391142"/>
                  </a:cubicBezTo>
                  <a:cubicBezTo>
                    <a:pt x="307971" y="400649"/>
                    <a:pt x="321275" y="407618"/>
                    <a:pt x="333632" y="415856"/>
                  </a:cubicBezTo>
                  <a:cubicBezTo>
                    <a:pt x="273416" y="325532"/>
                    <a:pt x="346921" y="439110"/>
                    <a:pt x="284205" y="329358"/>
                  </a:cubicBezTo>
                  <a:cubicBezTo>
                    <a:pt x="276837" y="316464"/>
                    <a:pt x="267729" y="304645"/>
                    <a:pt x="259491" y="292288"/>
                  </a:cubicBezTo>
                  <a:cubicBezTo>
                    <a:pt x="253665" y="274809"/>
                    <a:pt x="234778" y="221303"/>
                    <a:pt x="234778" y="205791"/>
                  </a:cubicBezTo>
                  <a:cubicBezTo>
                    <a:pt x="234778" y="172583"/>
                    <a:pt x="231008" y="135966"/>
                    <a:pt x="247135" y="106937"/>
                  </a:cubicBezTo>
                  <a:cubicBezTo>
                    <a:pt x="255383" y="92091"/>
                    <a:pt x="280086" y="98699"/>
                    <a:pt x="296562" y="94580"/>
                  </a:cubicBezTo>
                  <a:cubicBezTo>
                    <a:pt x="329674" y="97339"/>
                    <a:pt x="431443" y="94058"/>
                    <a:pt x="481913" y="119293"/>
                  </a:cubicBezTo>
                  <a:cubicBezTo>
                    <a:pt x="495196" y="125935"/>
                    <a:pt x="506626" y="135769"/>
                    <a:pt x="518983" y="144007"/>
                  </a:cubicBezTo>
                  <a:cubicBezTo>
                    <a:pt x="535459" y="168721"/>
                    <a:pt x="559017" y="189970"/>
                    <a:pt x="568410" y="218148"/>
                  </a:cubicBezTo>
                  <a:cubicBezTo>
                    <a:pt x="572529" y="230505"/>
                    <a:pt x="583321" y="242446"/>
                    <a:pt x="580767" y="255218"/>
                  </a:cubicBezTo>
                  <a:cubicBezTo>
                    <a:pt x="578482" y="266642"/>
                    <a:pt x="537518" y="325239"/>
                    <a:pt x="531340" y="292288"/>
                  </a:cubicBez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  <a:ln w="15875">
              <a:solidFill>
                <a:schemeClr val="bg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7022510" y="2449844"/>
            <a:ext cx="2121490" cy="1983797"/>
            <a:chOff x="6434704" y="2439922"/>
            <a:chExt cx="1923535" cy="1798690"/>
          </a:xfrm>
        </p:grpSpPr>
        <p:sp>
          <p:nvSpPr>
            <p:cNvPr id="8" name="任意多边形 7"/>
            <p:cNvSpPr/>
            <p:nvPr/>
          </p:nvSpPr>
          <p:spPr>
            <a:xfrm>
              <a:off x="6434704" y="2439922"/>
              <a:ext cx="1923535" cy="1798690"/>
            </a:xfrm>
            <a:custGeom>
              <a:avLst/>
              <a:gdLst>
                <a:gd name="connsiteX0" fmla="*/ 531340 w 1264014"/>
                <a:gd name="connsiteY0" fmla="*/ 292288 h 1181975"/>
                <a:gd name="connsiteX1" fmla="*/ 543697 w 1264014"/>
                <a:gd name="connsiteY1" fmla="*/ 57510 h 1181975"/>
                <a:gd name="connsiteX2" fmla="*/ 580767 w 1264014"/>
                <a:gd name="connsiteY2" fmla="*/ 32796 h 1181975"/>
                <a:gd name="connsiteX3" fmla="*/ 667264 w 1264014"/>
                <a:gd name="connsiteY3" fmla="*/ 8083 h 1181975"/>
                <a:gd name="connsiteX4" fmla="*/ 889686 w 1264014"/>
                <a:gd name="connsiteY4" fmla="*/ 57510 h 1181975"/>
                <a:gd name="connsiteX5" fmla="*/ 914400 w 1264014"/>
                <a:gd name="connsiteY5" fmla="*/ 94580 h 1181975"/>
                <a:gd name="connsiteX6" fmla="*/ 939113 w 1264014"/>
                <a:gd name="connsiteY6" fmla="*/ 181077 h 1181975"/>
                <a:gd name="connsiteX7" fmla="*/ 926756 w 1264014"/>
                <a:gd name="connsiteY7" fmla="*/ 279931 h 1181975"/>
                <a:gd name="connsiteX8" fmla="*/ 914400 w 1264014"/>
                <a:gd name="connsiteY8" fmla="*/ 329358 h 1181975"/>
                <a:gd name="connsiteX9" fmla="*/ 951470 w 1264014"/>
                <a:gd name="connsiteY9" fmla="*/ 317002 h 1181975"/>
                <a:gd name="connsiteX10" fmla="*/ 1136821 w 1264014"/>
                <a:gd name="connsiteY10" fmla="*/ 329358 h 1181975"/>
                <a:gd name="connsiteX11" fmla="*/ 1186248 w 1264014"/>
                <a:gd name="connsiteY11" fmla="*/ 403499 h 1181975"/>
                <a:gd name="connsiteX12" fmla="*/ 1210962 w 1264014"/>
                <a:gd name="connsiteY12" fmla="*/ 440569 h 1181975"/>
                <a:gd name="connsiteX13" fmla="*/ 1210962 w 1264014"/>
                <a:gd name="connsiteY13" fmla="*/ 613564 h 1181975"/>
                <a:gd name="connsiteX14" fmla="*/ 1186248 w 1264014"/>
                <a:gd name="connsiteY14" fmla="*/ 650634 h 1181975"/>
                <a:gd name="connsiteX15" fmla="*/ 1099751 w 1264014"/>
                <a:gd name="connsiteY15" fmla="*/ 675348 h 1181975"/>
                <a:gd name="connsiteX16" fmla="*/ 1210962 w 1264014"/>
                <a:gd name="connsiteY16" fmla="*/ 724775 h 1181975"/>
                <a:gd name="connsiteX17" fmla="*/ 1248032 w 1264014"/>
                <a:gd name="connsiteY17" fmla="*/ 897769 h 1181975"/>
                <a:gd name="connsiteX18" fmla="*/ 1223318 w 1264014"/>
                <a:gd name="connsiteY18" fmla="*/ 934839 h 1181975"/>
                <a:gd name="connsiteX19" fmla="*/ 1149178 w 1264014"/>
                <a:gd name="connsiteY19" fmla="*/ 959553 h 1181975"/>
                <a:gd name="connsiteX20" fmla="*/ 1099751 w 1264014"/>
                <a:gd name="connsiteY20" fmla="*/ 984266 h 1181975"/>
                <a:gd name="connsiteX21" fmla="*/ 926756 w 1264014"/>
                <a:gd name="connsiteY21" fmla="*/ 971910 h 1181975"/>
                <a:gd name="connsiteX22" fmla="*/ 889686 w 1264014"/>
                <a:gd name="connsiteY22" fmla="*/ 947196 h 1181975"/>
                <a:gd name="connsiteX23" fmla="*/ 877329 w 1264014"/>
                <a:gd name="connsiteY23" fmla="*/ 984266 h 1181975"/>
                <a:gd name="connsiteX24" fmla="*/ 864973 w 1264014"/>
                <a:gd name="connsiteY24" fmla="*/ 1120191 h 1181975"/>
                <a:gd name="connsiteX25" fmla="*/ 753762 w 1264014"/>
                <a:gd name="connsiteY25" fmla="*/ 1181975 h 1181975"/>
                <a:gd name="connsiteX26" fmla="*/ 593124 w 1264014"/>
                <a:gd name="connsiteY26" fmla="*/ 1169618 h 1181975"/>
                <a:gd name="connsiteX27" fmla="*/ 518983 w 1264014"/>
                <a:gd name="connsiteY27" fmla="*/ 1132548 h 1181975"/>
                <a:gd name="connsiteX28" fmla="*/ 469556 w 1264014"/>
                <a:gd name="connsiteY28" fmla="*/ 1107834 h 1181975"/>
                <a:gd name="connsiteX29" fmla="*/ 444843 w 1264014"/>
                <a:gd name="connsiteY29" fmla="*/ 1033693 h 1181975"/>
                <a:gd name="connsiteX30" fmla="*/ 333632 w 1264014"/>
                <a:gd name="connsiteY30" fmla="*/ 1120191 h 1181975"/>
                <a:gd name="connsiteX31" fmla="*/ 222421 w 1264014"/>
                <a:gd name="connsiteY31" fmla="*/ 1095477 h 1181975"/>
                <a:gd name="connsiteX32" fmla="*/ 148281 w 1264014"/>
                <a:gd name="connsiteY32" fmla="*/ 1058407 h 1181975"/>
                <a:gd name="connsiteX33" fmla="*/ 111210 w 1264014"/>
                <a:gd name="connsiteY33" fmla="*/ 1021337 h 1181975"/>
                <a:gd name="connsiteX34" fmla="*/ 98854 w 1264014"/>
                <a:gd name="connsiteY34" fmla="*/ 984266 h 1181975"/>
                <a:gd name="connsiteX35" fmla="*/ 74140 w 1264014"/>
                <a:gd name="connsiteY35" fmla="*/ 947196 h 1181975"/>
                <a:gd name="connsiteX36" fmla="*/ 86497 w 1264014"/>
                <a:gd name="connsiteY36" fmla="*/ 798915 h 1181975"/>
                <a:gd name="connsiteX37" fmla="*/ 123567 w 1264014"/>
                <a:gd name="connsiteY37" fmla="*/ 761845 h 1181975"/>
                <a:gd name="connsiteX38" fmla="*/ 197708 w 1264014"/>
                <a:gd name="connsiteY38" fmla="*/ 724775 h 1181975"/>
                <a:gd name="connsiteX39" fmla="*/ 74140 w 1264014"/>
                <a:gd name="connsiteY39" fmla="*/ 700061 h 1181975"/>
                <a:gd name="connsiteX40" fmla="*/ 37070 w 1264014"/>
                <a:gd name="connsiteY40" fmla="*/ 675348 h 1181975"/>
                <a:gd name="connsiteX41" fmla="*/ 24713 w 1264014"/>
                <a:gd name="connsiteY41" fmla="*/ 601207 h 1181975"/>
                <a:gd name="connsiteX42" fmla="*/ 12356 w 1264014"/>
                <a:gd name="connsiteY42" fmla="*/ 564137 h 1181975"/>
                <a:gd name="connsiteX43" fmla="*/ 0 w 1264014"/>
                <a:gd name="connsiteY43" fmla="*/ 502353 h 1181975"/>
                <a:gd name="connsiteX44" fmla="*/ 49427 w 1264014"/>
                <a:gd name="connsiteY44" fmla="*/ 341715 h 1181975"/>
                <a:gd name="connsiteX45" fmla="*/ 86497 w 1264014"/>
                <a:gd name="connsiteY45" fmla="*/ 329358 h 1181975"/>
                <a:gd name="connsiteX46" fmla="*/ 222421 w 1264014"/>
                <a:gd name="connsiteY46" fmla="*/ 341715 h 1181975"/>
                <a:gd name="connsiteX47" fmla="*/ 259491 w 1264014"/>
                <a:gd name="connsiteY47" fmla="*/ 354072 h 1181975"/>
                <a:gd name="connsiteX48" fmla="*/ 296562 w 1264014"/>
                <a:gd name="connsiteY48" fmla="*/ 391142 h 1181975"/>
                <a:gd name="connsiteX49" fmla="*/ 333632 w 1264014"/>
                <a:gd name="connsiteY49" fmla="*/ 415856 h 1181975"/>
                <a:gd name="connsiteX50" fmla="*/ 284205 w 1264014"/>
                <a:gd name="connsiteY50" fmla="*/ 329358 h 1181975"/>
                <a:gd name="connsiteX51" fmla="*/ 259491 w 1264014"/>
                <a:gd name="connsiteY51" fmla="*/ 292288 h 1181975"/>
                <a:gd name="connsiteX52" fmla="*/ 234778 w 1264014"/>
                <a:gd name="connsiteY52" fmla="*/ 205791 h 1181975"/>
                <a:gd name="connsiteX53" fmla="*/ 247135 w 1264014"/>
                <a:gd name="connsiteY53" fmla="*/ 106937 h 1181975"/>
                <a:gd name="connsiteX54" fmla="*/ 296562 w 1264014"/>
                <a:gd name="connsiteY54" fmla="*/ 94580 h 1181975"/>
                <a:gd name="connsiteX55" fmla="*/ 481913 w 1264014"/>
                <a:gd name="connsiteY55" fmla="*/ 119293 h 1181975"/>
                <a:gd name="connsiteX56" fmla="*/ 518983 w 1264014"/>
                <a:gd name="connsiteY56" fmla="*/ 144007 h 1181975"/>
                <a:gd name="connsiteX57" fmla="*/ 568410 w 1264014"/>
                <a:gd name="connsiteY57" fmla="*/ 218148 h 1181975"/>
                <a:gd name="connsiteX58" fmla="*/ 580767 w 1264014"/>
                <a:gd name="connsiteY58" fmla="*/ 255218 h 1181975"/>
                <a:gd name="connsiteX59" fmla="*/ 531340 w 1264014"/>
                <a:gd name="connsiteY59" fmla="*/ 292288 h 118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</a:cxnLst>
              <a:rect l="l" t="t" r="r" b="b"/>
              <a:pathLst>
                <a:path w="1264014" h="1181975">
                  <a:moveTo>
                    <a:pt x="531340" y="292288"/>
                  </a:moveTo>
                  <a:cubicBezTo>
                    <a:pt x="525162" y="259337"/>
                    <a:pt x="529033" y="134494"/>
                    <a:pt x="543697" y="57510"/>
                  </a:cubicBezTo>
                  <a:cubicBezTo>
                    <a:pt x="546476" y="42921"/>
                    <a:pt x="567484" y="39438"/>
                    <a:pt x="580767" y="32796"/>
                  </a:cubicBezTo>
                  <a:cubicBezTo>
                    <a:pt x="598497" y="23931"/>
                    <a:pt x="651423" y="12043"/>
                    <a:pt x="667264" y="8083"/>
                  </a:cubicBezTo>
                  <a:cubicBezTo>
                    <a:pt x="986149" y="26840"/>
                    <a:pt x="837355" y="-47151"/>
                    <a:pt x="889686" y="57510"/>
                  </a:cubicBezTo>
                  <a:cubicBezTo>
                    <a:pt x="896328" y="70793"/>
                    <a:pt x="906162" y="82223"/>
                    <a:pt x="914400" y="94580"/>
                  </a:cubicBezTo>
                  <a:cubicBezTo>
                    <a:pt x="920226" y="112059"/>
                    <a:pt x="939113" y="165565"/>
                    <a:pt x="939113" y="181077"/>
                  </a:cubicBezTo>
                  <a:cubicBezTo>
                    <a:pt x="939113" y="214285"/>
                    <a:pt x="932215" y="247175"/>
                    <a:pt x="926756" y="279931"/>
                  </a:cubicBezTo>
                  <a:cubicBezTo>
                    <a:pt x="923964" y="296683"/>
                    <a:pt x="904980" y="315228"/>
                    <a:pt x="914400" y="329358"/>
                  </a:cubicBezTo>
                  <a:cubicBezTo>
                    <a:pt x="921625" y="340195"/>
                    <a:pt x="939113" y="321121"/>
                    <a:pt x="951470" y="317002"/>
                  </a:cubicBezTo>
                  <a:cubicBezTo>
                    <a:pt x="1013254" y="321121"/>
                    <a:pt x="1076375" y="315925"/>
                    <a:pt x="1136821" y="329358"/>
                  </a:cubicBezTo>
                  <a:cubicBezTo>
                    <a:pt x="1176348" y="338142"/>
                    <a:pt x="1173398" y="377799"/>
                    <a:pt x="1186248" y="403499"/>
                  </a:cubicBezTo>
                  <a:cubicBezTo>
                    <a:pt x="1192890" y="416782"/>
                    <a:pt x="1202724" y="428212"/>
                    <a:pt x="1210962" y="440569"/>
                  </a:cubicBezTo>
                  <a:cubicBezTo>
                    <a:pt x="1226041" y="515970"/>
                    <a:pt x="1233791" y="522249"/>
                    <a:pt x="1210962" y="613564"/>
                  </a:cubicBezTo>
                  <a:cubicBezTo>
                    <a:pt x="1207360" y="627972"/>
                    <a:pt x="1197845" y="641357"/>
                    <a:pt x="1186248" y="650634"/>
                  </a:cubicBezTo>
                  <a:cubicBezTo>
                    <a:pt x="1178190" y="657081"/>
                    <a:pt x="1102981" y="674541"/>
                    <a:pt x="1099751" y="675348"/>
                  </a:cubicBezTo>
                  <a:cubicBezTo>
                    <a:pt x="1187980" y="704757"/>
                    <a:pt x="1152216" y="685611"/>
                    <a:pt x="1210962" y="724775"/>
                  </a:cubicBezTo>
                  <a:cubicBezTo>
                    <a:pt x="1266776" y="808495"/>
                    <a:pt x="1277527" y="789623"/>
                    <a:pt x="1248032" y="897769"/>
                  </a:cubicBezTo>
                  <a:cubicBezTo>
                    <a:pt x="1244124" y="912097"/>
                    <a:pt x="1235912" y="926968"/>
                    <a:pt x="1223318" y="934839"/>
                  </a:cubicBezTo>
                  <a:cubicBezTo>
                    <a:pt x="1201227" y="948646"/>
                    <a:pt x="1172478" y="947903"/>
                    <a:pt x="1149178" y="959553"/>
                  </a:cubicBezTo>
                  <a:lnTo>
                    <a:pt x="1099751" y="984266"/>
                  </a:lnTo>
                  <a:cubicBezTo>
                    <a:pt x="1042086" y="980147"/>
                    <a:pt x="983688" y="981957"/>
                    <a:pt x="926756" y="971910"/>
                  </a:cubicBezTo>
                  <a:cubicBezTo>
                    <a:pt x="912131" y="969329"/>
                    <a:pt x="904094" y="943594"/>
                    <a:pt x="889686" y="947196"/>
                  </a:cubicBezTo>
                  <a:cubicBezTo>
                    <a:pt x="877050" y="950355"/>
                    <a:pt x="881448" y="971909"/>
                    <a:pt x="877329" y="984266"/>
                  </a:cubicBezTo>
                  <a:cubicBezTo>
                    <a:pt x="873210" y="1029574"/>
                    <a:pt x="884212" y="1078964"/>
                    <a:pt x="864973" y="1120191"/>
                  </a:cubicBezTo>
                  <a:cubicBezTo>
                    <a:pt x="849320" y="1153734"/>
                    <a:pt x="788609" y="1170359"/>
                    <a:pt x="753762" y="1181975"/>
                  </a:cubicBezTo>
                  <a:cubicBezTo>
                    <a:pt x="700216" y="1177856"/>
                    <a:pt x="646413" y="1176279"/>
                    <a:pt x="593124" y="1169618"/>
                  </a:cubicBezTo>
                  <a:cubicBezTo>
                    <a:pt x="556878" y="1165087"/>
                    <a:pt x="549888" y="1150208"/>
                    <a:pt x="518983" y="1132548"/>
                  </a:cubicBezTo>
                  <a:cubicBezTo>
                    <a:pt x="502990" y="1123409"/>
                    <a:pt x="486032" y="1116072"/>
                    <a:pt x="469556" y="1107834"/>
                  </a:cubicBezTo>
                  <a:cubicBezTo>
                    <a:pt x="461318" y="1083120"/>
                    <a:pt x="463263" y="1015273"/>
                    <a:pt x="444843" y="1033693"/>
                  </a:cubicBezTo>
                  <a:cubicBezTo>
                    <a:pt x="361492" y="1117044"/>
                    <a:pt x="403859" y="1096781"/>
                    <a:pt x="333632" y="1120191"/>
                  </a:cubicBezTo>
                  <a:cubicBezTo>
                    <a:pt x="305154" y="1115445"/>
                    <a:pt x="252842" y="1110687"/>
                    <a:pt x="222421" y="1095477"/>
                  </a:cubicBezTo>
                  <a:cubicBezTo>
                    <a:pt x="126606" y="1047569"/>
                    <a:pt x="241458" y="1089467"/>
                    <a:pt x="148281" y="1058407"/>
                  </a:cubicBezTo>
                  <a:cubicBezTo>
                    <a:pt x="135924" y="1046050"/>
                    <a:pt x="120903" y="1035877"/>
                    <a:pt x="111210" y="1021337"/>
                  </a:cubicBezTo>
                  <a:cubicBezTo>
                    <a:pt x="103985" y="1010499"/>
                    <a:pt x="104679" y="995916"/>
                    <a:pt x="98854" y="984266"/>
                  </a:cubicBezTo>
                  <a:cubicBezTo>
                    <a:pt x="92213" y="970983"/>
                    <a:pt x="82378" y="959553"/>
                    <a:pt x="74140" y="947196"/>
                  </a:cubicBezTo>
                  <a:cubicBezTo>
                    <a:pt x="78259" y="897769"/>
                    <a:pt x="73717" y="846839"/>
                    <a:pt x="86497" y="798915"/>
                  </a:cubicBezTo>
                  <a:cubicBezTo>
                    <a:pt x="91000" y="782030"/>
                    <a:pt x="110142" y="773032"/>
                    <a:pt x="123567" y="761845"/>
                  </a:cubicBezTo>
                  <a:cubicBezTo>
                    <a:pt x="155507" y="735228"/>
                    <a:pt x="160552" y="737159"/>
                    <a:pt x="197708" y="724775"/>
                  </a:cubicBezTo>
                  <a:cubicBezTo>
                    <a:pt x="165828" y="720221"/>
                    <a:pt x="108649" y="717315"/>
                    <a:pt x="74140" y="700061"/>
                  </a:cubicBezTo>
                  <a:cubicBezTo>
                    <a:pt x="60857" y="693420"/>
                    <a:pt x="49427" y="683586"/>
                    <a:pt x="37070" y="675348"/>
                  </a:cubicBezTo>
                  <a:cubicBezTo>
                    <a:pt x="32951" y="650634"/>
                    <a:pt x="30148" y="625665"/>
                    <a:pt x="24713" y="601207"/>
                  </a:cubicBezTo>
                  <a:cubicBezTo>
                    <a:pt x="21887" y="588492"/>
                    <a:pt x="15515" y="576773"/>
                    <a:pt x="12356" y="564137"/>
                  </a:cubicBezTo>
                  <a:cubicBezTo>
                    <a:pt x="7262" y="543762"/>
                    <a:pt x="4119" y="522948"/>
                    <a:pt x="0" y="502353"/>
                  </a:cubicBezTo>
                  <a:cubicBezTo>
                    <a:pt x="10058" y="391712"/>
                    <a:pt x="-24309" y="378583"/>
                    <a:pt x="49427" y="341715"/>
                  </a:cubicBezTo>
                  <a:cubicBezTo>
                    <a:pt x="61077" y="335890"/>
                    <a:pt x="74140" y="333477"/>
                    <a:pt x="86497" y="329358"/>
                  </a:cubicBezTo>
                  <a:cubicBezTo>
                    <a:pt x="131805" y="333477"/>
                    <a:pt x="177383" y="335281"/>
                    <a:pt x="222421" y="341715"/>
                  </a:cubicBezTo>
                  <a:cubicBezTo>
                    <a:pt x="235315" y="343557"/>
                    <a:pt x="248653" y="346847"/>
                    <a:pt x="259491" y="354072"/>
                  </a:cubicBezTo>
                  <a:cubicBezTo>
                    <a:pt x="274031" y="363765"/>
                    <a:pt x="283137" y="379955"/>
                    <a:pt x="296562" y="391142"/>
                  </a:cubicBezTo>
                  <a:cubicBezTo>
                    <a:pt x="307971" y="400649"/>
                    <a:pt x="321275" y="407618"/>
                    <a:pt x="333632" y="415856"/>
                  </a:cubicBezTo>
                  <a:cubicBezTo>
                    <a:pt x="273416" y="325532"/>
                    <a:pt x="346921" y="439110"/>
                    <a:pt x="284205" y="329358"/>
                  </a:cubicBezTo>
                  <a:cubicBezTo>
                    <a:pt x="276837" y="316464"/>
                    <a:pt x="267729" y="304645"/>
                    <a:pt x="259491" y="292288"/>
                  </a:cubicBezTo>
                  <a:cubicBezTo>
                    <a:pt x="253665" y="274809"/>
                    <a:pt x="234778" y="221303"/>
                    <a:pt x="234778" y="205791"/>
                  </a:cubicBezTo>
                  <a:cubicBezTo>
                    <a:pt x="234778" y="172583"/>
                    <a:pt x="231008" y="135966"/>
                    <a:pt x="247135" y="106937"/>
                  </a:cubicBezTo>
                  <a:cubicBezTo>
                    <a:pt x="255383" y="92091"/>
                    <a:pt x="280086" y="98699"/>
                    <a:pt x="296562" y="94580"/>
                  </a:cubicBezTo>
                  <a:cubicBezTo>
                    <a:pt x="329674" y="97339"/>
                    <a:pt x="431443" y="94058"/>
                    <a:pt x="481913" y="119293"/>
                  </a:cubicBezTo>
                  <a:cubicBezTo>
                    <a:pt x="495196" y="125935"/>
                    <a:pt x="506626" y="135769"/>
                    <a:pt x="518983" y="144007"/>
                  </a:cubicBezTo>
                  <a:cubicBezTo>
                    <a:pt x="535459" y="168721"/>
                    <a:pt x="559017" y="189970"/>
                    <a:pt x="568410" y="218148"/>
                  </a:cubicBezTo>
                  <a:cubicBezTo>
                    <a:pt x="572529" y="230505"/>
                    <a:pt x="583321" y="242446"/>
                    <a:pt x="580767" y="255218"/>
                  </a:cubicBezTo>
                  <a:cubicBezTo>
                    <a:pt x="578482" y="266642"/>
                    <a:pt x="537518" y="325239"/>
                    <a:pt x="531340" y="292288"/>
                  </a:cubicBezTo>
                  <a:close/>
                </a:path>
              </a:pathLst>
            </a:custGeom>
            <a:solidFill>
              <a:srgbClr val="77B525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任意多边形 8"/>
            <p:cNvSpPr/>
            <p:nvPr/>
          </p:nvSpPr>
          <p:spPr>
            <a:xfrm rot="620371">
              <a:off x="6593941" y="2537049"/>
              <a:ext cx="1615017" cy="1510196"/>
            </a:xfrm>
            <a:custGeom>
              <a:avLst/>
              <a:gdLst>
                <a:gd name="connsiteX0" fmla="*/ 531340 w 1264014"/>
                <a:gd name="connsiteY0" fmla="*/ 292288 h 1181975"/>
                <a:gd name="connsiteX1" fmla="*/ 543697 w 1264014"/>
                <a:gd name="connsiteY1" fmla="*/ 57510 h 1181975"/>
                <a:gd name="connsiteX2" fmla="*/ 580767 w 1264014"/>
                <a:gd name="connsiteY2" fmla="*/ 32796 h 1181975"/>
                <a:gd name="connsiteX3" fmla="*/ 667264 w 1264014"/>
                <a:gd name="connsiteY3" fmla="*/ 8083 h 1181975"/>
                <a:gd name="connsiteX4" fmla="*/ 889686 w 1264014"/>
                <a:gd name="connsiteY4" fmla="*/ 57510 h 1181975"/>
                <a:gd name="connsiteX5" fmla="*/ 914400 w 1264014"/>
                <a:gd name="connsiteY5" fmla="*/ 94580 h 1181975"/>
                <a:gd name="connsiteX6" fmla="*/ 939113 w 1264014"/>
                <a:gd name="connsiteY6" fmla="*/ 181077 h 1181975"/>
                <a:gd name="connsiteX7" fmla="*/ 926756 w 1264014"/>
                <a:gd name="connsiteY7" fmla="*/ 279931 h 1181975"/>
                <a:gd name="connsiteX8" fmla="*/ 914400 w 1264014"/>
                <a:gd name="connsiteY8" fmla="*/ 329358 h 1181975"/>
                <a:gd name="connsiteX9" fmla="*/ 951470 w 1264014"/>
                <a:gd name="connsiteY9" fmla="*/ 317002 h 1181975"/>
                <a:gd name="connsiteX10" fmla="*/ 1136821 w 1264014"/>
                <a:gd name="connsiteY10" fmla="*/ 329358 h 1181975"/>
                <a:gd name="connsiteX11" fmla="*/ 1186248 w 1264014"/>
                <a:gd name="connsiteY11" fmla="*/ 403499 h 1181975"/>
                <a:gd name="connsiteX12" fmla="*/ 1210962 w 1264014"/>
                <a:gd name="connsiteY12" fmla="*/ 440569 h 1181975"/>
                <a:gd name="connsiteX13" fmla="*/ 1210962 w 1264014"/>
                <a:gd name="connsiteY13" fmla="*/ 613564 h 1181975"/>
                <a:gd name="connsiteX14" fmla="*/ 1186248 w 1264014"/>
                <a:gd name="connsiteY14" fmla="*/ 650634 h 1181975"/>
                <a:gd name="connsiteX15" fmla="*/ 1099751 w 1264014"/>
                <a:gd name="connsiteY15" fmla="*/ 675348 h 1181975"/>
                <a:gd name="connsiteX16" fmla="*/ 1210962 w 1264014"/>
                <a:gd name="connsiteY16" fmla="*/ 724775 h 1181975"/>
                <a:gd name="connsiteX17" fmla="*/ 1248032 w 1264014"/>
                <a:gd name="connsiteY17" fmla="*/ 897769 h 1181975"/>
                <a:gd name="connsiteX18" fmla="*/ 1223318 w 1264014"/>
                <a:gd name="connsiteY18" fmla="*/ 934839 h 1181975"/>
                <a:gd name="connsiteX19" fmla="*/ 1149178 w 1264014"/>
                <a:gd name="connsiteY19" fmla="*/ 959553 h 1181975"/>
                <a:gd name="connsiteX20" fmla="*/ 1099751 w 1264014"/>
                <a:gd name="connsiteY20" fmla="*/ 984266 h 1181975"/>
                <a:gd name="connsiteX21" fmla="*/ 926756 w 1264014"/>
                <a:gd name="connsiteY21" fmla="*/ 971910 h 1181975"/>
                <a:gd name="connsiteX22" fmla="*/ 889686 w 1264014"/>
                <a:gd name="connsiteY22" fmla="*/ 947196 h 1181975"/>
                <a:gd name="connsiteX23" fmla="*/ 877329 w 1264014"/>
                <a:gd name="connsiteY23" fmla="*/ 984266 h 1181975"/>
                <a:gd name="connsiteX24" fmla="*/ 864973 w 1264014"/>
                <a:gd name="connsiteY24" fmla="*/ 1120191 h 1181975"/>
                <a:gd name="connsiteX25" fmla="*/ 753762 w 1264014"/>
                <a:gd name="connsiteY25" fmla="*/ 1181975 h 1181975"/>
                <a:gd name="connsiteX26" fmla="*/ 593124 w 1264014"/>
                <a:gd name="connsiteY26" fmla="*/ 1169618 h 1181975"/>
                <a:gd name="connsiteX27" fmla="*/ 518983 w 1264014"/>
                <a:gd name="connsiteY27" fmla="*/ 1132548 h 1181975"/>
                <a:gd name="connsiteX28" fmla="*/ 469556 w 1264014"/>
                <a:gd name="connsiteY28" fmla="*/ 1107834 h 1181975"/>
                <a:gd name="connsiteX29" fmla="*/ 444843 w 1264014"/>
                <a:gd name="connsiteY29" fmla="*/ 1033693 h 1181975"/>
                <a:gd name="connsiteX30" fmla="*/ 333632 w 1264014"/>
                <a:gd name="connsiteY30" fmla="*/ 1120191 h 1181975"/>
                <a:gd name="connsiteX31" fmla="*/ 222421 w 1264014"/>
                <a:gd name="connsiteY31" fmla="*/ 1095477 h 1181975"/>
                <a:gd name="connsiteX32" fmla="*/ 148281 w 1264014"/>
                <a:gd name="connsiteY32" fmla="*/ 1058407 h 1181975"/>
                <a:gd name="connsiteX33" fmla="*/ 111210 w 1264014"/>
                <a:gd name="connsiteY33" fmla="*/ 1021337 h 1181975"/>
                <a:gd name="connsiteX34" fmla="*/ 98854 w 1264014"/>
                <a:gd name="connsiteY34" fmla="*/ 984266 h 1181975"/>
                <a:gd name="connsiteX35" fmla="*/ 74140 w 1264014"/>
                <a:gd name="connsiteY35" fmla="*/ 947196 h 1181975"/>
                <a:gd name="connsiteX36" fmla="*/ 86497 w 1264014"/>
                <a:gd name="connsiteY36" fmla="*/ 798915 h 1181975"/>
                <a:gd name="connsiteX37" fmla="*/ 123567 w 1264014"/>
                <a:gd name="connsiteY37" fmla="*/ 761845 h 1181975"/>
                <a:gd name="connsiteX38" fmla="*/ 197708 w 1264014"/>
                <a:gd name="connsiteY38" fmla="*/ 724775 h 1181975"/>
                <a:gd name="connsiteX39" fmla="*/ 74140 w 1264014"/>
                <a:gd name="connsiteY39" fmla="*/ 700061 h 1181975"/>
                <a:gd name="connsiteX40" fmla="*/ 37070 w 1264014"/>
                <a:gd name="connsiteY40" fmla="*/ 675348 h 1181975"/>
                <a:gd name="connsiteX41" fmla="*/ 24713 w 1264014"/>
                <a:gd name="connsiteY41" fmla="*/ 601207 h 1181975"/>
                <a:gd name="connsiteX42" fmla="*/ 12356 w 1264014"/>
                <a:gd name="connsiteY42" fmla="*/ 564137 h 1181975"/>
                <a:gd name="connsiteX43" fmla="*/ 0 w 1264014"/>
                <a:gd name="connsiteY43" fmla="*/ 502353 h 1181975"/>
                <a:gd name="connsiteX44" fmla="*/ 49427 w 1264014"/>
                <a:gd name="connsiteY44" fmla="*/ 341715 h 1181975"/>
                <a:gd name="connsiteX45" fmla="*/ 86497 w 1264014"/>
                <a:gd name="connsiteY45" fmla="*/ 329358 h 1181975"/>
                <a:gd name="connsiteX46" fmla="*/ 222421 w 1264014"/>
                <a:gd name="connsiteY46" fmla="*/ 341715 h 1181975"/>
                <a:gd name="connsiteX47" fmla="*/ 259491 w 1264014"/>
                <a:gd name="connsiteY47" fmla="*/ 354072 h 1181975"/>
                <a:gd name="connsiteX48" fmla="*/ 296562 w 1264014"/>
                <a:gd name="connsiteY48" fmla="*/ 391142 h 1181975"/>
                <a:gd name="connsiteX49" fmla="*/ 333632 w 1264014"/>
                <a:gd name="connsiteY49" fmla="*/ 415856 h 1181975"/>
                <a:gd name="connsiteX50" fmla="*/ 284205 w 1264014"/>
                <a:gd name="connsiteY50" fmla="*/ 329358 h 1181975"/>
                <a:gd name="connsiteX51" fmla="*/ 259491 w 1264014"/>
                <a:gd name="connsiteY51" fmla="*/ 292288 h 1181975"/>
                <a:gd name="connsiteX52" fmla="*/ 234778 w 1264014"/>
                <a:gd name="connsiteY52" fmla="*/ 205791 h 1181975"/>
                <a:gd name="connsiteX53" fmla="*/ 247135 w 1264014"/>
                <a:gd name="connsiteY53" fmla="*/ 106937 h 1181975"/>
                <a:gd name="connsiteX54" fmla="*/ 296562 w 1264014"/>
                <a:gd name="connsiteY54" fmla="*/ 94580 h 1181975"/>
                <a:gd name="connsiteX55" fmla="*/ 481913 w 1264014"/>
                <a:gd name="connsiteY55" fmla="*/ 119293 h 1181975"/>
                <a:gd name="connsiteX56" fmla="*/ 518983 w 1264014"/>
                <a:gd name="connsiteY56" fmla="*/ 144007 h 1181975"/>
                <a:gd name="connsiteX57" fmla="*/ 568410 w 1264014"/>
                <a:gd name="connsiteY57" fmla="*/ 218148 h 1181975"/>
                <a:gd name="connsiteX58" fmla="*/ 580767 w 1264014"/>
                <a:gd name="connsiteY58" fmla="*/ 255218 h 1181975"/>
                <a:gd name="connsiteX59" fmla="*/ 531340 w 1264014"/>
                <a:gd name="connsiteY59" fmla="*/ 292288 h 118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</a:cxnLst>
              <a:rect l="l" t="t" r="r" b="b"/>
              <a:pathLst>
                <a:path w="1264014" h="1181975">
                  <a:moveTo>
                    <a:pt x="531340" y="292288"/>
                  </a:moveTo>
                  <a:cubicBezTo>
                    <a:pt x="525162" y="259337"/>
                    <a:pt x="529033" y="134494"/>
                    <a:pt x="543697" y="57510"/>
                  </a:cubicBezTo>
                  <a:cubicBezTo>
                    <a:pt x="546476" y="42921"/>
                    <a:pt x="567484" y="39438"/>
                    <a:pt x="580767" y="32796"/>
                  </a:cubicBezTo>
                  <a:cubicBezTo>
                    <a:pt x="598497" y="23931"/>
                    <a:pt x="651423" y="12043"/>
                    <a:pt x="667264" y="8083"/>
                  </a:cubicBezTo>
                  <a:cubicBezTo>
                    <a:pt x="986149" y="26840"/>
                    <a:pt x="837355" y="-47151"/>
                    <a:pt x="889686" y="57510"/>
                  </a:cubicBezTo>
                  <a:cubicBezTo>
                    <a:pt x="896328" y="70793"/>
                    <a:pt x="906162" y="82223"/>
                    <a:pt x="914400" y="94580"/>
                  </a:cubicBezTo>
                  <a:cubicBezTo>
                    <a:pt x="920226" y="112059"/>
                    <a:pt x="939113" y="165565"/>
                    <a:pt x="939113" y="181077"/>
                  </a:cubicBezTo>
                  <a:cubicBezTo>
                    <a:pt x="939113" y="214285"/>
                    <a:pt x="932215" y="247175"/>
                    <a:pt x="926756" y="279931"/>
                  </a:cubicBezTo>
                  <a:cubicBezTo>
                    <a:pt x="923964" y="296683"/>
                    <a:pt x="904980" y="315228"/>
                    <a:pt x="914400" y="329358"/>
                  </a:cubicBezTo>
                  <a:cubicBezTo>
                    <a:pt x="921625" y="340195"/>
                    <a:pt x="939113" y="321121"/>
                    <a:pt x="951470" y="317002"/>
                  </a:cubicBezTo>
                  <a:cubicBezTo>
                    <a:pt x="1013254" y="321121"/>
                    <a:pt x="1076375" y="315925"/>
                    <a:pt x="1136821" y="329358"/>
                  </a:cubicBezTo>
                  <a:cubicBezTo>
                    <a:pt x="1176348" y="338142"/>
                    <a:pt x="1173398" y="377799"/>
                    <a:pt x="1186248" y="403499"/>
                  </a:cubicBezTo>
                  <a:cubicBezTo>
                    <a:pt x="1192890" y="416782"/>
                    <a:pt x="1202724" y="428212"/>
                    <a:pt x="1210962" y="440569"/>
                  </a:cubicBezTo>
                  <a:cubicBezTo>
                    <a:pt x="1226041" y="515970"/>
                    <a:pt x="1233791" y="522249"/>
                    <a:pt x="1210962" y="613564"/>
                  </a:cubicBezTo>
                  <a:cubicBezTo>
                    <a:pt x="1207360" y="627972"/>
                    <a:pt x="1197845" y="641357"/>
                    <a:pt x="1186248" y="650634"/>
                  </a:cubicBezTo>
                  <a:cubicBezTo>
                    <a:pt x="1178190" y="657081"/>
                    <a:pt x="1102981" y="674541"/>
                    <a:pt x="1099751" y="675348"/>
                  </a:cubicBezTo>
                  <a:cubicBezTo>
                    <a:pt x="1187980" y="704757"/>
                    <a:pt x="1152216" y="685611"/>
                    <a:pt x="1210962" y="724775"/>
                  </a:cubicBezTo>
                  <a:cubicBezTo>
                    <a:pt x="1266776" y="808495"/>
                    <a:pt x="1277527" y="789623"/>
                    <a:pt x="1248032" y="897769"/>
                  </a:cubicBezTo>
                  <a:cubicBezTo>
                    <a:pt x="1244124" y="912097"/>
                    <a:pt x="1235912" y="926968"/>
                    <a:pt x="1223318" y="934839"/>
                  </a:cubicBezTo>
                  <a:cubicBezTo>
                    <a:pt x="1201227" y="948646"/>
                    <a:pt x="1172478" y="947903"/>
                    <a:pt x="1149178" y="959553"/>
                  </a:cubicBezTo>
                  <a:lnTo>
                    <a:pt x="1099751" y="984266"/>
                  </a:lnTo>
                  <a:cubicBezTo>
                    <a:pt x="1042086" y="980147"/>
                    <a:pt x="983688" y="981957"/>
                    <a:pt x="926756" y="971910"/>
                  </a:cubicBezTo>
                  <a:cubicBezTo>
                    <a:pt x="912131" y="969329"/>
                    <a:pt x="904094" y="943594"/>
                    <a:pt x="889686" y="947196"/>
                  </a:cubicBezTo>
                  <a:cubicBezTo>
                    <a:pt x="877050" y="950355"/>
                    <a:pt x="881448" y="971909"/>
                    <a:pt x="877329" y="984266"/>
                  </a:cubicBezTo>
                  <a:cubicBezTo>
                    <a:pt x="873210" y="1029574"/>
                    <a:pt x="884212" y="1078964"/>
                    <a:pt x="864973" y="1120191"/>
                  </a:cubicBezTo>
                  <a:cubicBezTo>
                    <a:pt x="849320" y="1153734"/>
                    <a:pt x="788609" y="1170359"/>
                    <a:pt x="753762" y="1181975"/>
                  </a:cubicBezTo>
                  <a:cubicBezTo>
                    <a:pt x="700216" y="1177856"/>
                    <a:pt x="646413" y="1176279"/>
                    <a:pt x="593124" y="1169618"/>
                  </a:cubicBezTo>
                  <a:cubicBezTo>
                    <a:pt x="556878" y="1165087"/>
                    <a:pt x="549888" y="1150208"/>
                    <a:pt x="518983" y="1132548"/>
                  </a:cubicBezTo>
                  <a:cubicBezTo>
                    <a:pt x="502990" y="1123409"/>
                    <a:pt x="486032" y="1116072"/>
                    <a:pt x="469556" y="1107834"/>
                  </a:cubicBezTo>
                  <a:cubicBezTo>
                    <a:pt x="461318" y="1083120"/>
                    <a:pt x="463263" y="1015273"/>
                    <a:pt x="444843" y="1033693"/>
                  </a:cubicBezTo>
                  <a:cubicBezTo>
                    <a:pt x="361492" y="1117044"/>
                    <a:pt x="403859" y="1096781"/>
                    <a:pt x="333632" y="1120191"/>
                  </a:cubicBezTo>
                  <a:cubicBezTo>
                    <a:pt x="305154" y="1115445"/>
                    <a:pt x="252842" y="1110687"/>
                    <a:pt x="222421" y="1095477"/>
                  </a:cubicBezTo>
                  <a:cubicBezTo>
                    <a:pt x="126606" y="1047569"/>
                    <a:pt x="241458" y="1089467"/>
                    <a:pt x="148281" y="1058407"/>
                  </a:cubicBezTo>
                  <a:cubicBezTo>
                    <a:pt x="135924" y="1046050"/>
                    <a:pt x="120903" y="1035877"/>
                    <a:pt x="111210" y="1021337"/>
                  </a:cubicBezTo>
                  <a:cubicBezTo>
                    <a:pt x="103985" y="1010499"/>
                    <a:pt x="104679" y="995916"/>
                    <a:pt x="98854" y="984266"/>
                  </a:cubicBezTo>
                  <a:cubicBezTo>
                    <a:pt x="92213" y="970983"/>
                    <a:pt x="82378" y="959553"/>
                    <a:pt x="74140" y="947196"/>
                  </a:cubicBezTo>
                  <a:cubicBezTo>
                    <a:pt x="78259" y="897769"/>
                    <a:pt x="73717" y="846839"/>
                    <a:pt x="86497" y="798915"/>
                  </a:cubicBezTo>
                  <a:cubicBezTo>
                    <a:pt x="91000" y="782030"/>
                    <a:pt x="110142" y="773032"/>
                    <a:pt x="123567" y="761845"/>
                  </a:cubicBezTo>
                  <a:cubicBezTo>
                    <a:pt x="155507" y="735228"/>
                    <a:pt x="160552" y="737159"/>
                    <a:pt x="197708" y="724775"/>
                  </a:cubicBezTo>
                  <a:cubicBezTo>
                    <a:pt x="165828" y="720221"/>
                    <a:pt x="108649" y="717315"/>
                    <a:pt x="74140" y="700061"/>
                  </a:cubicBezTo>
                  <a:cubicBezTo>
                    <a:pt x="60857" y="693420"/>
                    <a:pt x="49427" y="683586"/>
                    <a:pt x="37070" y="675348"/>
                  </a:cubicBezTo>
                  <a:cubicBezTo>
                    <a:pt x="32951" y="650634"/>
                    <a:pt x="30148" y="625665"/>
                    <a:pt x="24713" y="601207"/>
                  </a:cubicBezTo>
                  <a:cubicBezTo>
                    <a:pt x="21887" y="588492"/>
                    <a:pt x="15515" y="576773"/>
                    <a:pt x="12356" y="564137"/>
                  </a:cubicBezTo>
                  <a:cubicBezTo>
                    <a:pt x="7262" y="543762"/>
                    <a:pt x="4119" y="522948"/>
                    <a:pt x="0" y="502353"/>
                  </a:cubicBezTo>
                  <a:cubicBezTo>
                    <a:pt x="10058" y="391712"/>
                    <a:pt x="-24309" y="378583"/>
                    <a:pt x="49427" y="341715"/>
                  </a:cubicBezTo>
                  <a:cubicBezTo>
                    <a:pt x="61077" y="335890"/>
                    <a:pt x="74140" y="333477"/>
                    <a:pt x="86497" y="329358"/>
                  </a:cubicBezTo>
                  <a:cubicBezTo>
                    <a:pt x="131805" y="333477"/>
                    <a:pt x="177383" y="335281"/>
                    <a:pt x="222421" y="341715"/>
                  </a:cubicBezTo>
                  <a:cubicBezTo>
                    <a:pt x="235315" y="343557"/>
                    <a:pt x="248653" y="346847"/>
                    <a:pt x="259491" y="354072"/>
                  </a:cubicBezTo>
                  <a:cubicBezTo>
                    <a:pt x="274031" y="363765"/>
                    <a:pt x="283137" y="379955"/>
                    <a:pt x="296562" y="391142"/>
                  </a:cubicBezTo>
                  <a:cubicBezTo>
                    <a:pt x="307971" y="400649"/>
                    <a:pt x="321275" y="407618"/>
                    <a:pt x="333632" y="415856"/>
                  </a:cubicBezTo>
                  <a:cubicBezTo>
                    <a:pt x="273416" y="325532"/>
                    <a:pt x="346921" y="439110"/>
                    <a:pt x="284205" y="329358"/>
                  </a:cubicBezTo>
                  <a:cubicBezTo>
                    <a:pt x="276837" y="316464"/>
                    <a:pt x="267729" y="304645"/>
                    <a:pt x="259491" y="292288"/>
                  </a:cubicBezTo>
                  <a:cubicBezTo>
                    <a:pt x="253665" y="274809"/>
                    <a:pt x="234778" y="221303"/>
                    <a:pt x="234778" y="205791"/>
                  </a:cubicBezTo>
                  <a:cubicBezTo>
                    <a:pt x="234778" y="172583"/>
                    <a:pt x="231008" y="135966"/>
                    <a:pt x="247135" y="106937"/>
                  </a:cubicBezTo>
                  <a:cubicBezTo>
                    <a:pt x="255383" y="92091"/>
                    <a:pt x="280086" y="98699"/>
                    <a:pt x="296562" y="94580"/>
                  </a:cubicBezTo>
                  <a:cubicBezTo>
                    <a:pt x="329674" y="97339"/>
                    <a:pt x="431443" y="94058"/>
                    <a:pt x="481913" y="119293"/>
                  </a:cubicBezTo>
                  <a:cubicBezTo>
                    <a:pt x="495196" y="125935"/>
                    <a:pt x="506626" y="135769"/>
                    <a:pt x="518983" y="144007"/>
                  </a:cubicBezTo>
                  <a:cubicBezTo>
                    <a:pt x="535459" y="168721"/>
                    <a:pt x="559017" y="189970"/>
                    <a:pt x="568410" y="218148"/>
                  </a:cubicBezTo>
                  <a:cubicBezTo>
                    <a:pt x="572529" y="230505"/>
                    <a:pt x="583321" y="242446"/>
                    <a:pt x="580767" y="255218"/>
                  </a:cubicBezTo>
                  <a:cubicBezTo>
                    <a:pt x="578482" y="266642"/>
                    <a:pt x="537518" y="325239"/>
                    <a:pt x="531340" y="292288"/>
                  </a:cubicBez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  <a:ln>
              <a:solidFill>
                <a:schemeClr val="bg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1E028A45-F845-4614-B72B-655D1B6FD267}"/>
              </a:ext>
            </a:extLst>
          </p:cNvPr>
          <p:cNvSpPr/>
          <p:nvPr/>
        </p:nvSpPr>
        <p:spPr>
          <a:xfrm>
            <a:off x="-1458556" y="2007313"/>
            <a:ext cx="8456482" cy="243598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5400" b="1" cap="none" spc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</a:p>
          <a:p>
            <a:pPr algn="ctr">
              <a:lnSpc>
                <a:spcPct val="150000"/>
              </a:lnSpc>
            </a:pPr>
            <a:r>
              <a:rPr lang="en-US" sz="5400" b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THỰC HÀNH</a:t>
            </a:r>
            <a:endParaRPr lang="en-US" sz="5400" b="1" cap="none" spc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7313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000">
        <p:blinds dir="vert"/>
      </p:transition>
    </mc:Choice>
    <mc:Fallback xmlns="">
      <p:transition spd="slow" advTm="3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59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9" presetClass="entr" presetSubtype="0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1B1D6DA3-FD79-404C-961A-DD35C10D6A5D}"/>
              </a:ext>
            </a:extLst>
          </p:cNvPr>
          <p:cNvGrpSpPr/>
          <p:nvPr/>
        </p:nvGrpSpPr>
        <p:grpSpPr>
          <a:xfrm>
            <a:off x="52517" y="2093691"/>
            <a:ext cx="8883665" cy="932592"/>
            <a:chOff x="52517" y="2093691"/>
            <a:chExt cx="8883665" cy="932592"/>
          </a:xfrm>
        </p:grpSpPr>
        <p:pic>
          <p:nvPicPr>
            <p:cNvPr id="22" name="图片 2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0637" y="2421488"/>
              <a:ext cx="767499" cy="469988"/>
            </a:xfrm>
            <a:prstGeom prst="rect">
              <a:avLst/>
            </a:prstGeom>
          </p:spPr>
        </p:pic>
        <p:grpSp>
          <p:nvGrpSpPr>
            <p:cNvPr id="3" name="组合 2"/>
            <p:cNvGrpSpPr/>
            <p:nvPr/>
          </p:nvGrpSpPr>
          <p:grpSpPr>
            <a:xfrm>
              <a:off x="52517" y="2093691"/>
              <a:ext cx="556266" cy="655593"/>
              <a:chOff x="1154152" y="2550895"/>
              <a:chExt cx="600706" cy="655593"/>
            </a:xfrm>
          </p:grpSpPr>
          <p:pic>
            <p:nvPicPr>
              <p:cNvPr id="4" name="图片 3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154152" y="2550895"/>
                <a:ext cx="600706" cy="655593"/>
              </a:xfrm>
              <a:prstGeom prst="rect">
                <a:avLst/>
              </a:prstGeom>
            </p:spPr>
          </p:pic>
          <p:sp>
            <p:nvSpPr>
              <p:cNvPr id="5" name="文本框 4"/>
              <p:cNvSpPr txBox="1"/>
              <p:nvPr/>
            </p:nvSpPr>
            <p:spPr>
              <a:xfrm>
                <a:off x="1234866" y="2569945"/>
                <a:ext cx="370374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zh-CN"/>
                </a:defPPr>
                <a:lvl1pPr>
                  <a:defRPr sz="3200">
                    <a:solidFill>
                      <a:schemeClr val="bg1"/>
                    </a:solidFill>
                    <a:latin typeface="Showcard Gothic" panose="04020904020102020604" pitchFamily="82" charset="0"/>
                  </a:defRPr>
                </a:lvl1pPr>
              </a:lstStyle>
              <a:p>
                <a:r>
                  <a:rPr lang="en-US" altLang="zh-CN" sz="2400" b="1" dirty="0">
                    <a:ln w="12700">
                      <a:solidFill>
                        <a:srgbClr val="FF9933"/>
                      </a:solidFill>
                      <a:prstDash val="solid"/>
                    </a:ln>
                    <a:pattFill prst="ltDnDiag">
                      <a:fgClr>
                        <a:srgbClr val="FF9933"/>
                      </a:fgClr>
                      <a:bgClr>
                        <a:schemeClr val="bg1"/>
                      </a:bgClr>
                    </a:patt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endParaRPr lang="zh-CN" altLang="en-US" sz="2400" b="1" dirty="0">
                  <a:ln w="12700">
                    <a:solidFill>
                      <a:srgbClr val="FF9933"/>
                    </a:solidFill>
                    <a:prstDash val="solid"/>
                  </a:ln>
                  <a:pattFill prst="ltDnDiag">
                    <a:fgClr>
                      <a:srgbClr val="FF9933"/>
                    </a:fgClr>
                    <a:bgClr>
                      <a:schemeClr val="bg1"/>
                    </a:bgClr>
                  </a:patt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2" name="矩形 1"/>
            <p:cNvSpPr/>
            <p:nvPr/>
          </p:nvSpPr>
          <p:spPr>
            <a:xfrm>
              <a:off x="1411391" y="2564618"/>
              <a:ext cx="7524791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240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HS thực hiện thành thạo các phép tính với số thập phân.</a:t>
              </a:r>
              <a:endParaRPr lang="zh-CN" alt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9" name="文本框 8"/>
          <p:cNvSpPr txBox="1"/>
          <p:nvPr/>
        </p:nvSpPr>
        <p:spPr>
          <a:xfrm>
            <a:off x="3313021" y="220330"/>
            <a:ext cx="328968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800" b="1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MỤC TIÊU</a:t>
            </a:r>
            <a:endParaRPr lang="zh-CN" altLang="en-US" sz="4800" b="1" dirty="0">
              <a:ln w="6600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60000"/>
                  <a:lumOff val="40000"/>
                </a:schemeClr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AEABDDF2-397E-48AA-BF8D-A99B249BDBC1}"/>
              </a:ext>
            </a:extLst>
          </p:cNvPr>
          <p:cNvGrpSpPr/>
          <p:nvPr/>
        </p:nvGrpSpPr>
        <p:grpSpPr>
          <a:xfrm>
            <a:off x="59446" y="2841840"/>
            <a:ext cx="8883665" cy="1301924"/>
            <a:chOff x="52517" y="2093691"/>
            <a:chExt cx="8883665" cy="1301924"/>
          </a:xfrm>
        </p:grpSpPr>
        <p:pic>
          <p:nvPicPr>
            <p:cNvPr id="35" name="图片 21">
              <a:extLst>
                <a:ext uri="{FF2B5EF4-FFF2-40B4-BE49-F238E27FC236}">
                  <a16:creationId xmlns:a16="http://schemas.microsoft.com/office/drawing/2014/main" id="{D53C6113-29BE-41B8-AAFD-773E76C5A90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0637" y="2421488"/>
              <a:ext cx="767499" cy="469988"/>
            </a:xfrm>
            <a:prstGeom prst="rect">
              <a:avLst/>
            </a:prstGeom>
          </p:spPr>
        </p:pic>
        <p:grpSp>
          <p:nvGrpSpPr>
            <p:cNvPr id="36" name="组合 2">
              <a:extLst>
                <a:ext uri="{FF2B5EF4-FFF2-40B4-BE49-F238E27FC236}">
                  <a16:creationId xmlns:a16="http://schemas.microsoft.com/office/drawing/2014/main" id="{41781DA2-D28A-406E-9F8E-13BBD986F9CB}"/>
                </a:ext>
              </a:extLst>
            </p:cNvPr>
            <p:cNvGrpSpPr/>
            <p:nvPr/>
          </p:nvGrpSpPr>
          <p:grpSpPr>
            <a:xfrm>
              <a:off x="52517" y="2093691"/>
              <a:ext cx="556266" cy="655593"/>
              <a:chOff x="1154152" y="2550895"/>
              <a:chExt cx="600706" cy="655593"/>
            </a:xfrm>
          </p:grpSpPr>
          <p:pic>
            <p:nvPicPr>
              <p:cNvPr id="38" name="图片 3">
                <a:extLst>
                  <a:ext uri="{FF2B5EF4-FFF2-40B4-BE49-F238E27FC236}">
                    <a16:creationId xmlns:a16="http://schemas.microsoft.com/office/drawing/2014/main" id="{843E41AD-03FF-4F58-8FD9-E7E968327AD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154152" y="2550895"/>
                <a:ext cx="600706" cy="655593"/>
              </a:xfrm>
              <a:prstGeom prst="rect">
                <a:avLst/>
              </a:prstGeom>
            </p:spPr>
          </p:pic>
          <p:sp>
            <p:nvSpPr>
              <p:cNvPr id="39" name="文本框 4">
                <a:extLst>
                  <a:ext uri="{FF2B5EF4-FFF2-40B4-BE49-F238E27FC236}">
                    <a16:creationId xmlns:a16="http://schemas.microsoft.com/office/drawing/2014/main" id="{A0DF4961-03DF-4F20-8FDB-E0456E32576F}"/>
                  </a:ext>
                </a:extLst>
              </p:cNvPr>
              <p:cNvSpPr txBox="1"/>
              <p:nvPr/>
            </p:nvSpPr>
            <p:spPr>
              <a:xfrm>
                <a:off x="1234866" y="2569945"/>
                <a:ext cx="36560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zh-CN"/>
                </a:defPPr>
                <a:lvl1pPr>
                  <a:defRPr sz="3200">
                    <a:solidFill>
                      <a:schemeClr val="bg1"/>
                    </a:solidFill>
                    <a:latin typeface="Showcard Gothic" panose="04020904020102020604" pitchFamily="82" charset="0"/>
                  </a:defRPr>
                </a:lvl1pPr>
              </a:lstStyle>
              <a:p>
                <a:r>
                  <a:rPr lang="en-US" altLang="zh-CN" sz="2400" b="1" dirty="0">
                    <a:ln w="12700">
                      <a:solidFill>
                        <a:srgbClr val="FF9933"/>
                      </a:solidFill>
                      <a:prstDash val="solid"/>
                    </a:ln>
                    <a:pattFill prst="ltDnDiag">
                      <a:fgClr>
                        <a:srgbClr val="FF9933"/>
                      </a:fgClr>
                      <a:bgClr>
                        <a:schemeClr val="bg1"/>
                      </a:bgClr>
                    </a:patt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endParaRPr lang="zh-CN" altLang="en-US" sz="2400" b="1" dirty="0">
                  <a:ln w="12700">
                    <a:solidFill>
                      <a:srgbClr val="FF9933"/>
                    </a:solidFill>
                    <a:prstDash val="solid"/>
                  </a:ln>
                  <a:pattFill prst="ltDnDiag">
                    <a:fgClr>
                      <a:srgbClr val="FF9933"/>
                    </a:fgClr>
                    <a:bgClr>
                      <a:schemeClr val="bg1"/>
                    </a:bgClr>
                  </a:patt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37" name="矩形 1">
              <a:extLst>
                <a:ext uri="{FF2B5EF4-FFF2-40B4-BE49-F238E27FC236}">
                  <a16:creationId xmlns:a16="http://schemas.microsoft.com/office/drawing/2014/main" id="{B5512C09-7E6D-4569-9CF8-334E9ABFC2B3}"/>
                </a:ext>
              </a:extLst>
            </p:cNvPr>
            <p:cNvSpPr/>
            <p:nvPr/>
          </p:nvSpPr>
          <p:spPr>
            <a:xfrm>
              <a:off x="1411391" y="2564618"/>
              <a:ext cx="7524791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240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HS</a:t>
              </a:r>
              <a:r>
                <a:rPr lang="en-US" altLang="zh-CN" sz="24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tính được giá trị biểu thức số, tìm thành phần chưa biết của phép tính, giải toán có liên quan.</a:t>
              </a:r>
              <a:endParaRPr lang="zh-CN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ECFEEAC7-AADB-4A17-B692-4877D3B8E00D}"/>
              </a:ext>
            </a:extLst>
          </p:cNvPr>
          <p:cNvGrpSpPr/>
          <p:nvPr/>
        </p:nvGrpSpPr>
        <p:grpSpPr>
          <a:xfrm>
            <a:off x="59446" y="3866963"/>
            <a:ext cx="8883665" cy="932592"/>
            <a:chOff x="52517" y="2093691"/>
            <a:chExt cx="8883665" cy="932592"/>
          </a:xfrm>
        </p:grpSpPr>
        <p:pic>
          <p:nvPicPr>
            <p:cNvPr id="41" name="图片 21">
              <a:extLst>
                <a:ext uri="{FF2B5EF4-FFF2-40B4-BE49-F238E27FC236}">
                  <a16:creationId xmlns:a16="http://schemas.microsoft.com/office/drawing/2014/main" id="{3520F37C-3358-454E-903C-5030A7DEB85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0637" y="2421488"/>
              <a:ext cx="767499" cy="469988"/>
            </a:xfrm>
            <a:prstGeom prst="rect">
              <a:avLst/>
            </a:prstGeom>
          </p:spPr>
        </p:pic>
        <p:grpSp>
          <p:nvGrpSpPr>
            <p:cNvPr id="42" name="组合 2">
              <a:extLst>
                <a:ext uri="{FF2B5EF4-FFF2-40B4-BE49-F238E27FC236}">
                  <a16:creationId xmlns:a16="http://schemas.microsoft.com/office/drawing/2014/main" id="{086D0FF4-D0D0-4761-8854-22468376CD50}"/>
                </a:ext>
              </a:extLst>
            </p:cNvPr>
            <p:cNvGrpSpPr/>
            <p:nvPr/>
          </p:nvGrpSpPr>
          <p:grpSpPr>
            <a:xfrm>
              <a:off x="52517" y="2093691"/>
              <a:ext cx="556266" cy="655593"/>
              <a:chOff x="1154152" y="2550895"/>
              <a:chExt cx="600706" cy="655593"/>
            </a:xfrm>
          </p:grpSpPr>
          <p:pic>
            <p:nvPicPr>
              <p:cNvPr id="44" name="图片 3">
                <a:extLst>
                  <a:ext uri="{FF2B5EF4-FFF2-40B4-BE49-F238E27FC236}">
                    <a16:creationId xmlns:a16="http://schemas.microsoft.com/office/drawing/2014/main" id="{58408509-A274-4A2C-981B-24AC1DD0469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154152" y="2550895"/>
                <a:ext cx="600706" cy="655593"/>
              </a:xfrm>
              <a:prstGeom prst="rect">
                <a:avLst/>
              </a:prstGeom>
            </p:spPr>
          </p:pic>
          <p:sp>
            <p:nvSpPr>
              <p:cNvPr id="45" name="文本框 4">
                <a:extLst>
                  <a:ext uri="{FF2B5EF4-FFF2-40B4-BE49-F238E27FC236}">
                    <a16:creationId xmlns:a16="http://schemas.microsoft.com/office/drawing/2014/main" id="{BF8D3B5D-B872-4503-B302-97C51CB3E9E1}"/>
                  </a:ext>
                </a:extLst>
              </p:cNvPr>
              <p:cNvSpPr txBox="1"/>
              <p:nvPr/>
            </p:nvSpPr>
            <p:spPr>
              <a:xfrm>
                <a:off x="1234866" y="2569945"/>
                <a:ext cx="36560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zh-CN"/>
                </a:defPPr>
                <a:lvl1pPr>
                  <a:defRPr sz="3200">
                    <a:solidFill>
                      <a:schemeClr val="bg1"/>
                    </a:solidFill>
                    <a:latin typeface="Showcard Gothic" panose="04020904020102020604" pitchFamily="82" charset="0"/>
                  </a:defRPr>
                </a:lvl1pPr>
              </a:lstStyle>
              <a:p>
                <a:r>
                  <a:rPr lang="en-US" altLang="zh-CN" sz="2400" b="1" dirty="0">
                    <a:ln w="12700">
                      <a:solidFill>
                        <a:srgbClr val="FF9933"/>
                      </a:solidFill>
                      <a:prstDash val="solid"/>
                    </a:ln>
                    <a:pattFill prst="ltDnDiag">
                      <a:fgClr>
                        <a:srgbClr val="FF9933"/>
                      </a:fgClr>
                      <a:bgClr>
                        <a:schemeClr val="bg1"/>
                      </a:bgClr>
                    </a:patt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endParaRPr lang="zh-CN" altLang="en-US" sz="2400" b="1" dirty="0">
                  <a:ln w="12700">
                    <a:solidFill>
                      <a:srgbClr val="FF9933"/>
                    </a:solidFill>
                    <a:prstDash val="solid"/>
                  </a:ln>
                  <a:pattFill prst="ltDnDiag">
                    <a:fgClr>
                      <a:srgbClr val="FF9933"/>
                    </a:fgClr>
                    <a:bgClr>
                      <a:schemeClr val="bg1"/>
                    </a:bgClr>
                  </a:patt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43" name="矩形 1">
              <a:extLst>
                <a:ext uri="{FF2B5EF4-FFF2-40B4-BE49-F238E27FC236}">
                  <a16:creationId xmlns:a16="http://schemas.microsoft.com/office/drawing/2014/main" id="{7224D2AC-D2BA-421C-8B1E-16F264138F1C}"/>
                </a:ext>
              </a:extLst>
            </p:cNvPr>
            <p:cNvSpPr/>
            <p:nvPr/>
          </p:nvSpPr>
          <p:spPr>
            <a:xfrm>
              <a:off x="1411391" y="2564618"/>
              <a:ext cx="7524791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240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HS tính toán nhanh, chính xác, yêu thích môn học.</a:t>
              </a:r>
              <a:endParaRPr lang="zh-CN" alt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73048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000">
        <p:blinds dir="vert"/>
      </p:transition>
    </mc:Choice>
    <mc:Fallback xmlns="">
      <p:transition spd="slow" advTm="3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5">
            <a:extLst>
              <a:ext uri="{FF2B5EF4-FFF2-40B4-BE49-F238E27FC236}">
                <a16:creationId xmlns:a16="http://schemas.microsoft.com/office/drawing/2014/main" id="{07EBD33C-B685-4BDF-A2FC-04E36B6CFDF9}"/>
              </a:ext>
            </a:extLst>
          </p:cNvPr>
          <p:cNvGrpSpPr>
            <a:grpSpLocks/>
          </p:cNvGrpSpPr>
          <p:nvPr/>
        </p:nvGrpSpPr>
        <p:grpSpPr bwMode="auto">
          <a:xfrm>
            <a:off x="4952048" y="3118920"/>
            <a:ext cx="3200400" cy="990600"/>
            <a:chOff x="432" y="1440"/>
            <a:chExt cx="1344" cy="624"/>
          </a:xfrm>
        </p:grpSpPr>
        <p:grpSp>
          <p:nvGrpSpPr>
            <p:cNvPr id="3" name="Group 66">
              <a:extLst>
                <a:ext uri="{FF2B5EF4-FFF2-40B4-BE49-F238E27FC236}">
                  <a16:creationId xmlns:a16="http://schemas.microsoft.com/office/drawing/2014/main" id="{0A20B3AF-C47D-4BE9-AF7C-142097EAF3A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52" y="1440"/>
              <a:ext cx="624" cy="624"/>
              <a:chOff x="1152" y="1440"/>
              <a:chExt cx="624" cy="624"/>
            </a:xfrm>
          </p:grpSpPr>
          <p:sp>
            <p:nvSpPr>
              <p:cNvPr id="5" name="Line 67">
                <a:extLst>
                  <a:ext uri="{FF2B5EF4-FFF2-40B4-BE49-F238E27FC236}">
                    <a16:creationId xmlns:a16="http://schemas.microsoft.com/office/drawing/2014/main" id="{51F8AB1A-A309-4C71-9616-EDDE95030B3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52" y="1440"/>
                <a:ext cx="0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" name="Line 68">
                <a:extLst>
                  <a:ext uri="{FF2B5EF4-FFF2-40B4-BE49-F238E27FC236}">
                    <a16:creationId xmlns:a16="http://schemas.microsoft.com/office/drawing/2014/main" id="{9E42AC57-39D8-4956-BD51-6734E6EDC59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52" y="1776"/>
                <a:ext cx="62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4" name="Text Box 69">
              <a:extLst>
                <a:ext uri="{FF2B5EF4-FFF2-40B4-BE49-F238E27FC236}">
                  <a16:creationId xmlns:a16="http://schemas.microsoft.com/office/drawing/2014/main" id="{FBFD673A-011B-4931-9386-6F791ADBFCB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2" y="1488"/>
              <a:ext cx="1200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8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     3             6,25</a:t>
              </a:r>
            </a:p>
          </p:txBody>
        </p:sp>
      </p:grpSp>
      <p:sp>
        <p:nvSpPr>
          <p:cNvPr id="7" name="Text Box 95">
            <a:extLst>
              <a:ext uri="{FF2B5EF4-FFF2-40B4-BE49-F238E27FC236}">
                <a16:creationId xmlns:a16="http://schemas.microsoft.com/office/drawing/2014/main" id="{E809EC04-68CE-470A-9223-857D05D6F7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46885" y="3032506"/>
            <a:ext cx="3810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latin typeface="Times New Roman" panose="02020603050405020304" pitchFamily="18" charset="0"/>
              </a:rPr>
              <a:t>0</a:t>
            </a:r>
          </a:p>
        </p:txBody>
      </p:sp>
      <p:grpSp>
        <p:nvGrpSpPr>
          <p:cNvPr id="8" name="Group 46">
            <a:extLst>
              <a:ext uri="{FF2B5EF4-FFF2-40B4-BE49-F238E27FC236}">
                <a16:creationId xmlns:a16="http://schemas.microsoft.com/office/drawing/2014/main" id="{0554B749-F2D0-4F30-B88E-A05C678E7DA7}"/>
              </a:ext>
            </a:extLst>
          </p:cNvPr>
          <p:cNvGrpSpPr>
            <a:grpSpLocks/>
          </p:cNvGrpSpPr>
          <p:nvPr/>
        </p:nvGrpSpPr>
        <p:grpSpPr bwMode="auto">
          <a:xfrm>
            <a:off x="1116648" y="2956306"/>
            <a:ext cx="2901950" cy="990600"/>
            <a:chOff x="457" y="1440"/>
            <a:chExt cx="1319" cy="624"/>
          </a:xfrm>
        </p:grpSpPr>
        <p:grpSp>
          <p:nvGrpSpPr>
            <p:cNvPr id="9" name="Group 47">
              <a:extLst>
                <a:ext uri="{FF2B5EF4-FFF2-40B4-BE49-F238E27FC236}">
                  <a16:creationId xmlns:a16="http://schemas.microsoft.com/office/drawing/2014/main" id="{ADE62921-61E3-44F5-B53B-79FD5DAC292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52" y="1440"/>
              <a:ext cx="624" cy="624"/>
              <a:chOff x="1152" y="1440"/>
              <a:chExt cx="624" cy="624"/>
            </a:xfrm>
          </p:grpSpPr>
          <p:sp>
            <p:nvSpPr>
              <p:cNvPr id="11" name="Line 48">
                <a:extLst>
                  <a:ext uri="{FF2B5EF4-FFF2-40B4-BE49-F238E27FC236}">
                    <a16:creationId xmlns:a16="http://schemas.microsoft.com/office/drawing/2014/main" id="{74F8929B-D36A-44BA-AA1E-0ED0F4F6339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52" y="1440"/>
                <a:ext cx="0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" name="Line 49">
                <a:extLst>
                  <a:ext uri="{FF2B5EF4-FFF2-40B4-BE49-F238E27FC236}">
                    <a16:creationId xmlns:a16="http://schemas.microsoft.com/office/drawing/2014/main" id="{3E9CB7E9-B841-4099-B88A-7261890D06B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52" y="1776"/>
                <a:ext cx="62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0" name="Text Box 50">
              <a:extLst>
                <a:ext uri="{FF2B5EF4-FFF2-40B4-BE49-F238E27FC236}">
                  <a16:creationId xmlns:a16="http://schemas.microsoft.com/office/drawing/2014/main" id="{0221B481-4A84-45E6-931E-8FBCFE82545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7" y="1488"/>
              <a:ext cx="1200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8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  91,08      3, 6</a:t>
              </a:r>
            </a:p>
          </p:txBody>
        </p:sp>
      </p:grpSp>
      <p:sp>
        <p:nvSpPr>
          <p:cNvPr id="13" name="Text Box 4">
            <a:extLst>
              <a:ext uri="{FF2B5EF4-FFF2-40B4-BE49-F238E27FC236}">
                <a16:creationId xmlns:a16="http://schemas.microsoft.com/office/drawing/2014/main" id="{8C0B0B59-5F26-4912-A73E-6A7CDBE3EB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3985" y="5138"/>
            <a:ext cx="388620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indent="0" eaLnBrk="1" hangingPunct="1">
              <a:spcBef>
                <a:spcPct val="50000"/>
              </a:spcBef>
              <a:buNone/>
            </a:pPr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</a:rPr>
              <a:t>1. Đặt tính rồi tính:</a:t>
            </a:r>
          </a:p>
        </p:txBody>
      </p:sp>
      <p:sp>
        <p:nvSpPr>
          <p:cNvPr id="14" name="Text Box 5">
            <a:extLst>
              <a:ext uri="{FF2B5EF4-FFF2-40B4-BE49-F238E27FC236}">
                <a16:creationId xmlns:a16="http://schemas.microsoft.com/office/drawing/2014/main" id="{419F3958-9ED9-4D4C-80BF-F2E95B5822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9114" y="434340"/>
            <a:ext cx="2590800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600" b="1">
                <a:solidFill>
                  <a:srgbClr val="0000FF"/>
                </a:solidFill>
                <a:latin typeface="Times New Roman" panose="02020603050405020304" pitchFamily="18" charset="0"/>
              </a:rPr>
              <a:t>a) 266,22 : 34</a:t>
            </a:r>
          </a:p>
        </p:txBody>
      </p:sp>
      <p:grpSp>
        <p:nvGrpSpPr>
          <p:cNvPr id="15" name="Group 10">
            <a:extLst>
              <a:ext uri="{FF2B5EF4-FFF2-40B4-BE49-F238E27FC236}">
                <a16:creationId xmlns:a16="http://schemas.microsoft.com/office/drawing/2014/main" id="{30CE217A-178B-48EA-BCD0-09C86B32001D}"/>
              </a:ext>
            </a:extLst>
          </p:cNvPr>
          <p:cNvGrpSpPr>
            <a:grpSpLocks/>
          </p:cNvGrpSpPr>
          <p:nvPr/>
        </p:nvGrpSpPr>
        <p:grpSpPr bwMode="auto">
          <a:xfrm>
            <a:off x="518282" y="815340"/>
            <a:ext cx="2559504" cy="990600"/>
            <a:chOff x="522" y="1440"/>
            <a:chExt cx="1254" cy="624"/>
          </a:xfrm>
        </p:grpSpPr>
        <p:grpSp>
          <p:nvGrpSpPr>
            <p:cNvPr id="16" name="Group 8">
              <a:extLst>
                <a:ext uri="{FF2B5EF4-FFF2-40B4-BE49-F238E27FC236}">
                  <a16:creationId xmlns:a16="http://schemas.microsoft.com/office/drawing/2014/main" id="{7DAC4FCE-7999-46BC-9A05-86B6BFDF062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52" y="1440"/>
              <a:ext cx="624" cy="624"/>
              <a:chOff x="1152" y="1440"/>
              <a:chExt cx="624" cy="624"/>
            </a:xfrm>
          </p:grpSpPr>
          <p:sp>
            <p:nvSpPr>
              <p:cNvPr id="18" name="Line 6">
                <a:extLst>
                  <a:ext uri="{FF2B5EF4-FFF2-40B4-BE49-F238E27FC236}">
                    <a16:creationId xmlns:a16="http://schemas.microsoft.com/office/drawing/2014/main" id="{B2CE8DF9-E0C2-4E76-A892-CF3DE6D28E9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52" y="1440"/>
                <a:ext cx="0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2600"/>
              </a:p>
            </p:txBody>
          </p:sp>
          <p:sp>
            <p:nvSpPr>
              <p:cNvPr id="19" name="Line 7">
                <a:extLst>
                  <a:ext uri="{FF2B5EF4-FFF2-40B4-BE49-F238E27FC236}">
                    <a16:creationId xmlns:a16="http://schemas.microsoft.com/office/drawing/2014/main" id="{A6944918-ECCA-4C60-A5D0-5837D2ED28C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52" y="1776"/>
                <a:ext cx="62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2600"/>
              </a:p>
            </p:txBody>
          </p:sp>
        </p:grpSp>
        <p:sp>
          <p:nvSpPr>
            <p:cNvPr id="17" name="Text Box 9">
              <a:extLst>
                <a:ext uri="{FF2B5EF4-FFF2-40B4-BE49-F238E27FC236}">
                  <a16:creationId xmlns:a16="http://schemas.microsoft.com/office/drawing/2014/main" id="{828AEC02-AC7A-483D-8D4E-D56CACD6D8B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22" y="1491"/>
              <a:ext cx="1200" cy="3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6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 266,22   34</a:t>
              </a:r>
            </a:p>
          </p:txBody>
        </p:sp>
      </p:grpSp>
      <p:sp>
        <p:nvSpPr>
          <p:cNvPr id="20" name="Text Box 11">
            <a:extLst>
              <a:ext uri="{FF2B5EF4-FFF2-40B4-BE49-F238E27FC236}">
                <a16:creationId xmlns:a16="http://schemas.microsoft.com/office/drawing/2014/main" id="{28AACF8C-25B0-4DC7-8B70-AAC95D69F5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2716" y="1286828"/>
            <a:ext cx="728663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600" b="1">
                <a:solidFill>
                  <a:srgbClr val="0000FF"/>
                </a:solidFill>
                <a:latin typeface="Times New Roman" panose="02020603050405020304" pitchFamily="18" charset="0"/>
              </a:rPr>
              <a:t>28</a:t>
            </a:r>
          </a:p>
        </p:txBody>
      </p:sp>
      <p:sp>
        <p:nvSpPr>
          <p:cNvPr id="21" name="Text Box 19">
            <a:extLst>
              <a:ext uri="{FF2B5EF4-FFF2-40B4-BE49-F238E27FC236}">
                <a16:creationId xmlns:a16="http://schemas.microsoft.com/office/drawing/2014/main" id="{7F6EE7C8-6436-4028-9B0D-A529524045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20498" y="1316990"/>
            <a:ext cx="304800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600" b="1">
                <a:solidFill>
                  <a:srgbClr val="FF0000"/>
                </a:solidFill>
                <a:latin typeface="Times New Roman" panose="02020603050405020304" pitchFamily="18" charset="0"/>
              </a:rPr>
              <a:t>,</a:t>
            </a:r>
          </a:p>
        </p:txBody>
      </p:sp>
      <p:sp>
        <p:nvSpPr>
          <p:cNvPr id="22" name="Text Box 12">
            <a:extLst>
              <a:ext uri="{FF2B5EF4-FFF2-40B4-BE49-F238E27FC236}">
                <a16:creationId xmlns:a16="http://schemas.microsoft.com/office/drawing/2014/main" id="{FB6B7586-649B-4BD2-BDCC-21F86A3D39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46885" y="3032505"/>
            <a:ext cx="381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FF0066"/>
                </a:solidFill>
                <a:latin typeface="Times New Roman" panose="02020603050405020304" pitchFamily="18" charset="0"/>
              </a:rPr>
              <a:t>0</a:t>
            </a:r>
          </a:p>
        </p:txBody>
      </p:sp>
      <p:sp>
        <p:nvSpPr>
          <p:cNvPr id="23" name="Text Box 21">
            <a:extLst>
              <a:ext uri="{FF2B5EF4-FFF2-40B4-BE49-F238E27FC236}">
                <a16:creationId xmlns:a16="http://schemas.microsoft.com/office/drawing/2014/main" id="{364F7024-B02C-41D9-8467-F141BBA47C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85135" y="3027743"/>
            <a:ext cx="381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>
                <a:solidFill>
                  <a:srgbClr val="FF0066"/>
                </a:solidFill>
                <a:latin typeface="Times New Roman" panose="02020603050405020304" pitchFamily="18" charset="0"/>
              </a:rPr>
              <a:t>6</a:t>
            </a:r>
          </a:p>
        </p:txBody>
      </p:sp>
      <p:sp>
        <p:nvSpPr>
          <p:cNvPr id="24" name="Text Box 23">
            <a:extLst>
              <a:ext uri="{FF2B5EF4-FFF2-40B4-BE49-F238E27FC236}">
                <a16:creationId xmlns:a16="http://schemas.microsoft.com/office/drawing/2014/main" id="{1362704B-7905-4F0F-AD4B-8A156A1F60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3219" y="1272974"/>
            <a:ext cx="381000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600" b="1">
                <a:solidFill>
                  <a:srgbClr val="0000FF"/>
                </a:solidFill>
                <a:latin typeface="Times New Roman" panose="02020603050405020304" pitchFamily="18" charset="0"/>
              </a:rPr>
              <a:t>2</a:t>
            </a:r>
          </a:p>
        </p:txBody>
      </p:sp>
      <p:sp>
        <p:nvSpPr>
          <p:cNvPr id="25" name="Text Box 24">
            <a:extLst>
              <a:ext uri="{FF2B5EF4-FFF2-40B4-BE49-F238E27FC236}">
                <a16:creationId xmlns:a16="http://schemas.microsoft.com/office/drawing/2014/main" id="{C64B19B3-AFD6-4659-8288-695B93AAE7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82385" y="1363028"/>
            <a:ext cx="457200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600" b="1">
                <a:solidFill>
                  <a:srgbClr val="FF0000"/>
                </a:solidFill>
                <a:latin typeface="Times New Roman" panose="02020603050405020304" pitchFamily="18" charset="0"/>
              </a:rPr>
              <a:t>7</a:t>
            </a:r>
          </a:p>
        </p:txBody>
      </p:sp>
      <p:sp>
        <p:nvSpPr>
          <p:cNvPr id="26" name="Text Box 26">
            <a:extLst>
              <a:ext uri="{FF2B5EF4-FFF2-40B4-BE49-F238E27FC236}">
                <a16:creationId xmlns:a16="http://schemas.microsoft.com/office/drawing/2014/main" id="{DD62115D-AAE4-4433-B7AB-4B1AE25083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6243" y="1729740"/>
            <a:ext cx="804862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600" b="1">
                <a:solidFill>
                  <a:srgbClr val="0000FF"/>
                </a:solidFill>
                <a:latin typeface="Times New Roman" panose="02020603050405020304" pitchFamily="18" charset="0"/>
              </a:rPr>
              <a:t>1 0</a:t>
            </a:r>
          </a:p>
        </p:txBody>
      </p:sp>
      <p:sp>
        <p:nvSpPr>
          <p:cNvPr id="27" name="Text Box 27">
            <a:extLst>
              <a:ext uri="{FF2B5EF4-FFF2-40B4-BE49-F238E27FC236}">
                <a16:creationId xmlns:a16="http://schemas.microsoft.com/office/drawing/2014/main" id="{B5EA6838-A9E2-4252-B7B4-94E3A38F08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28285" y="220028"/>
            <a:ext cx="25146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</a:rPr>
              <a:t>b) 483 : 35</a:t>
            </a:r>
          </a:p>
        </p:txBody>
      </p:sp>
      <p:grpSp>
        <p:nvGrpSpPr>
          <p:cNvPr id="28" name="Group 28">
            <a:extLst>
              <a:ext uri="{FF2B5EF4-FFF2-40B4-BE49-F238E27FC236}">
                <a16:creationId xmlns:a16="http://schemas.microsoft.com/office/drawing/2014/main" id="{2F7EA7BE-AD69-4687-A753-74D475F6BEBA}"/>
              </a:ext>
            </a:extLst>
          </p:cNvPr>
          <p:cNvGrpSpPr>
            <a:grpSpLocks/>
          </p:cNvGrpSpPr>
          <p:nvPr/>
        </p:nvGrpSpPr>
        <p:grpSpPr bwMode="auto">
          <a:xfrm>
            <a:off x="5037773" y="651828"/>
            <a:ext cx="2667000" cy="990600"/>
            <a:chOff x="432" y="1440"/>
            <a:chExt cx="1344" cy="624"/>
          </a:xfrm>
        </p:grpSpPr>
        <p:grpSp>
          <p:nvGrpSpPr>
            <p:cNvPr id="29" name="Group 29">
              <a:extLst>
                <a:ext uri="{FF2B5EF4-FFF2-40B4-BE49-F238E27FC236}">
                  <a16:creationId xmlns:a16="http://schemas.microsoft.com/office/drawing/2014/main" id="{006810A4-83D8-4454-9066-CA96738B838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52" y="1440"/>
              <a:ext cx="624" cy="624"/>
              <a:chOff x="1152" y="1440"/>
              <a:chExt cx="624" cy="624"/>
            </a:xfrm>
          </p:grpSpPr>
          <p:sp>
            <p:nvSpPr>
              <p:cNvPr id="31" name="Line 30">
                <a:extLst>
                  <a:ext uri="{FF2B5EF4-FFF2-40B4-BE49-F238E27FC236}">
                    <a16:creationId xmlns:a16="http://schemas.microsoft.com/office/drawing/2014/main" id="{5805FD49-7A49-4DF5-BE2A-3CB8F994BFF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52" y="1440"/>
                <a:ext cx="0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" name="Line 31">
                <a:extLst>
                  <a:ext uri="{FF2B5EF4-FFF2-40B4-BE49-F238E27FC236}">
                    <a16:creationId xmlns:a16="http://schemas.microsoft.com/office/drawing/2014/main" id="{02D67E39-298A-4D7C-85A2-2F76A7311C4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52" y="1776"/>
                <a:ext cx="62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0" name="Text Box 32">
              <a:extLst>
                <a:ext uri="{FF2B5EF4-FFF2-40B4-BE49-F238E27FC236}">
                  <a16:creationId xmlns:a16="http://schemas.microsoft.com/office/drawing/2014/main" id="{DAFC93F8-80A9-4BD1-BE1C-2B047B86060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2" y="1485"/>
              <a:ext cx="1200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8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     483     35</a:t>
              </a:r>
            </a:p>
          </p:txBody>
        </p:sp>
      </p:grpSp>
      <p:sp>
        <p:nvSpPr>
          <p:cNvPr id="33" name="Text Box 34">
            <a:extLst>
              <a:ext uri="{FF2B5EF4-FFF2-40B4-BE49-F238E27FC236}">
                <a16:creationId xmlns:a16="http://schemas.microsoft.com/office/drawing/2014/main" id="{C001516F-0452-46B5-B22E-307B61A598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98623" y="3199449"/>
            <a:ext cx="671513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FF0066"/>
                </a:solidFill>
                <a:latin typeface="Times New Roman" panose="02020603050405020304" pitchFamily="18" charset="0"/>
              </a:rPr>
              <a:t>25</a:t>
            </a:r>
          </a:p>
        </p:txBody>
      </p:sp>
      <p:sp>
        <p:nvSpPr>
          <p:cNvPr id="34" name="Text Box 37">
            <a:extLst>
              <a:ext uri="{FF2B5EF4-FFF2-40B4-BE49-F238E27FC236}">
                <a16:creationId xmlns:a16="http://schemas.microsoft.com/office/drawing/2014/main" id="{C737E1EB-3527-4E18-B860-B8787A2108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04660" y="1210628"/>
            <a:ext cx="3048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</a:rPr>
              <a:t>,</a:t>
            </a:r>
          </a:p>
        </p:txBody>
      </p:sp>
      <p:sp>
        <p:nvSpPr>
          <p:cNvPr id="35" name="Text Box 39">
            <a:extLst>
              <a:ext uri="{FF2B5EF4-FFF2-40B4-BE49-F238E27FC236}">
                <a16:creationId xmlns:a16="http://schemas.microsoft.com/office/drawing/2014/main" id="{C15BA136-3D6B-4FEB-943A-4C0D2A11F4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09373" y="1210628"/>
            <a:ext cx="3810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</a:rPr>
              <a:t>1</a:t>
            </a:r>
          </a:p>
        </p:txBody>
      </p:sp>
      <p:sp>
        <p:nvSpPr>
          <p:cNvPr id="36" name="Text Box 40">
            <a:extLst>
              <a:ext uri="{FF2B5EF4-FFF2-40B4-BE49-F238E27FC236}">
                <a16:creationId xmlns:a16="http://schemas.microsoft.com/office/drawing/2014/main" id="{28A693A6-BCB6-4651-87A1-842AE594F3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46445" y="1138873"/>
            <a:ext cx="381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</a:rPr>
              <a:t>3</a:t>
            </a:r>
          </a:p>
        </p:txBody>
      </p:sp>
      <p:sp>
        <p:nvSpPr>
          <p:cNvPr id="37" name="Text Box 42">
            <a:extLst>
              <a:ext uri="{FF2B5EF4-FFF2-40B4-BE49-F238E27FC236}">
                <a16:creationId xmlns:a16="http://schemas.microsoft.com/office/drawing/2014/main" id="{30D280E8-2DB6-46A4-A059-1E7596A7A5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94973" y="1145540"/>
            <a:ext cx="595312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</a:rPr>
              <a:t>13</a:t>
            </a:r>
          </a:p>
        </p:txBody>
      </p:sp>
      <p:sp>
        <p:nvSpPr>
          <p:cNvPr id="38" name="Text Box 43">
            <a:extLst>
              <a:ext uri="{FF2B5EF4-FFF2-40B4-BE49-F238E27FC236}">
                <a16:creationId xmlns:a16="http://schemas.microsoft.com/office/drawing/2014/main" id="{36E93869-B71A-45E7-83F7-FE7154ACFD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82410" y="1199515"/>
            <a:ext cx="381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</a:rPr>
              <a:t>3</a:t>
            </a:r>
          </a:p>
        </p:txBody>
      </p:sp>
      <p:sp>
        <p:nvSpPr>
          <p:cNvPr id="39" name="Text Box 44">
            <a:extLst>
              <a:ext uri="{FF2B5EF4-FFF2-40B4-BE49-F238E27FC236}">
                <a16:creationId xmlns:a16="http://schemas.microsoft.com/office/drawing/2014/main" id="{9DB98AA3-4DAA-4797-A91E-FD35630D4B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09285" y="1555115"/>
            <a:ext cx="6096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</a:rPr>
              <a:t>28</a:t>
            </a:r>
          </a:p>
        </p:txBody>
      </p:sp>
      <p:sp>
        <p:nvSpPr>
          <p:cNvPr id="40" name="Text Box 45">
            <a:extLst>
              <a:ext uri="{FF2B5EF4-FFF2-40B4-BE49-F238E27FC236}">
                <a16:creationId xmlns:a16="http://schemas.microsoft.com/office/drawing/2014/main" id="{01BA65F9-9AC2-4012-982A-CA62683C98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5860" y="2506028"/>
            <a:ext cx="28956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</a:rPr>
              <a:t>c) 91,08 : 3,6</a:t>
            </a:r>
          </a:p>
        </p:txBody>
      </p:sp>
      <p:sp>
        <p:nvSpPr>
          <p:cNvPr id="41" name="Line 53">
            <a:extLst>
              <a:ext uri="{FF2B5EF4-FFF2-40B4-BE49-F238E27FC236}">
                <a16:creationId xmlns:a16="http://schemas.microsoft.com/office/drawing/2014/main" id="{200BD8B8-425B-4502-9227-528FACFE96D3}"/>
              </a:ext>
            </a:extLst>
          </p:cNvPr>
          <p:cNvSpPr>
            <a:spLocks noChangeShapeType="1"/>
          </p:cNvSpPr>
          <p:nvPr/>
        </p:nvSpPr>
        <p:spPr bwMode="auto">
          <a:xfrm>
            <a:off x="1732598" y="3323018"/>
            <a:ext cx="152400" cy="166688"/>
          </a:xfrm>
          <a:prstGeom prst="line">
            <a:avLst/>
          </a:prstGeom>
          <a:noFill/>
          <a:ln w="28575">
            <a:solidFill>
              <a:srgbClr val="FF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" name="Line 54">
            <a:extLst>
              <a:ext uri="{FF2B5EF4-FFF2-40B4-BE49-F238E27FC236}">
                <a16:creationId xmlns:a16="http://schemas.microsoft.com/office/drawing/2014/main" id="{47999470-9B9E-449B-B0ED-B0AAEBEB2D99}"/>
              </a:ext>
            </a:extLst>
          </p:cNvPr>
          <p:cNvSpPr>
            <a:spLocks noChangeShapeType="1"/>
          </p:cNvSpPr>
          <p:nvPr/>
        </p:nvSpPr>
        <p:spPr bwMode="auto">
          <a:xfrm>
            <a:off x="2878773" y="3337306"/>
            <a:ext cx="152400" cy="166687"/>
          </a:xfrm>
          <a:prstGeom prst="line">
            <a:avLst/>
          </a:prstGeom>
          <a:noFill/>
          <a:ln w="28575">
            <a:solidFill>
              <a:srgbClr val="FF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" name="Text Box 55">
            <a:extLst>
              <a:ext uri="{FF2B5EF4-FFF2-40B4-BE49-F238E27FC236}">
                <a16:creationId xmlns:a16="http://schemas.microsoft.com/office/drawing/2014/main" id="{2A066F5B-1711-4CB7-94BA-374B318E78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0685" y="3037268"/>
            <a:ext cx="3048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latin typeface="Times New Roman" panose="02020603050405020304" pitchFamily="18" charset="0"/>
              </a:rPr>
              <a:t>,</a:t>
            </a:r>
          </a:p>
        </p:txBody>
      </p:sp>
      <p:sp>
        <p:nvSpPr>
          <p:cNvPr id="44" name="Text Box 57">
            <a:extLst>
              <a:ext uri="{FF2B5EF4-FFF2-40B4-BE49-F238E27FC236}">
                <a16:creationId xmlns:a16="http://schemas.microsoft.com/office/drawing/2014/main" id="{2B7CE177-D9D7-424D-A3BA-A89F5D209C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18460" y="3465892"/>
            <a:ext cx="3810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</a:rPr>
              <a:t>5</a:t>
            </a:r>
          </a:p>
        </p:txBody>
      </p:sp>
      <p:sp>
        <p:nvSpPr>
          <p:cNvPr id="45" name="Text Box 59">
            <a:extLst>
              <a:ext uri="{FF2B5EF4-FFF2-40B4-BE49-F238E27FC236}">
                <a16:creationId xmlns:a16="http://schemas.microsoft.com/office/drawing/2014/main" id="{8333723A-1DB2-4321-8622-8B3EF3D4B6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61198" y="3775456"/>
            <a:ext cx="3810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</a:rPr>
              <a:t>8</a:t>
            </a:r>
          </a:p>
        </p:txBody>
      </p:sp>
      <p:sp>
        <p:nvSpPr>
          <p:cNvPr id="46" name="Text Box 60">
            <a:extLst>
              <a:ext uri="{FF2B5EF4-FFF2-40B4-BE49-F238E27FC236}">
                <a16:creationId xmlns:a16="http://schemas.microsoft.com/office/drawing/2014/main" id="{769C21D1-054F-44D4-83C6-9012FB2B14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8010" y="3470656"/>
            <a:ext cx="22860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</a:rPr>
              <a:t>, </a:t>
            </a:r>
          </a:p>
        </p:txBody>
      </p:sp>
      <p:sp>
        <p:nvSpPr>
          <p:cNvPr id="47" name="Text Box 62">
            <a:extLst>
              <a:ext uri="{FF2B5EF4-FFF2-40B4-BE49-F238E27FC236}">
                <a16:creationId xmlns:a16="http://schemas.microsoft.com/office/drawing/2014/main" id="{27C28823-4229-4C52-8597-91277A3E26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94998" y="3209407"/>
            <a:ext cx="8763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</a:rPr>
              <a:t>00</a:t>
            </a:r>
          </a:p>
        </p:txBody>
      </p:sp>
      <p:sp>
        <p:nvSpPr>
          <p:cNvPr id="48" name="Text Box 63">
            <a:extLst>
              <a:ext uri="{FF2B5EF4-FFF2-40B4-BE49-F238E27FC236}">
                <a16:creationId xmlns:a16="http://schemas.microsoft.com/office/drawing/2014/main" id="{BBE8D2C2-DE2D-4728-A4C5-B0E8C0AC11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61660" y="2606040"/>
            <a:ext cx="20574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</a:rPr>
              <a:t>d) 3 : 6,25</a:t>
            </a:r>
          </a:p>
        </p:txBody>
      </p:sp>
      <p:sp>
        <p:nvSpPr>
          <p:cNvPr id="49" name="Line 71">
            <a:extLst>
              <a:ext uri="{FF2B5EF4-FFF2-40B4-BE49-F238E27FC236}">
                <a16:creationId xmlns:a16="http://schemas.microsoft.com/office/drawing/2014/main" id="{3338B78F-B9F1-4A60-B6AE-164D5544506F}"/>
              </a:ext>
            </a:extLst>
          </p:cNvPr>
          <p:cNvSpPr>
            <a:spLocks noChangeShapeType="1"/>
          </p:cNvSpPr>
          <p:nvPr/>
        </p:nvSpPr>
        <p:spPr bwMode="auto">
          <a:xfrm>
            <a:off x="6999923" y="3495157"/>
            <a:ext cx="152400" cy="166688"/>
          </a:xfrm>
          <a:prstGeom prst="line">
            <a:avLst/>
          </a:prstGeom>
          <a:noFill/>
          <a:ln w="28575">
            <a:solidFill>
              <a:srgbClr val="FF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" name="Text Box 73">
            <a:extLst>
              <a:ext uri="{FF2B5EF4-FFF2-40B4-BE49-F238E27FC236}">
                <a16:creationId xmlns:a16="http://schemas.microsoft.com/office/drawing/2014/main" id="{DFFD6768-3E27-4AB4-82D2-F6E7B14450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09285" y="3542782"/>
            <a:ext cx="88582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</a:rPr>
              <a:t>500</a:t>
            </a:r>
          </a:p>
        </p:txBody>
      </p:sp>
      <p:sp>
        <p:nvSpPr>
          <p:cNvPr id="51" name="Text Box 75">
            <a:extLst>
              <a:ext uri="{FF2B5EF4-FFF2-40B4-BE49-F238E27FC236}">
                <a16:creationId xmlns:a16="http://schemas.microsoft.com/office/drawing/2014/main" id="{92AFB708-230B-44AF-A6BC-A1B2F08CCC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47510" y="3623745"/>
            <a:ext cx="3810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CC0000"/>
                </a:solidFill>
                <a:latin typeface="Times New Roman" panose="02020603050405020304" pitchFamily="18" charset="0"/>
              </a:rPr>
              <a:t>0</a:t>
            </a:r>
          </a:p>
        </p:txBody>
      </p:sp>
      <p:sp>
        <p:nvSpPr>
          <p:cNvPr id="52" name="Text Box 76">
            <a:extLst>
              <a:ext uri="{FF2B5EF4-FFF2-40B4-BE49-F238E27FC236}">
                <a16:creationId xmlns:a16="http://schemas.microsoft.com/office/drawing/2014/main" id="{BA75A55B-2A7B-415C-862E-30009CBED1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33248" y="3595170"/>
            <a:ext cx="22860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CC0000"/>
                </a:solidFill>
                <a:latin typeface="Times New Roman" panose="02020603050405020304" pitchFamily="18" charset="0"/>
              </a:rPr>
              <a:t>, </a:t>
            </a:r>
          </a:p>
        </p:txBody>
      </p:sp>
      <p:sp>
        <p:nvSpPr>
          <p:cNvPr id="53" name="Text Box 79">
            <a:extLst>
              <a:ext uri="{FF2B5EF4-FFF2-40B4-BE49-F238E27FC236}">
                <a16:creationId xmlns:a16="http://schemas.microsoft.com/office/drawing/2014/main" id="{B87B72D6-8805-4568-AA73-50313D8931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40425" y="1721168"/>
            <a:ext cx="381000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600" b="1">
                <a:solidFill>
                  <a:srgbClr val="0000FF"/>
                </a:solidFill>
                <a:latin typeface="Times New Roman" panose="02020603050405020304" pitchFamily="18" charset="0"/>
              </a:rPr>
              <a:t>2</a:t>
            </a:r>
          </a:p>
        </p:txBody>
      </p:sp>
      <p:sp>
        <p:nvSpPr>
          <p:cNvPr id="54" name="Text Box 81">
            <a:extLst>
              <a:ext uri="{FF2B5EF4-FFF2-40B4-BE49-F238E27FC236}">
                <a16:creationId xmlns:a16="http://schemas.microsoft.com/office/drawing/2014/main" id="{6B413EA2-558D-4A51-A645-F4C5B87B31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44323" y="1363028"/>
            <a:ext cx="433387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600" b="1">
                <a:solidFill>
                  <a:srgbClr val="FF0000"/>
                </a:solidFill>
                <a:latin typeface="Times New Roman" panose="02020603050405020304" pitchFamily="18" charset="0"/>
              </a:rPr>
              <a:t>8</a:t>
            </a:r>
          </a:p>
        </p:txBody>
      </p:sp>
      <p:sp>
        <p:nvSpPr>
          <p:cNvPr id="55" name="Text Box 82">
            <a:extLst>
              <a:ext uri="{FF2B5EF4-FFF2-40B4-BE49-F238E27FC236}">
                <a16:creationId xmlns:a16="http://schemas.microsoft.com/office/drawing/2014/main" id="{5EF17D1E-DBB2-467E-92F9-D3CA22EBE4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68160" y="1363028"/>
            <a:ext cx="400050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600" b="1">
                <a:solidFill>
                  <a:srgbClr val="FF0000"/>
                </a:solidFill>
                <a:latin typeface="Times New Roman" panose="02020603050405020304" pitchFamily="18" charset="0"/>
              </a:rPr>
              <a:t>3</a:t>
            </a:r>
          </a:p>
        </p:txBody>
      </p:sp>
      <p:sp>
        <p:nvSpPr>
          <p:cNvPr id="56" name="Text Box 83">
            <a:extLst>
              <a:ext uri="{FF2B5EF4-FFF2-40B4-BE49-F238E27FC236}">
                <a16:creationId xmlns:a16="http://schemas.microsoft.com/office/drawing/2014/main" id="{E7864E73-BDC7-4017-AD0A-4094DA9B95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25185" y="2110740"/>
            <a:ext cx="609600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600" b="1">
                <a:solidFill>
                  <a:srgbClr val="0000FF"/>
                </a:solidFill>
                <a:latin typeface="Times New Roman" panose="02020603050405020304" pitchFamily="18" charset="0"/>
              </a:rPr>
              <a:t>0</a:t>
            </a:r>
          </a:p>
        </p:txBody>
      </p:sp>
      <p:sp>
        <p:nvSpPr>
          <p:cNvPr id="57" name="Text Box 86">
            <a:extLst>
              <a:ext uri="{FF2B5EF4-FFF2-40B4-BE49-F238E27FC236}">
                <a16:creationId xmlns:a16="http://schemas.microsoft.com/office/drawing/2014/main" id="{AD357AF7-CD63-44E8-879F-7E93A2CA6B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4098" y="1555115"/>
            <a:ext cx="381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</a:rPr>
              <a:t>0</a:t>
            </a:r>
          </a:p>
        </p:txBody>
      </p:sp>
      <p:sp>
        <p:nvSpPr>
          <p:cNvPr id="58" name="Text Box 87">
            <a:extLst>
              <a:ext uri="{FF2B5EF4-FFF2-40B4-BE49-F238E27FC236}">
                <a16:creationId xmlns:a16="http://schemas.microsoft.com/office/drawing/2014/main" id="{B018775E-A101-44D9-B913-F6C932F1C5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80860" y="1196340"/>
            <a:ext cx="381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</a:rPr>
              <a:t>8</a:t>
            </a:r>
          </a:p>
        </p:txBody>
      </p:sp>
      <p:sp>
        <p:nvSpPr>
          <p:cNvPr id="59" name="Text Box 88">
            <a:extLst>
              <a:ext uri="{FF2B5EF4-FFF2-40B4-BE49-F238E27FC236}">
                <a16:creationId xmlns:a16="http://schemas.microsoft.com/office/drawing/2014/main" id="{0B9180F7-7811-42AA-8488-93CDB479B7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8860" y="1964690"/>
            <a:ext cx="381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</a:rPr>
              <a:t>0</a:t>
            </a:r>
          </a:p>
        </p:txBody>
      </p:sp>
      <p:sp>
        <p:nvSpPr>
          <p:cNvPr id="60" name="Text Box 89">
            <a:extLst>
              <a:ext uri="{FF2B5EF4-FFF2-40B4-BE49-F238E27FC236}">
                <a16:creationId xmlns:a16="http://schemas.microsoft.com/office/drawing/2014/main" id="{7ECDA1FA-1BE6-4DEA-9CC0-6E92A43FF1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27798" y="3761168"/>
            <a:ext cx="65722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</a:rPr>
              <a:t>1 0</a:t>
            </a:r>
          </a:p>
        </p:txBody>
      </p:sp>
      <p:sp>
        <p:nvSpPr>
          <p:cNvPr id="61" name="Text Box 90">
            <a:extLst>
              <a:ext uri="{FF2B5EF4-FFF2-40B4-BE49-F238E27FC236}">
                <a16:creationId xmlns:a16="http://schemas.microsoft.com/office/drawing/2014/main" id="{D98E87B4-6402-4A22-B871-35881232C7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46998" y="3475418"/>
            <a:ext cx="381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</a:rPr>
              <a:t>2</a:t>
            </a:r>
          </a:p>
        </p:txBody>
      </p:sp>
      <p:sp>
        <p:nvSpPr>
          <p:cNvPr id="62" name="Text Box 91">
            <a:extLst>
              <a:ext uri="{FF2B5EF4-FFF2-40B4-BE49-F238E27FC236}">
                <a16:creationId xmlns:a16="http://schemas.microsoft.com/office/drawing/2014/main" id="{DB0B34A5-9842-4F1E-8CBF-3F2E4B785F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1585" y="3399218"/>
            <a:ext cx="6096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</a:rPr>
              <a:t>19</a:t>
            </a:r>
          </a:p>
        </p:txBody>
      </p:sp>
      <p:sp>
        <p:nvSpPr>
          <p:cNvPr id="63" name="Text Box 93">
            <a:extLst>
              <a:ext uri="{FF2B5EF4-FFF2-40B4-BE49-F238E27FC236}">
                <a16:creationId xmlns:a16="http://schemas.microsoft.com/office/drawing/2014/main" id="{6C4C9608-DB16-4171-AC37-0CE8A76460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51673" y="4104068"/>
            <a:ext cx="381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</a:rPr>
              <a:t>0</a:t>
            </a:r>
          </a:p>
        </p:txBody>
      </p:sp>
      <p:sp>
        <p:nvSpPr>
          <p:cNvPr id="64" name="Text Box 94">
            <a:extLst>
              <a:ext uri="{FF2B5EF4-FFF2-40B4-BE49-F238E27FC236}">
                <a16:creationId xmlns:a16="http://schemas.microsoft.com/office/drawing/2014/main" id="{EAF988F6-CA0D-4B1E-A0B1-B8A8DFA965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2785" y="3470655"/>
            <a:ext cx="381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</a:rPr>
              <a:t>3</a:t>
            </a:r>
          </a:p>
        </p:txBody>
      </p:sp>
      <p:sp>
        <p:nvSpPr>
          <p:cNvPr id="65" name="Text Box 96">
            <a:extLst>
              <a:ext uri="{FF2B5EF4-FFF2-40B4-BE49-F238E27FC236}">
                <a16:creationId xmlns:a16="http://schemas.microsoft.com/office/drawing/2014/main" id="{53903DDE-E84C-4F25-BC87-94E9CB84B6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18885" y="3533257"/>
            <a:ext cx="381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</a:rPr>
              <a:t>0</a:t>
            </a:r>
          </a:p>
        </p:txBody>
      </p:sp>
      <p:sp>
        <p:nvSpPr>
          <p:cNvPr id="66" name="Text Box 97">
            <a:extLst>
              <a:ext uri="{FF2B5EF4-FFF2-40B4-BE49-F238E27FC236}">
                <a16:creationId xmlns:a16="http://schemas.microsoft.com/office/drawing/2014/main" id="{1DD11752-7DEE-499B-A1EC-D3EAA695AA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23623" y="3204645"/>
            <a:ext cx="3810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</a:rPr>
              <a:t>0</a:t>
            </a:r>
          </a:p>
        </p:txBody>
      </p:sp>
      <p:sp>
        <p:nvSpPr>
          <p:cNvPr id="67" name="Text Box 98">
            <a:extLst>
              <a:ext uri="{FF2B5EF4-FFF2-40B4-BE49-F238E27FC236}">
                <a16:creationId xmlns:a16="http://schemas.microsoft.com/office/drawing/2014/main" id="{C32CCF64-178D-4639-9168-F316929D4A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52310" y="3628507"/>
            <a:ext cx="381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CC0000"/>
                </a:solidFill>
                <a:latin typeface="Times New Roman" panose="02020603050405020304" pitchFamily="18" charset="0"/>
              </a:rPr>
              <a:t>4</a:t>
            </a:r>
          </a:p>
        </p:txBody>
      </p:sp>
      <p:sp>
        <p:nvSpPr>
          <p:cNvPr id="68" name="Text Box 99">
            <a:extLst>
              <a:ext uri="{FF2B5EF4-FFF2-40B4-BE49-F238E27FC236}">
                <a16:creationId xmlns:a16="http://schemas.microsoft.com/office/drawing/2014/main" id="{2E643F7B-3CE4-4CC7-A890-45F8EC27DA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66623" y="3628507"/>
            <a:ext cx="381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CC0000"/>
                </a:solidFill>
                <a:latin typeface="Times New Roman" panose="02020603050405020304" pitchFamily="18" charset="0"/>
              </a:rPr>
              <a:t>8</a:t>
            </a:r>
          </a:p>
        </p:txBody>
      </p:sp>
      <p:sp>
        <p:nvSpPr>
          <p:cNvPr id="69" name="Text Box 100">
            <a:extLst>
              <a:ext uri="{FF2B5EF4-FFF2-40B4-BE49-F238E27FC236}">
                <a16:creationId xmlns:a16="http://schemas.microsoft.com/office/drawing/2014/main" id="{DE05FD31-A5DC-4B72-AF43-CB1891072D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33173" y="3852345"/>
            <a:ext cx="3810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1696929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000">
        <p:blinds dir="vert"/>
      </p:transition>
    </mc:Choice>
    <mc:Fallback xmlns="">
      <p:transition spd="slow" advTm="3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6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0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0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1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3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3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4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58" presetID="35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discrete" valueType="str">
                                      <p:cBhvr>
                                        <p:cTn id="15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60" presetID="6" presetClass="entr" presetSubtype="16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63" presetID="35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discrete" valueType="str">
                                      <p:cBhvr>
                                        <p:cTn id="16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2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6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13 0.01081 L 0.02031 0.00865 " pathEditMode="relative" rAng="0" ptsTypes="AA">
                                      <p:cBhvr>
                                        <p:cTn id="18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63" y="-1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2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9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2" fill="hold">
                      <p:stCondLst>
                        <p:cond delay="indefinite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6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6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6" fill="hold">
                      <p:stCondLst>
                        <p:cond delay="indefinite"/>
                      </p:stCondLst>
                      <p:childTnLst>
                        <p:par>
                          <p:cTn id="227" fill="hold">
                            <p:stCondLst>
                              <p:cond delay="0"/>
                            </p:stCondLst>
                            <p:childTnLst>
                              <p:par>
                                <p:cTn id="228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3" fill="hold">
                      <p:stCondLst>
                        <p:cond delay="indefinite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7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2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3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5" fill="hold">
                      <p:stCondLst>
                        <p:cond delay="indefinite"/>
                      </p:stCondLst>
                      <p:childTnLst>
                        <p:par>
                          <p:cTn id="246" fill="hold">
                            <p:stCondLst>
                              <p:cond delay="0"/>
                            </p:stCondLst>
                            <p:childTnLst>
                              <p:par>
                                <p:cTn id="247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4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0" fill="hold">
                      <p:stCondLst>
                        <p:cond delay="indefinite"/>
                      </p:stCondLst>
                      <p:childTnLst>
                        <p:par>
                          <p:cTn id="251" fill="hold">
                            <p:stCondLst>
                              <p:cond delay="0"/>
                            </p:stCondLst>
                            <p:childTnLst>
                              <p:par>
                                <p:cTn id="25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255" presetID="35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discrete" valueType="str">
                                      <p:cBhvr>
                                        <p:cTn id="25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7" fill="hold">
                      <p:stCondLst>
                        <p:cond delay="indefinite"/>
                      </p:stCondLst>
                      <p:childTnLst>
                        <p:par>
                          <p:cTn id="258" fill="hold">
                            <p:stCondLst>
                              <p:cond delay="0"/>
                            </p:stCondLst>
                            <p:childTnLst>
                              <p:par>
                                <p:cTn id="259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6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2" fill="hold">
                      <p:stCondLst>
                        <p:cond delay="indefinite"/>
                      </p:stCondLst>
                      <p:childTnLst>
                        <p:par>
                          <p:cTn id="263" fill="hold">
                            <p:stCondLst>
                              <p:cond delay="0"/>
                            </p:stCondLst>
                            <p:childTnLst>
                              <p:par>
                                <p:cTn id="264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9" fill="hold">
                      <p:stCondLst>
                        <p:cond delay="indefinite"/>
                      </p:stCondLst>
                      <p:childTnLst>
                        <p:par>
                          <p:cTn id="270" fill="hold">
                            <p:stCondLst>
                              <p:cond delay="0"/>
                            </p:stCondLst>
                            <p:childTnLst>
                              <p:par>
                                <p:cTn id="271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7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4" fill="hold">
                      <p:stCondLst>
                        <p:cond delay="indefinite"/>
                      </p:stCondLst>
                      <p:childTnLst>
                        <p:par>
                          <p:cTn id="275" fill="hold">
                            <p:stCondLst>
                              <p:cond delay="0"/>
                            </p:stCondLst>
                            <p:childTnLst>
                              <p:par>
                                <p:cTn id="276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7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9" fill="hold">
                      <p:stCondLst>
                        <p:cond delay="indefinite"/>
                      </p:stCondLst>
                      <p:childTnLst>
                        <p:par>
                          <p:cTn id="280" fill="hold">
                            <p:stCondLst>
                              <p:cond delay="0"/>
                            </p:stCondLst>
                            <p:childTnLst>
                              <p:par>
                                <p:cTn id="281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8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4" fill="hold">
                      <p:stCondLst>
                        <p:cond delay="indefinite"/>
                      </p:stCondLst>
                      <p:childTnLst>
                        <p:par>
                          <p:cTn id="285" fill="hold">
                            <p:stCondLst>
                              <p:cond delay="0"/>
                            </p:stCondLst>
                            <p:childTnLst>
                              <p:par>
                                <p:cTn id="286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8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9" fill="hold">
                      <p:stCondLst>
                        <p:cond delay="indefinite"/>
                      </p:stCondLst>
                      <p:childTnLst>
                        <p:par>
                          <p:cTn id="290" fill="hold">
                            <p:stCondLst>
                              <p:cond delay="0"/>
                            </p:stCondLst>
                            <p:childTnLst>
                              <p:par>
                                <p:cTn id="291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9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4" fill="hold">
                      <p:stCondLst>
                        <p:cond delay="indefinite"/>
                      </p:stCondLst>
                      <p:childTnLst>
                        <p:par>
                          <p:cTn id="295" fill="hold">
                            <p:stCondLst>
                              <p:cond delay="0"/>
                            </p:stCondLst>
                            <p:childTnLst>
                              <p:par>
                                <p:cTn id="296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9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9" fill="hold">
                      <p:stCondLst>
                        <p:cond delay="indefinite"/>
                      </p:stCondLst>
                      <p:childTnLst>
                        <p:par>
                          <p:cTn id="300" fill="hold">
                            <p:stCondLst>
                              <p:cond delay="0"/>
                            </p:stCondLst>
                            <p:childTnLst>
                              <p:par>
                                <p:cTn id="301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0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4" fill="hold">
                      <p:stCondLst>
                        <p:cond delay="indefinite"/>
                      </p:stCondLst>
                      <p:childTnLst>
                        <p:par>
                          <p:cTn id="305" fill="hold">
                            <p:stCondLst>
                              <p:cond delay="0"/>
                            </p:stCondLst>
                            <p:childTnLst>
                              <p:par>
                                <p:cTn id="306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0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1"/>
      <p:bldP spid="13" grpId="0"/>
      <p:bldP spid="14" grpId="0"/>
      <p:bldP spid="20" grpId="0"/>
      <p:bldP spid="21" grpId="0"/>
      <p:bldP spid="24" grpId="1"/>
      <p:bldP spid="25" grpId="0"/>
      <p:bldP spid="26" grpId="0"/>
      <p:bldP spid="27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3" grpId="0"/>
      <p:bldP spid="43" grpId="1"/>
      <p:bldP spid="44" grpId="0"/>
      <p:bldP spid="45" grpId="0"/>
      <p:bldP spid="46" grpId="0"/>
      <p:bldP spid="47" grpId="0"/>
      <p:bldP spid="48" grpId="0"/>
      <p:bldP spid="50" grpId="0"/>
      <p:bldP spid="51" grpId="0"/>
      <p:bldP spid="52" grpId="0"/>
      <p:bldP spid="53" grpId="0"/>
      <p:bldP spid="54" grpId="0"/>
      <p:bldP spid="55" grpId="0"/>
      <p:bldP spid="56" grpId="0"/>
      <p:bldP spid="57" grpId="0"/>
      <p:bldP spid="58" grpId="0"/>
      <p:bldP spid="59" grpId="0"/>
      <p:bldP spid="60" grpId="0"/>
      <p:bldP spid="61" grpId="0"/>
      <p:bldP spid="62" grpId="0"/>
      <p:bldP spid="63" grpId="0"/>
      <p:bldP spid="64" grpId="0"/>
      <p:bldP spid="65" grpId="0"/>
      <p:bldP spid="66" grpId="0"/>
      <p:bldP spid="67" grpId="0"/>
      <p:bldP spid="68" grpId="0"/>
      <p:bldP spid="6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儿童教育通用ppt模板"/>
</p:tagLst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Gothic-EB" panose="020F0302020204030204"/>
        <a:ea typeface="华康少女文字W5"/>
        <a:cs typeface=""/>
      </a:majorFont>
      <a:minorFont>
        <a:latin typeface="DFGothic-EB" panose="020F0502020204030204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855</TotalTime>
  <Words>661</Words>
  <Application>Microsoft Office PowerPoint</Application>
  <PresentationFormat>On-screen Show (16:9)</PresentationFormat>
  <Paragraphs>156</Paragraphs>
  <Slides>17</Slides>
  <Notes>11</Notes>
  <HiddenSlides>0</HiddenSlides>
  <MMClips>1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6" baseType="lpstr">
      <vt:lpstr>Cambria Math</vt:lpstr>
      <vt:lpstr>Calibri</vt:lpstr>
      <vt:lpstr>DFGothic-EB</vt:lpstr>
      <vt:lpstr>.VnTime</vt:lpstr>
      <vt:lpstr>Tahoma</vt:lpstr>
      <vt:lpstr>Arial</vt:lpstr>
      <vt:lpstr>Times New Roman</vt:lpstr>
      <vt:lpstr>Office 主题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Users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儿童教育通用ppt模板</dc:title>
  <dc:creator>Windows 用户</dc:creator>
  <cp:lastModifiedBy>DELL</cp:lastModifiedBy>
  <cp:revision>65</cp:revision>
  <dcterms:created xsi:type="dcterms:W3CDTF">2015-10-28T03:33:35Z</dcterms:created>
  <dcterms:modified xsi:type="dcterms:W3CDTF">2021-09-10T16:22:33Z</dcterms:modified>
</cp:coreProperties>
</file>