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16"/>
  </p:notesMasterIdLst>
  <p:sldIdLst>
    <p:sldId id="630" r:id="rId2"/>
    <p:sldId id="339" r:id="rId3"/>
    <p:sldId id="256" r:id="rId4"/>
    <p:sldId id="319" r:id="rId5"/>
    <p:sldId id="637" r:id="rId6"/>
    <p:sldId id="634" r:id="rId7"/>
    <p:sldId id="371" r:id="rId8"/>
    <p:sldId id="635" r:id="rId9"/>
    <p:sldId id="638" r:id="rId10"/>
    <p:sldId id="639" r:id="rId11"/>
    <p:sldId id="627" r:id="rId12"/>
    <p:sldId id="361" r:id="rId13"/>
    <p:sldId id="353" r:id="rId14"/>
    <p:sldId id="336" r:id="rId15"/>
  </p:sldIdLst>
  <p:sldSz cx="12161838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P001 4 hàng" panose="020B0604020202020204" charset="0"/>
      <p:regular r:id="rId21"/>
      <p:bold r:id="rId22"/>
    </p:embeddedFont>
    <p:embeddedFont>
      <p:font typeface="Itim" panose="020B0604020202020204" charset="-34"/>
      <p:regular r:id="rId23"/>
    </p:embeddedFont>
    <p:embeddedFont>
      <p:font typeface="Varela Round" panose="00000500000000000000" pitchFamily="2" charset="-79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C37"/>
    <a:srgbClr val="DE0000"/>
    <a:srgbClr val="22211E"/>
    <a:srgbClr val="FEFAF7"/>
    <a:srgbClr val="DBF4F6"/>
    <a:srgbClr val="FFE5A8"/>
    <a:srgbClr val="FBF2DD"/>
    <a:srgbClr val="FFDC6D"/>
    <a:srgbClr val="D6F1F2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70" autoAdjust="0"/>
    <p:restoredTop sz="95352" autoAdjust="0"/>
  </p:normalViewPr>
  <p:slideViewPr>
    <p:cSldViewPr snapToGrid="0">
      <p:cViewPr varScale="1">
        <p:scale>
          <a:sx n="79" d="100"/>
          <a:sy n="79" d="100"/>
        </p:scale>
        <p:origin x="504" y="71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GV </a:t>
            </a:r>
            <a:r>
              <a:rPr lang="en-US" b="0" dirty="0" err="1"/>
              <a:t>linh</a:t>
            </a:r>
            <a:r>
              <a:rPr lang="en-US" b="0" dirty="0"/>
              <a:t> </a:t>
            </a:r>
            <a:r>
              <a:rPr lang="en-US" b="0" dirty="0" err="1"/>
              <a:t>động</a:t>
            </a:r>
            <a:r>
              <a:rPr lang="en-US" b="0" dirty="0"/>
              <a:t> </a:t>
            </a:r>
            <a:r>
              <a:rPr lang="en-US" b="0" dirty="0" err="1"/>
              <a:t>tình</a:t>
            </a:r>
            <a:r>
              <a:rPr lang="en-US" b="0" dirty="0"/>
              <a:t> </a:t>
            </a:r>
            <a:r>
              <a:rPr lang="en-US" b="0" dirty="0" err="1"/>
              <a:t>huống</a:t>
            </a:r>
            <a:r>
              <a:rPr lang="en-US" b="0" dirty="0"/>
              <a:t> </a:t>
            </a:r>
            <a:r>
              <a:rPr lang="en-US" b="0" dirty="0" err="1"/>
              <a:t>thực</a:t>
            </a:r>
            <a:r>
              <a:rPr lang="en-US" b="0" dirty="0"/>
              <a:t> </a:t>
            </a:r>
            <a:r>
              <a:rPr lang="en-US" b="0" dirty="0" err="1"/>
              <a:t>tế</a:t>
            </a:r>
            <a:r>
              <a:rPr lang="en-US" b="0" dirty="0"/>
              <a:t> </a:t>
            </a:r>
            <a:r>
              <a:rPr lang="en-US" b="0" dirty="0" err="1"/>
              <a:t>nếu</a:t>
            </a:r>
            <a:r>
              <a:rPr lang="en-US" b="0" dirty="0"/>
              <a:t> </a:t>
            </a:r>
            <a:r>
              <a:rPr lang="en-US" b="0" dirty="0" err="1"/>
              <a:t>có</a:t>
            </a:r>
            <a:endParaRPr lang="en-US" b="0" dirty="0"/>
          </a:p>
          <a:p>
            <a:r>
              <a:rPr lang="en-US" b="0" dirty="0"/>
              <a:t>GV </a:t>
            </a:r>
            <a:r>
              <a:rPr lang="en-US" b="0" dirty="0" err="1"/>
              <a:t>có</a:t>
            </a:r>
            <a:r>
              <a:rPr lang="en-US" b="0" dirty="0"/>
              <a:t> </a:t>
            </a:r>
            <a:r>
              <a:rPr lang="en-US" b="0" dirty="0" err="1"/>
              <a:t>thể</a:t>
            </a:r>
            <a:r>
              <a:rPr lang="en-US" b="0" dirty="0"/>
              <a:t> </a:t>
            </a:r>
            <a:r>
              <a:rPr lang="en-US" b="0" dirty="0" err="1"/>
              <a:t>gọi</a:t>
            </a:r>
            <a:r>
              <a:rPr lang="en-US" b="0" dirty="0"/>
              <a:t> </a:t>
            </a:r>
            <a:r>
              <a:rPr lang="en-US" b="0" dirty="0" err="1"/>
              <a:t>một</a:t>
            </a:r>
            <a:r>
              <a:rPr lang="en-US" b="0" dirty="0"/>
              <a:t>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học</a:t>
            </a:r>
            <a:r>
              <a:rPr lang="en-US" b="0" dirty="0"/>
              <a:t> </a:t>
            </a:r>
            <a:r>
              <a:rPr lang="en-US" b="0" dirty="0" err="1"/>
              <a:t>sinh</a:t>
            </a:r>
            <a:r>
              <a:rPr lang="en-US" b="0" dirty="0"/>
              <a:t> </a:t>
            </a:r>
            <a:r>
              <a:rPr lang="en-US" b="0" dirty="0" err="1"/>
              <a:t>lên</a:t>
            </a:r>
            <a:r>
              <a:rPr lang="en-US" b="0" dirty="0"/>
              <a:t> </a:t>
            </a:r>
            <a:r>
              <a:rPr lang="en-US" b="0" dirty="0" err="1"/>
              <a:t>bảng</a:t>
            </a:r>
            <a:r>
              <a:rPr lang="en-US" b="0" dirty="0"/>
              <a:t> </a:t>
            </a:r>
            <a:r>
              <a:rPr lang="en-US" b="0" dirty="0" err="1"/>
              <a:t>rồi</a:t>
            </a:r>
            <a:r>
              <a:rPr lang="en-US" b="0" dirty="0"/>
              <a:t> </a:t>
            </a:r>
            <a:r>
              <a:rPr lang="en-US" b="0" dirty="0" err="1"/>
              <a:t>nêu</a:t>
            </a:r>
            <a:r>
              <a:rPr lang="en-US" b="0" dirty="0"/>
              <a:t> </a:t>
            </a:r>
            <a:r>
              <a:rPr lang="en-US" b="0" dirty="0" err="1"/>
              <a:t>câu</a:t>
            </a:r>
            <a:r>
              <a:rPr lang="en-US" b="0" dirty="0"/>
              <a:t> </a:t>
            </a:r>
            <a:r>
              <a:rPr lang="en-US" b="0" dirty="0" err="1"/>
              <a:t>lênh</a:t>
            </a:r>
            <a:r>
              <a:rPr lang="en-US" b="0" dirty="0"/>
              <a:t> </a:t>
            </a:r>
            <a:r>
              <a:rPr lang="en-US" b="0" dirty="0" err="1"/>
              <a:t>như</a:t>
            </a:r>
            <a:r>
              <a:rPr lang="en-US" b="0" dirty="0"/>
              <a:t>: </a:t>
            </a:r>
            <a:r>
              <a:rPr lang="en-US" b="0" dirty="0" err="1"/>
              <a:t>Cô</a:t>
            </a:r>
            <a:r>
              <a:rPr lang="en-US" b="0" dirty="0"/>
              <a:t> </a:t>
            </a:r>
            <a:r>
              <a:rPr lang="en-US" b="0" dirty="0" err="1"/>
              <a:t>mời</a:t>
            </a:r>
            <a:r>
              <a:rPr lang="en-US" b="0" dirty="0"/>
              <a:t> ¼ </a:t>
            </a:r>
            <a:r>
              <a:rPr lang="en-US" b="0" dirty="0" err="1"/>
              <a:t>số</a:t>
            </a:r>
            <a:r>
              <a:rPr lang="en-US" b="0" dirty="0"/>
              <a:t> </a:t>
            </a:r>
            <a:r>
              <a:rPr lang="en-US" b="0" dirty="0" err="1"/>
              <a:t>bạn</a:t>
            </a:r>
            <a:r>
              <a:rPr lang="en-US" b="0" dirty="0"/>
              <a:t> ở </a:t>
            </a:r>
            <a:r>
              <a:rPr lang="en-US" b="0" dirty="0" err="1"/>
              <a:t>đây</a:t>
            </a:r>
            <a:r>
              <a:rPr lang="en-US" b="0" dirty="0"/>
              <a:t> </a:t>
            </a:r>
            <a:r>
              <a:rPr lang="en-US" b="0" dirty="0" err="1"/>
              <a:t>bước</a:t>
            </a:r>
            <a:r>
              <a:rPr lang="en-US" b="0" dirty="0"/>
              <a:t> </a:t>
            </a:r>
            <a:r>
              <a:rPr lang="en-US" b="0" dirty="0" err="1"/>
              <a:t>về</a:t>
            </a:r>
            <a:r>
              <a:rPr lang="en-US" b="0" dirty="0"/>
              <a:t> </a:t>
            </a:r>
            <a:r>
              <a:rPr lang="en-US" b="0" dirty="0" err="1"/>
              <a:t>chỗ</a:t>
            </a:r>
            <a:r>
              <a:rPr lang="en-US" b="0" dirty="0"/>
              <a:t> </a:t>
            </a:r>
            <a:r>
              <a:rPr lang="en-US" b="0" dirty="0" err="1"/>
              <a:t>ngồi</a:t>
            </a:r>
            <a:r>
              <a:rPr lang="en-US" b="0" dirty="0"/>
              <a:t>…</a:t>
            </a:r>
          </a:p>
          <a:p>
            <a:endParaRPr lang="en-US" b="0" dirty="0"/>
          </a:p>
          <a:p>
            <a:r>
              <a:rPr lang="vi-VN" b="0" dirty="0"/>
              <a:t>Tác</a:t>
            </a:r>
            <a:r>
              <a:rPr lang="vi-VN" b="0" baseline="0" dirty="0"/>
              <a:t> giả bộ ppt</a:t>
            </a:r>
            <a:r>
              <a:rPr lang="en-US" b="0" baseline="0" dirty="0"/>
              <a:t> </a:t>
            </a:r>
            <a:r>
              <a:rPr lang="en-US" b="0" baseline="0" dirty="0" err="1"/>
              <a:t>Toán</a:t>
            </a:r>
            <a:r>
              <a:rPr lang="en-US" b="0" baseline="0" dirty="0"/>
              <a:t> + </a:t>
            </a:r>
            <a:r>
              <a:rPr lang="en-US" b="0" baseline="0" dirty="0" err="1"/>
              <a:t>Tiếng</a:t>
            </a:r>
            <a:r>
              <a:rPr lang="en-US" b="0" baseline="0" dirty="0"/>
              <a:t> </a:t>
            </a:r>
            <a:r>
              <a:rPr lang="en-US" b="0" baseline="0" dirty="0" err="1"/>
              <a:t>Việt</a:t>
            </a:r>
            <a:r>
              <a:rPr lang="en-US" b="0" baseline="0" dirty="0"/>
              <a:t> </a:t>
            </a:r>
            <a:r>
              <a:rPr lang="en-US" b="0" baseline="0" dirty="0" err="1"/>
              <a:t>các</a:t>
            </a:r>
            <a:r>
              <a:rPr lang="en-US" b="0" baseline="0" dirty="0"/>
              <a:t> </a:t>
            </a:r>
            <a:r>
              <a:rPr lang="en-US" b="0" baseline="0" dirty="0" err="1"/>
              <a:t>lớp</a:t>
            </a:r>
            <a:r>
              <a:rPr lang="en-US" b="0" baseline="0" dirty="0"/>
              <a:t> 1, 2, 3</a:t>
            </a:r>
            <a:r>
              <a:rPr lang="vi-VN" b="0" baseline="0" dirty="0"/>
              <a:t>: Phan Thị Linh – Đà Nẵng</a:t>
            </a:r>
          </a:p>
          <a:p>
            <a:r>
              <a:rPr lang="vi-VN" b="0" baseline="0" dirty="0"/>
              <a:t>Sđt lh: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 dirty="0">
                <a:hlinkClick r:id="rId3"/>
              </a:rPr>
              <a:t>https://www.facebook.com/nhilinh.phan/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 dirty="0">
                <a:hlinkClick r:id="rId4"/>
              </a:rPr>
              <a:t>https://www.facebook.com/groups/443096903751589</a:t>
            </a:r>
            <a:endParaRPr lang="vi-VN" sz="1100" b="0" dirty="0"/>
          </a:p>
          <a:p>
            <a:r>
              <a:rPr lang="vi-VN" sz="1100" b="0" dirty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 dirty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29615" y="1361086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12994" y="-844395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5331358" y="2697316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27574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463728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566261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32385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46986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04485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990412" y="5386613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01042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58098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4975589"/>
            <a:ext cx="1886556" cy="1886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401E8-9936-80D3-BB34-2A224480D38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3414" y="1679760"/>
            <a:ext cx="10943268" cy="1231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3255511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846632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8105790" y="1816718"/>
            <a:ext cx="13592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189FF5-1EF9-5819-E14A-43CDF2E78419}"/>
              </a:ext>
            </a:extLst>
          </p:cNvPr>
          <p:cNvSpPr txBox="1"/>
          <p:nvPr/>
        </p:nvSpPr>
        <p:spPr>
          <a:xfrm>
            <a:off x="1203649" y="671804"/>
            <a:ext cx="93306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128g.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gam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x 3 = 384 (g)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384g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259CC8-9A2D-E7F7-AD9E-1AD057774B1D}"/>
              </a:ext>
            </a:extLst>
          </p:cNvPr>
          <p:cNvSpPr/>
          <p:nvPr/>
        </p:nvSpPr>
        <p:spPr>
          <a:xfrm>
            <a:off x="1203649" y="606490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C1638E8-954A-785A-9A84-DD13802BAA09}"/>
              </a:ext>
            </a:extLst>
          </p:cNvPr>
          <p:cNvSpPr/>
          <p:nvPr/>
        </p:nvSpPr>
        <p:spPr>
          <a:xfrm>
            <a:off x="1112209" y="515050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7371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03029" y="211765"/>
            <a:ext cx="11152772" cy="914400"/>
            <a:chOff x="842010" y="518160"/>
            <a:chExt cx="11152772" cy="9144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60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99A3AF82-8433-4E3F-A9A2-BC9F8F968ABA}"/>
              </a:ext>
            </a:extLst>
          </p:cNvPr>
          <p:cNvSpPr txBox="1"/>
          <p:nvPr/>
        </p:nvSpPr>
        <p:spPr>
          <a:xfrm>
            <a:off x="1646191" y="262766"/>
            <a:ext cx="9783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 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hũ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250ml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.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dùng</a:t>
            </a:r>
            <a:r>
              <a:rPr lang="en-US" sz="2800" dirty="0"/>
              <a:t> 525ml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bánh 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gấu</a:t>
            </a:r>
            <a:r>
              <a:rPr lang="en-US" sz="2800" dirty="0"/>
              <a:t> </a:t>
            </a:r>
            <a:r>
              <a:rPr lang="en-US" sz="2800" dirty="0" err="1"/>
              <a:t>đen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mi-li-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mật</a:t>
            </a:r>
            <a:r>
              <a:rPr lang="en-US" sz="2800" dirty="0"/>
              <a:t> </a:t>
            </a:r>
            <a:r>
              <a:rPr lang="en-US" sz="2800" dirty="0" err="1"/>
              <a:t>ong</a:t>
            </a:r>
            <a:r>
              <a:rPr lang="en-US" sz="2800" dirty="0"/>
              <a:t>?</a:t>
            </a:r>
            <a:endParaRPr lang="en-SG" sz="2800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4716315-20EB-4615-A5D9-213118DE4174}"/>
              </a:ext>
            </a:extLst>
          </p:cNvPr>
          <p:cNvCxnSpPr>
            <a:cxnSpLocks/>
          </p:cNvCxnSpPr>
          <p:nvPr/>
        </p:nvCxnSpPr>
        <p:spPr>
          <a:xfrm>
            <a:off x="6316825" y="711559"/>
            <a:ext cx="39161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AFB9B05-C675-48B9-9145-85AF394AB23E}"/>
              </a:ext>
            </a:extLst>
          </p:cNvPr>
          <p:cNvCxnSpPr>
            <a:cxnSpLocks/>
          </p:cNvCxnSpPr>
          <p:nvPr/>
        </p:nvCxnSpPr>
        <p:spPr>
          <a:xfrm>
            <a:off x="2055435" y="1647761"/>
            <a:ext cx="224597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2D64E4D-635C-4FE1-B55E-4E5EFF45FD3F}"/>
              </a:ext>
            </a:extLst>
          </p:cNvPr>
          <p:cNvCxnSpPr>
            <a:cxnSpLocks/>
          </p:cNvCxnSpPr>
          <p:nvPr/>
        </p:nvCxnSpPr>
        <p:spPr>
          <a:xfrm>
            <a:off x="8141250" y="1244865"/>
            <a:ext cx="328879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3B47C8-7D5C-F90C-6ADD-2D6F23FFE11E}"/>
              </a:ext>
            </a:extLst>
          </p:cNvPr>
          <p:cNvCxnSpPr>
            <a:cxnSpLocks/>
          </p:cNvCxnSpPr>
          <p:nvPr/>
        </p:nvCxnSpPr>
        <p:spPr>
          <a:xfrm>
            <a:off x="3419007" y="1126165"/>
            <a:ext cx="207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7A74E52-1B05-E745-1B8B-0FC9C6F06D06}"/>
              </a:ext>
            </a:extLst>
          </p:cNvPr>
          <p:cNvSpPr txBox="1"/>
          <p:nvPr/>
        </p:nvSpPr>
        <p:spPr>
          <a:xfrm>
            <a:off x="2813180" y="2351782"/>
            <a:ext cx="66900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282E87-29FB-14B8-FCE1-2E2B9F8A08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29138"/>
              </p:ext>
            </p:extLst>
          </p:nvPr>
        </p:nvGraphicFramePr>
        <p:xfrm>
          <a:off x="1633538" y="3010979"/>
          <a:ext cx="8894762" cy="2562670"/>
        </p:xfrm>
        <a:graphic>
          <a:graphicData uri="http://schemas.openxmlformats.org/drawingml/2006/table">
            <a:tbl>
              <a:tblPr/>
              <a:tblGrid>
                <a:gridCol w="8894762">
                  <a:extLst>
                    <a:ext uri="{9D8B030D-6E8A-4147-A177-3AD203B41FA5}">
                      <a16:colId xmlns:a16="http://schemas.microsoft.com/office/drawing/2014/main" val="28643880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đ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ầ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u,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gấu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s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là:</a:t>
                      </a:r>
                      <a:endParaRPr lang="en-US" sz="1800" u="non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250 X 3 = 750 (ml)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u="non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G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ấ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u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mi-li-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750 - 525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= 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225 (m</a:t>
                      </a:r>
                      <a:r>
                        <a:rPr lang="nl-NL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áp s</a:t>
                      </a:r>
                      <a:r>
                        <a:rPr lang="nl-NL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ố</a:t>
                      </a:r>
                      <a:r>
                        <a:rPr lang="vi-VN" sz="2400" i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urier New" panose="02070309020205020404" pitchFamily="49" charset="0"/>
                          <a:cs typeface="Times New Roman" panose="02020603050405020304" pitchFamily="18" charset="0"/>
                        </a:rPr>
                        <a:t>: 225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ml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328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CHỦ ĐỀ 6:</a:t>
            </a:r>
          </a:p>
          <a:p>
            <a:pPr marL="139700" indent="0" algn="ctr">
              <a:buNone/>
            </a:pPr>
            <a:r>
              <a:rPr lang="en-US" sz="4800" b="1" dirty="0">
                <a:solidFill>
                  <a:srgbClr val="FF0000"/>
                </a:solidFill>
                <a:latin typeface="+mj-lt"/>
              </a:rPr>
              <a:t>PHÉP NHÂN, PHÉP CHIA TRONG PHẠM VI 1000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59" y="3289944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BÀI 36:</a:t>
            </a:r>
          </a:p>
          <a:p>
            <a:r>
              <a:rPr lang="en-US" sz="4800" b="1" dirty="0">
                <a:solidFill>
                  <a:srgbClr val="0070C0"/>
                </a:solidFill>
                <a:latin typeface="+mj-lt"/>
              </a:rPr>
              <a:t>NHÂN SỐ CÓ BA CHỮ SỐ VỚI SỐ CÓ MỘT CHỮ SỐ</a:t>
            </a:r>
          </a:p>
          <a:p>
            <a:r>
              <a:rPr lang="en-US" sz="4000" b="1" dirty="0">
                <a:solidFill>
                  <a:srgbClr val="002060"/>
                </a:solidFill>
                <a:latin typeface="+mj-lt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+mj-lt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+mj-lt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02C8F8-5128-1569-1E9D-327FB73A999D}"/>
              </a:ext>
            </a:extLst>
          </p:cNvPr>
          <p:cNvSpPr txBox="1"/>
          <p:nvPr/>
        </p:nvSpPr>
        <p:spPr>
          <a:xfrm>
            <a:off x="1222310" y="1184988"/>
            <a:ext cx="8994710" cy="3009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TIÊU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Luyện tập thực hành về  nhân số có ba chữ số với số có một chữ số.</a:t>
            </a:r>
          </a:p>
          <a:p>
            <a:pPr indent="-270510">
              <a:lnSpc>
                <a:spcPct val="115000"/>
              </a:lnSpc>
              <a:spcAft>
                <a:spcPts val="8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Tính nhẩm được các phép nhân số tròn trăm với số có một chữ số và trong một số trường hợp đơn giản.</a:t>
            </a:r>
            <a:endParaRPr lang="en-US" sz="32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39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A88C91-D52E-A172-7264-336C62B88831}"/>
              </a:ext>
            </a:extLst>
          </p:cNvPr>
          <p:cNvSpPr txBox="1"/>
          <p:nvPr/>
        </p:nvSpPr>
        <p:spPr>
          <a:xfrm>
            <a:off x="2084777" y="790583"/>
            <a:ext cx="787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087042-B01F-C6A9-6CCD-BCB08ADE61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08212"/>
              </p:ext>
            </p:extLst>
          </p:nvPr>
        </p:nvGraphicFramePr>
        <p:xfrm>
          <a:off x="1574913" y="1894114"/>
          <a:ext cx="10200319" cy="1089279"/>
        </p:xfrm>
        <a:graphic>
          <a:graphicData uri="http://schemas.openxmlformats.org/drawingml/2006/table">
            <a:tbl>
              <a:tblPr/>
              <a:tblGrid>
                <a:gridCol w="10200319">
                  <a:extLst>
                    <a:ext uri="{9D8B030D-6E8A-4147-A177-3AD203B41FA5}">
                      <a16:colId xmlns:a16="http://schemas.microsoft.com/office/drawing/2014/main" val="28858678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1: Nêu các bước nhân số có ba chữ số với số có một chữ số.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nl-NL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Câu 2: Nêu 1 phép tính cụ thể và tính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210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2425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79226E-6795-40C3-64CB-949A4FE2F1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93052" y="5525515"/>
            <a:ext cx="2570163" cy="763587"/>
          </a:xfrm>
        </p:spPr>
        <p:txBody>
          <a:bodyPr/>
          <a:lstStyle/>
          <a:p>
            <a:r>
              <a:rPr lang="en-US" sz="4400" dirty="0">
                <a:solidFill>
                  <a:srgbClr val="0070C0"/>
                </a:solidFill>
              </a:rPr>
              <a:t>Trang 98</a:t>
            </a:r>
          </a:p>
        </p:txBody>
      </p:sp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AD4578-EBB7-35D1-83FF-0482E94A2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52" y="1800808"/>
            <a:ext cx="11577628" cy="23233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37A2F5-1FAE-898F-A41C-96DB686357C5}"/>
              </a:ext>
            </a:extLst>
          </p:cNvPr>
          <p:cNvSpPr txBox="1"/>
          <p:nvPr/>
        </p:nvSpPr>
        <p:spPr>
          <a:xfrm>
            <a:off x="1007706" y="839755"/>
            <a:ext cx="2388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2ED08-D2D6-54B0-EF80-0ADBE3DE4E1A}"/>
              </a:ext>
            </a:extLst>
          </p:cNvPr>
          <p:cNvSpPr txBox="1"/>
          <p:nvPr/>
        </p:nvSpPr>
        <p:spPr>
          <a:xfrm>
            <a:off x="4534678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83611-C7F8-F028-5F1D-45E1C9591A14}"/>
              </a:ext>
            </a:extLst>
          </p:cNvPr>
          <p:cNvSpPr txBox="1"/>
          <p:nvPr/>
        </p:nvSpPr>
        <p:spPr>
          <a:xfrm>
            <a:off x="663717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759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DB3CD-1F0B-6999-0963-B5075A3A2D19}"/>
              </a:ext>
            </a:extLst>
          </p:cNvPr>
          <p:cNvSpPr txBox="1"/>
          <p:nvPr/>
        </p:nvSpPr>
        <p:spPr>
          <a:xfrm>
            <a:off x="8627706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798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49697-849D-1AD5-3F89-E83FE52B2BDA}"/>
              </a:ext>
            </a:extLst>
          </p:cNvPr>
          <p:cNvSpPr txBox="1"/>
          <p:nvPr/>
        </p:nvSpPr>
        <p:spPr>
          <a:xfrm>
            <a:off x="10730204" y="3517641"/>
            <a:ext cx="783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963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33EF545-E0F3-081E-FF64-B9DB0C7CF2CD}"/>
              </a:ext>
            </a:extLst>
          </p:cNvPr>
          <p:cNvSpPr/>
          <p:nvPr/>
        </p:nvSpPr>
        <p:spPr>
          <a:xfrm>
            <a:off x="924048" y="766382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66EE22-7247-6180-350F-43327A25BD40}"/>
              </a:ext>
            </a:extLst>
          </p:cNvPr>
          <p:cNvSpPr/>
          <p:nvPr/>
        </p:nvSpPr>
        <p:spPr>
          <a:xfrm>
            <a:off x="832608" y="674942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4122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C7396E-F709-790D-5B1D-491197DF8512}"/>
              </a:ext>
            </a:extLst>
          </p:cNvPr>
          <p:cNvSpPr txBox="1"/>
          <p:nvPr/>
        </p:nvSpPr>
        <p:spPr>
          <a:xfrm>
            <a:off x="1352939" y="783771"/>
            <a:ext cx="448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907C7-4910-545C-7C6E-F9A0EEB8D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4" y="1492898"/>
            <a:ext cx="8136294" cy="20457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116603-3A83-089E-251C-CDB78CCB89AB}"/>
              </a:ext>
            </a:extLst>
          </p:cNvPr>
          <p:cNvSpPr txBox="1"/>
          <p:nvPr/>
        </p:nvSpPr>
        <p:spPr>
          <a:xfrm>
            <a:off x="2146041" y="4114800"/>
            <a:ext cx="7809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x 3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 x 4 = 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400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66ACB3-1AED-1A83-CE15-433ACC6614A7}"/>
              </a:ext>
            </a:extLst>
          </p:cNvPr>
          <p:cNvSpPr txBox="1"/>
          <p:nvPr/>
        </p:nvSpPr>
        <p:spPr>
          <a:xfrm>
            <a:off x="6587412" y="4142792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300 x 3 = 900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9473C-5730-CCFF-725D-EAF3003C2D87}"/>
              </a:ext>
            </a:extLst>
          </p:cNvPr>
          <p:cNvSpPr txBox="1"/>
          <p:nvPr/>
        </p:nvSpPr>
        <p:spPr>
          <a:xfrm>
            <a:off x="6587412" y="4746899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200 x 4 = 800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F5C9DC-60B9-AB07-A436-9E1BF40B9915}"/>
              </a:ext>
            </a:extLst>
          </p:cNvPr>
          <p:cNvSpPr txBox="1"/>
          <p:nvPr/>
        </p:nvSpPr>
        <p:spPr>
          <a:xfrm>
            <a:off x="6587412" y="5432516"/>
            <a:ext cx="401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400 x 2 = 800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48932B7-CD37-9992-767D-AE5126D3CCBB}"/>
              </a:ext>
            </a:extLst>
          </p:cNvPr>
          <p:cNvSpPr/>
          <p:nvPr/>
        </p:nvSpPr>
        <p:spPr>
          <a:xfrm>
            <a:off x="1110660" y="761378"/>
            <a:ext cx="731520" cy="731520"/>
          </a:xfrm>
          <a:prstGeom prst="ellipse">
            <a:avLst/>
          </a:prstGeom>
          <a:solidFill>
            <a:srgbClr val="AC84C5"/>
          </a:solidFill>
          <a:ln>
            <a:solidFill>
              <a:srgbClr val="9470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11E64D-B31B-813C-CE03-AD14FB9BFB59}"/>
              </a:ext>
            </a:extLst>
          </p:cNvPr>
          <p:cNvSpPr/>
          <p:nvPr/>
        </p:nvSpPr>
        <p:spPr>
          <a:xfrm>
            <a:off x="1019220" y="669938"/>
            <a:ext cx="914400" cy="9144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506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834</Words>
  <Application>Microsoft Office PowerPoint</Application>
  <PresentationFormat>Custom</PresentationFormat>
  <Paragraphs>95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Itim</vt:lpstr>
      <vt:lpstr>SVN-Billo</vt:lpstr>
      <vt:lpstr>Arial</vt:lpstr>
      <vt:lpstr>Times New Roman</vt:lpstr>
      <vt:lpstr>Varela Round</vt:lpstr>
      <vt:lpstr>Calibri</vt:lpstr>
      <vt:lpstr>HP001 4 hàng</vt:lpstr>
      <vt:lpstr>Learning the Alphabet by Slidesgo</vt:lpstr>
      <vt:lpstr>Chuẩn bị</vt:lpstr>
      <vt:lpstr>PowerPoint Presentation</vt:lpstr>
      <vt:lpstr>TOÁN 3</vt:lpstr>
      <vt:lpstr>PowerPoint Presentation</vt:lpstr>
      <vt:lpstr>PowerPoint Presentation</vt:lpstr>
      <vt:lpstr>PowerPoint Presentation</vt:lpstr>
      <vt:lpstr>Trang 98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</cp:lastModifiedBy>
  <cp:revision>339</cp:revision>
  <dcterms:modified xsi:type="dcterms:W3CDTF">2022-12-15T03:10:26Z</dcterms:modified>
</cp:coreProperties>
</file>