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0" r:id="rId2"/>
    <p:sldId id="338" r:id="rId3"/>
    <p:sldId id="362" r:id="rId4"/>
    <p:sldId id="299" r:id="rId5"/>
    <p:sldId id="304" r:id="rId6"/>
    <p:sldId id="342" r:id="rId7"/>
    <p:sldId id="341" r:id="rId8"/>
    <p:sldId id="361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1ECF1-4FCB-4D29-9D95-953C42D8946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4B274-B188-40EA-B7EF-1ADA4216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GV </a:t>
            </a:r>
            <a:r>
              <a:rPr lang="en-US" b="0" dirty="0" err="1"/>
              <a:t>linh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 </a:t>
            </a:r>
            <a:r>
              <a:rPr lang="en-US" b="0" dirty="0" err="1"/>
              <a:t>tình</a:t>
            </a:r>
            <a:r>
              <a:rPr lang="en-US" b="0" dirty="0"/>
              <a:t> </a:t>
            </a:r>
            <a:r>
              <a:rPr lang="en-US" b="0" dirty="0" err="1"/>
              <a:t>huống</a:t>
            </a:r>
            <a:r>
              <a:rPr lang="en-US" b="0" dirty="0"/>
              <a:t> </a:t>
            </a:r>
            <a:r>
              <a:rPr lang="en-US" b="0" dirty="0" err="1"/>
              <a:t>thực</a:t>
            </a:r>
            <a:r>
              <a:rPr lang="en-US" b="0" dirty="0"/>
              <a:t> </a:t>
            </a:r>
            <a:r>
              <a:rPr lang="en-US" b="0" dirty="0" err="1"/>
              <a:t>tế</a:t>
            </a:r>
            <a:r>
              <a:rPr lang="en-US" b="0" dirty="0"/>
              <a:t> </a:t>
            </a:r>
            <a:r>
              <a:rPr lang="en-US" b="0" dirty="0" err="1"/>
              <a:t>nếu</a:t>
            </a:r>
            <a:r>
              <a:rPr lang="en-US" b="0" dirty="0"/>
              <a:t> </a:t>
            </a:r>
            <a:r>
              <a:rPr lang="en-US" b="0" dirty="0" err="1"/>
              <a:t>có</a:t>
            </a:r>
            <a:endParaRPr lang="en-US" b="0" dirty="0"/>
          </a:p>
          <a:p>
            <a:r>
              <a:rPr lang="en-US" b="0" dirty="0"/>
              <a:t>GV </a:t>
            </a:r>
            <a:r>
              <a:rPr lang="en-US" b="0" dirty="0" err="1"/>
              <a:t>có</a:t>
            </a:r>
            <a:r>
              <a:rPr lang="en-US" b="0" dirty="0"/>
              <a:t> </a:t>
            </a:r>
            <a:r>
              <a:rPr lang="en-US" b="0" dirty="0" err="1"/>
              <a:t>thể</a:t>
            </a:r>
            <a:r>
              <a:rPr lang="en-US" b="0" dirty="0"/>
              <a:t> </a:t>
            </a:r>
            <a:r>
              <a:rPr lang="en-US" b="0" dirty="0" err="1"/>
              <a:t>gọi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> </a:t>
            </a:r>
            <a:r>
              <a:rPr lang="en-US" b="0" dirty="0" err="1"/>
              <a:t>sinh</a:t>
            </a:r>
            <a:r>
              <a:rPr lang="en-US" b="0" dirty="0"/>
              <a:t> </a:t>
            </a:r>
            <a:r>
              <a:rPr lang="en-US" b="0" dirty="0" err="1"/>
              <a:t>lên</a:t>
            </a:r>
            <a:r>
              <a:rPr lang="en-US" b="0" dirty="0"/>
              <a:t> </a:t>
            </a:r>
            <a:r>
              <a:rPr lang="en-US" b="0" dirty="0" err="1"/>
              <a:t>bảng</a:t>
            </a:r>
            <a:r>
              <a:rPr lang="en-US" b="0" dirty="0"/>
              <a:t> </a:t>
            </a:r>
            <a:r>
              <a:rPr lang="en-US" b="0" dirty="0" err="1"/>
              <a:t>rồi</a:t>
            </a:r>
            <a:r>
              <a:rPr lang="en-US" b="0" dirty="0"/>
              <a:t> </a:t>
            </a:r>
            <a:r>
              <a:rPr lang="en-US" b="0" dirty="0" err="1"/>
              <a:t>nêu</a:t>
            </a:r>
            <a:r>
              <a:rPr lang="en-US" b="0" dirty="0"/>
              <a:t> </a:t>
            </a:r>
            <a:r>
              <a:rPr lang="en-US" b="0" dirty="0" err="1"/>
              <a:t>câu</a:t>
            </a:r>
            <a:r>
              <a:rPr lang="en-US" b="0" dirty="0"/>
              <a:t> </a:t>
            </a:r>
            <a:r>
              <a:rPr lang="en-US" b="0" dirty="0" err="1"/>
              <a:t>lênh</a:t>
            </a:r>
            <a:r>
              <a:rPr lang="en-US" b="0" dirty="0"/>
              <a:t> </a:t>
            </a:r>
            <a:r>
              <a:rPr lang="en-US" b="0" dirty="0" err="1"/>
              <a:t>như</a:t>
            </a:r>
            <a:r>
              <a:rPr lang="en-US" b="0" dirty="0"/>
              <a:t>: </a:t>
            </a:r>
            <a:r>
              <a:rPr lang="en-US" b="0" dirty="0" err="1"/>
              <a:t>Cô</a:t>
            </a:r>
            <a:r>
              <a:rPr lang="en-US" b="0" dirty="0"/>
              <a:t> </a:t>
            </a:r>
            <a:r>
              <a:rPr lang="en-US" b="0" dirty="0" err="1"/>
              <a:t>mời</a:t>
            </a:r>
            <a:r>
              <a:rPr lang="en-US" b="0" dirty="0"/>
              <a:t> ¼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bạn</a:t>
            </a:r>
            <a:r>
              <a:rPr lang="en-US" b="0" dirty="0"/>
              <a:t> ở </a:t>
            </a:r>
            <a:r>
              <a:rPr lang="en-US" b="0" dirty="0" err="1"/>
              <a:t>đây</a:t>
            </a:r>
            <a:r>
              <a:rPr lang="en-US" b="0" dirty="0"/>
              <a:t> </a:t>
            </a:r>
            <a:r>
              <a:rPr lang="en-US" b="0" dirty="0" err="1"/>
              <a:t>bước</a:t>
            </a:r>
            <a:r>
              <a:rPr lang="en-US" b="0" dirty="0"/>
              <a:t> </a:t>
            </a:r>
            <a:r>
              <a:rPr lang="en-US" b="0" dirty="0" err="1"/>
              <a:t>về</a:t>
            </a:r>
            <a:r>
              <a:rPr lang="en-US" b="0" dirty="0"/>
              <a:t> </a:t>
            </a:r>
            <a:r>
              <a:rPr lang="en-US" b="0" dirty="0" err="1"/>
              <a:t>chỗ</a:t>
            </a:r>
            <a:r>
              <a:rPr lang="en-US" b="0" dirty="0"/>
              <a:t> </a:t>
            </a:r>
            <a:r>
              <a:rPr lang="en-US" b="0" dirty="0" err="1"/>
              <a:t>ngồi</a:t>
            </a:r>
            <a:r>
              <a:rPr lang="en-US" b="0" dirty="0"/>
              <a:t>…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</a:t>
            </a:r>
            <a:r>
              <a:rPr lang="en-US" b="0" baseline="0" dirty="0"/>
              <a:t> </a:t>
            </a:r>
            <a:r>
              <a:rPr lang="en-US" b="0" baseline="0" dirty="0" err="1"/>
              <a:t>Toán</a:t>
            </a:r>
            <a:r>
              <a:rPr lang="en-US" b="0" baseline="0" dirty="0"/>
              <a:t> + </a:t>
            </a:r>
            <a:r>
              <a:rPr lang="en-US" b="0" baseline="0" dirty="0" err="1"/>
              <a:t>Tiếng</a:t>
            </a:r>
            <a:r>
              <a:rPr lang="en-US" b="0" baseline="0" dirty="0"/>
              <a:t> </a:t>
            </a:r>
            <a:r>
              <a:rPr lang="en-US" b="0" baseline="0" dirty="0" err="1"/>
              <a:t>Việt</a:t>
            </a:r>
            <a:r>
              <a:rPr lang="en-US" b="0" baseline="0" dirty="0"/>
              <a:t> </a:t>
            </a:r>
            <a:r>
              <a:rPr lang="en-US" b="0" baseline="0" dirty="0" err="1"/>
              <a:t>các</a:t>
            </a:r>
            <a:r>
              <a:rPr lang="en-US" b="0" baseline="0" dirty="0"/>
              <a:t> </a:t>
            </a:r>
            <a:r>
              <a:rPr lang="en-US" b="0" baseline="0" dirty="0" err="1"/>
              <a:t>lớp</a:t>
            </a:r>
            <a:r>
              <a:rPr lang="en-US" b="0" baseline="0" dirty="0"/>
              <a:t> 1, 2, 3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chốt lại kiến thức bài học. Có thể mời HS chốt trước rồi GV chốt sau ạ</a:t>
            </a:r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C09-541A-4F56-96B9-E4AF55871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7A81C-0061-4258-A8B1-616F3DF87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B9077-C14A-4B54-8C90-3933DB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677E-F205-495A-A176-AE2CA04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03EF1-45E9-4053-85A9-0A7AF7B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61C1-89E1-4AC3-B285-DCF66DDB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DF7D6-FC3F-4437-AE88-E9639D257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7F2F-433F-4844-B9EB-DEDBF96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8FAE-77A9-419F-A3B5-381C267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E60B3-E052-4F46-82F8-AAFAF0C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1D4AF9-B870-408E-8E27-24A06F43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CA5AB-C71D-4477-B606-EC89B94B3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EEB82-6B95-4D1D-AC9A-40AA38B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81E64-F276-426C-A776-910D6FF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B595B-9328-4CB1-989A-0D0CE3F5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9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7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1766" y="-1744099"/>
            <a:ext cx="14281660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246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EDFE-02B7-402A-A2DD-17017F82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59503-2DF1-457C-8364-D99CF497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CFC15-329D-44FF-A111-DEFBF912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A513-4379-49F2-9B47-1531B2D0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DF876-334D-4A19-8EB6-0E370EE0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DCDE-F943-4FCB-9D3D-6938B0D0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051F6-E166-408F-87B2-E1778AB6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70CA0-7F81-4277-BF09-ADBD3A6A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C26B9-81F4-4FC8-80CE-9CC90C8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4560-86E9-4CCA-9C95-CC439C0A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35E2-CA49-4D55-8F27-6FED659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4E89F-EA79-4994-BF71-EBF4EF1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4F30F-12FD-47B5-931D-376D0882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2E068-14ED-4970-9D87-5E0006AD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D1B0-E6C5-4F3C-BA6A-7454A75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A9CC6-3AE3-4207-9B57-7CBC6CBA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EC37-BF8A-4C19-A6B7-41C04175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B8F77-2D40-4B8E-9C71-6AE9C42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BDBB1-67AE-488E-9B8C-711F8733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018AC-579E-4A6A-90F0-1F80C6B7E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AD610-8691-49D4-B073-85FAB99EC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B6FBB-1C0C-4EE6-B899-A309D59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49E1E-3B4C-4596-A600-987D97A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43E1E-D2F7-418D-B25A-ACB86F5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D47A-5849-47D6-8046-CD4BE37C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70425-F222-4ED9-95FA-AFD98665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D03E6-77D9-4203-9A38-12ECBF83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AC753-7D6C-4F81-8302-1C946813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70F3F-9C89-46DB-B3F8-E8C82E57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D8AF1-4160-4454-B9C9-3728ABC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35D2A-A847-4C3F-9D1D-9323826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9478-FE53-47D4-A8A8-9824979F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42C1-CFBF-4CAA-B373-A9DD5458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EB4A6-B7C0-45F0-800C-00FD76D9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DAD4F-16E1-468B-877B-6E6C61CF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35F4-3A2A-4CB8-9B0B-D6840CF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4559A-8F2B-463F-95B8-2D01F9DD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AC6A-CDC5-402C-8156-163F5CE6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CCA74-AB2C-4655-A536-636A6EC96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E4AF7-55E5-4ABB-820E-BEF75E43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56E67-6A1F-4262-9A97-D8DF6A7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EB77C-7089-4C02-8A8C-5403E4B5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CE1C8-F53B-4803-B6BC-23C7B881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8079-2A8B-44A7-959F-F51182D1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48117-948D-4060-AAE6-478C1C1E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0589D-C9A1-404A-9155-BD4F60F5F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E50-A091-49CE-B67A-CE43D53DED31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E2106-8473-48F6-9EE8-7117E4B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6602B-E841-4045-B06A-B9F6D59D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1" y="199819"/>
            <a:ext cx="831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ĐƠN VỊ ĐO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KHỐI LƯỢNG, DUNG TÍCH, NHIỆT ĐỘ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78877" y="2150727"/>
            <a:ext cx="7689954" cy="1646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35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(T2)</a:t>
            </a:r>
            <a:endParaRPr lang="vi-VN" sz="4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A8F3078-F43C-9632-1AB2-A0046696A584}"/>
              </a:ext>
            </a:extLst>
          </p:cNvPr>
          <p:cNvSpPr txBox="1"/>
          <p:nvPr/>
        </p:nvSpPr>
        <p:spPr>
          <a:xfrm>
            <a:off x="171733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2D7EB-E84E-7519-2048-0BAF1DAB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595" y="727525"/>
            <a:ext cx="12929190" cy="239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9" y="3429000"/>
            <a:ext cx="428684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9F2E1-E727-422D-B4AF-5D6847885E80}"/>
              </a:ext>
            </a:extLst>
          </p:cNvPr>
          <p:cNvSpPr txBox="1"/>
          <p:nvPr/>
        </p:nvSpPr>
        <p:spPr>
          <a:xfrm>
            <a:off x="2546252" y="1828800"/>
            <a:ext cx="7343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1271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3067" y="1989666"/>
            <a:ext cx="436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867" y="2574441"/>
            <a:ext cx="63415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Thực hiện được các phép tính với các số đo.</a:t>
            </a:r>
          </a:p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Vận dụng giải các bài toán thực tế liên quan đến các đơn vị đo.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6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3" y="153008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145611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3CDBB8F-5797-4131-9278-F4CFA5E7D9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06" t="62750" r="27029" b="26588"/>
          <a:stretch/>
        </p:blipFill>
        <p:spPr>
          <a:xfrm>
            <a:off x="1688493" y="1097280"/>
            <a:ext cx="9144458" cy="31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FFB9B248-8175-524E-B08B-26025A764B8E}"/>
              </a:ext>
            </a:extLst>
          </p:cNvPr>
          <p:cNvSpPr/>
          <p:nvPr/>
        </p:nvSpPr>
        <p:spPr>
          <a:xfrm>
            <a:off x="861482" y="388769"/>
            <a:ext cx="570588" cy="57058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D21EA4-0CCB-434B-8CBB-B0378630CC00}"/>
              </a:ext>
            </a:extLst>
          </p:cNvPr>
          <p:cNvSpPr/>
          <p:nvPr/>
        </p:nvSpPr>
        <p:spPr>
          <a:xfrm>
            <a:off x="1551168" y="351099"/>
            <a:ext cx="941239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A,B,C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đưới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246A2E84-76F3-4440-93F7-6EA9A034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EE5F3B-8E7E-4BB5-8521-699E05BD0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9" t="74936" r="21912" b="16549"/>
          <a:stretch/>
        </p:blipFill>
        <p:spPr>
          <a:xfrm>
            <a:off x="1362705" y="1172583"/>
            <a:ext cx="8054884" cy="15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9F2E1-E727-422D-B4AF-5D6847885E80}"/>
              </a:ext>
            </a:extLst>
          </p:cNvPr>
          <p:cNvSpPr txBox="1"/>
          <p:nvPr/>
        </p:nvSpPr>
        <p:spPr>
          <a:xfrm>
            <a:off x="2998073" y="2033195"/>
            <a:ext cx="7343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3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14D08-7266-484A-ABE0-2958A131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4" t="28548" r="49177" b="57334"/>
          <a:stretch/>
        </p:blipFill>
        <p:spPr>
          <a:xfrm>
            <a:off x="1420008" y="1433664"/>
            <a:ext cx="8154297" cy="235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E290E-15A0-4822-959D-8CDEEDEDD1FC}"/>
              </a:ext>
            </a:extLst>
          </p:cNvPr>
          <p:cNvSpPr txBox="1"/>
          <p:nvPr/>
        </p:nvSpPr>
        <p:spPr>
          <a:xfrm>
            <a:off x="1986855" y="322729"/>
            <a:ext cx="7343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3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A9A134-F85F-31C5-26D0-2C100EBB073A}"/>
              </a:ext>
            </a:extLst>
          </p:cNvPr>
          <p:cNvSpPr txBox="1"/>
          <p:nvPr/>
        </p:nvSpPr>
        <p:spPr>
          <a:xfrm>
            <a:off x="93407" y="6136107"/>
            <a:ext cx="120051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</a:t>
            </a:r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Ở RỘNG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CC4FE-24E5-1FCD-85C7-2C39097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414" y="504088"/>
            <a:ext cx="7793170" cy="292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5593A-4429-4AA7-2D7B-61ABF77F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22" y="2309926"/>
            <a:ext cx="10326354" cy="32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:a16="http://schemas.microsoft.com/office/drawing/2014/main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8" y="2923211"/>
            <a:ext cx="3705646" cy="3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:a16="http://schemas.microsoft.com/office/drawing/2014/main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14" y="2475192"/>
            <a:ext cx="2467786" cy="41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02" y="1"/>
            <a:ext cx="736460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342</Words>
  <Application>Microsoft Office PowerPoint</Application>
  <PresentationFormat>Widescreen</PresentationFormat>
  <Paragraphs>36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2022-03-17T11:02:47Z</dcterms:created>
  <dcterms:modified xsi:type="dcterms:W3CDTF">2022-12-15T02:55:01Z</dcterms:modified>
</cp:coreProperties>
</file>