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62" r:id="rId9"/>
    <p:sldId id="290" r:id="rId10"/>
    <p:sldId id="264" r:id="rId11"/>
    <p:sldId id="292" r:id="rId12"/>
    <p:sldId id="266" r:id="rId13"/>
    <p:sldId id="294" r:id="rId14"/>
    <p:sldId id="295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048"/>
    <a:srgbClr val="6D6E72"/>
    <a:srgbClr val="007DC9"/>
    <a:srgbClr val="EF4136"/>
    <a:srgbClr val="F35757"/>
    <a:srgbClr val="C4EA79"/>
    <a:srgbClr val="1F497D"/>
    <a:srgbClr val="6DDBE7"/>
    <a:srgbClr val="14B9EC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3BE66-D427-48C9-B098-F324C1AACB6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B8B08-945A-43B9-B3E0-35FA60BC1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0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81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9E3F-6A52-4C3A-800F-22722CE2B86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DE67-25C9-49B8-935F-CB3B6005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96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9E3F-6A52-4C3A-800F-22722CE2B86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DE67-25C9-49B8-935F-CB3B6005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04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2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72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38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-16733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44575" y="103217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41153" y="103217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1885299"/>
            <a:ext cx="7625667" cy="658838"/>
            <a:chOff x="1824226" y="3918823"/>
            <a:chExt cx="7625667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 + 67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 + 18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 + 21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+ 19</a:t>
              </a:r>
            </a:p>
          </p:txBody>
        </p:sp>
      </p:grpSp>
      <p:cxnSp>
        <p:nvCxnSpPr>
          <p:cNvPr id="7" name="Straight Connector 6"/>
          <p:cNvCxnSpPr>
            <a:endCxn id="34" idx="2"/>
          </p:cNvCxnSpPr>
          <p:nvPr/>
        </p:nvCxnSpPr>
        <p:spPr>
          <a:xfrm>
            <a:off x="1555845" y="1493838"/>
            <a:ext cx="10716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070746" y="1469495"/>
            <a:ext cx="5732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-16733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44575" y="103217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41153" y="103217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1885299"/>
            <a:ext cx="7625667" cy="658838"/>
            <a:chOff x="1824226" y="3918823"/>
            <a:chExt cx="7625667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 + 67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 + 18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 + 21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+ 19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2387942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2380892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2387942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2380892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372903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36981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372903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372903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8620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10323" y="6825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82731" y="694406"/>
            <a:ext cx="1002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có 1 que tính đặt sai vị trí. Em hãy đặt lại cho đúng. Biết rằng: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99DDC1-950D-4175-8ED8-ADF907678EFE}"/>
              </a:ext>
            </a:extLst>
          </p:cNvPr>
          <p:cNvSpPr txBox="1"/>
          <p:nvPr/>
        </p:nvSpPr>
        <p:spPr>
          <a:xfrm>
            <a:off x="883750" y="1997218"/>
            <a:ext cx="45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Que tính ở kết quả đặt sai.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0CA2FA-5DB3-457C-9406-739EA78B2FB5}"/>
              </a:ext>
            </a:extLst>
          </p:cNvPr>
          <p:cNvGrpSpPr/>
          <p:nvPr/>
        </p:nvGrpSpPr>
        <p:grpSpPr>
          <a:xfrm>
            <a:off x="921323" y="2660374"/>
            <a:ext cx="4551941" cy="857526"/>
            <a:chOff x="921323" y="2660374"/>
            <a:chExt cx="4929420" cy="86669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5A2B9D-3BA6-4152-B280-011B74230E5C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5C068C-97B1-4DE2-813C-468713F07023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8C6D20-E5FE-40C8-9A58-B274AA1CCD1C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5BDD91-69EF-47B9-A82E-7C84CD9951E1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7F23761-7CF7-4F10-8214-A20A79A3A9E9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5C33C6-56A2-443F-AE19-ADDB376A6D30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FA59603-84EB-479D-B8B0-E102E23CD342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84CBBB-85FA-4AF7-8E75-99449AA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2A7F24-F824-49F6-8D8A-7DCC637C30F2}"/>
                </a:ext>
              </a:extLst>
            </p:cNvPr>
            <p:cNvCxnSpPr>
              <a:cxnSpLocks/>
            </p:cNvCxnSpPr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9BA809-0206-449D-A56E-E923A3BC3329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713D76-7838-4423-AB40-D1217A7D4ABF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B58BD1-74E4-420E-973D-E85B20E933EB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FE356B-9EDB-48A3-A1C1-5F39924A2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895DD97-D04D-43DB-9DD1-1D31383F7AAE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357557-7E01-4CF1-B7F9-7F16434D0BF6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8B2808-1735-497F-B7CE-2AB7AB955A0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B1FF6B-6BD3-4395-AD09-231DA5C73A4A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9627AB4-D1D4-46B0-949B-8A03342AD84B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DC2C2AE-DE21-4778-AC26-38562F3536D6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5EA8A7-5295-4FA0-ADB7-919CD02AB1C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4F1474B-F9A7-4952-B61B-67511E2A1EEF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CA639E4-ED7C-4C7B-B013-4CC86AC64B35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EEDC38D-B617-4122-AACF-982322C3E438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1837763-FDB4-4B6C-A447-FAE7AEB4A765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240F70-FDE5-4A97-A4A9-2CEB840DE4BD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57B59E4-7D2B-4ED5-B9C4-1E1CFCF7161A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F14847-3C70-41FD-986A-D69DBA99C4A0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DB0D8A4-E6BC-4DB3-B3F9-DDF383E8B3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C17A43-A6E4-4176-836D-1113204DE018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BF058BE-422D-4F63-8A76-360BFF5CB971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36ABC2-AAB5-4FAD-8F6D-22BAC9FE51A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FB551E-7C4A-43F9-941C-D3A9A75BEEB2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0E2EE4C-AA8A-4EB7-8DFA-93E62D4FEA2A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9B326A36-3EDD-4183-9F25-14C4EEB5130F}"/>
              </a:ext>
            </a:extLst>
          </p:cNvPr>
          <p:cNvSpPr txBox="1"/>
          <p:nvPr/>
        </p:nvSpPr>
        <p:spPr>
          <a:xfrm>
            <a:off x="6009589" y="1995374"/>
            <a:ext cx="529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</a:t>
            </a:r>
            <a:r>
              <a:rPr lang="vi-VN" sz="2400"/>
              <a:t>) Que tính ở số hạng thứ hai đặt sai.</a:t>
            </a:r>
            <a:endParaRPr lang="vi-VN" sz="2400" dirty="0"/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3888269-9D6E-44E5-8506-7BF717E74208}"/>
              </a:ext>
            </a:extLst>
          </p:cNvPr>
          <p:cNvCxnSpPr>
            <a:cxnSpLocks/>
          </p:cNvCxnSpPr>
          <p:nvPr/>
        </p:nvCxnSpPr>
        <p:spPr>
          <a:xfrm>
            <a:off x="5897217" y="1995374"/>
            <a:ext cx="0" cy="41403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4E389C-48F0-43A5-BB5C-8CE6097D3A58}"/>
              </a:ext>
            </a:extLst>
          </p:cNvPr>
          <p:cNvGrpSpPr/>
          <p:nvPr/>
        </p:nvGrpSpPr>
        <p:grpSpPr>
          <a:xfrm>
            <a:off x="6378119" y="2642523"/>
            <a:ext cx="4548011" cy="883729"/>
            <a:chOff x="6421721" y="2641791"/>
            <a:chExt cx="4548011" cy="883729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E76237E-197F-4E7D-AB87-3269391A3375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8A8BCEC-B955-4B36-BBBF-BF8AAA59641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EE89A56-1A2C-405C-B72B-0AFB733AA6C1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77ED8C6-A4E8-4FFF-BC13-45D80B03642E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87C67F3-80CB-4C17-AF01-B925EB813DEC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1B1A10C-7AD2-49D9-9BB9-05D189166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EFB43D0-7664-4172-8E2A-F2172AF322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F385305-DF03-4D64-A6C2-E55DAA3D30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FDA3CC-CDAA-4A94-8987-75D413ABE6F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2AF663F-EFFF-446E-849C-6D02A44FA076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9DA49C2-7F19-4032-AFF4-05EF62318785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05B57F1-A9C5-444B-9351-F88BAAE754DE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E001100-20CC-44B7-A84F-1B44F10BF1D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60FDEB5-0AAE-48AD-934B-A9C3FD5C3562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181A319-DDFC-4942-85BC-65D03004C9B1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86483DA-60F9-4123-AFAA-555E13E9995F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7AB9C6F-C530-4D0F-8857-0FA6AB287C19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6C0204F-3665-498B-A6A0-2872A2689D4D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AD57D34-3B19-42AD-B03C-E62F4C948D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731F932-07D8-49E2-9976-06E81EB7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88CB5E9-E3C5-49CF-9C8E-DB4C6E8EBB92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393E30B-1A9F-4DC0-8537-A5028457AE8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A359E83-0624-4EB2-B0E5-84C76BD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EA7757A-7990-46CD-8D83-93109B1B831B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D876A3-ADF5-4FAD-98F6-A8826D99264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6B3AC2-B923-48A4-A2FD-4C8E59BE7870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B161E74-1F8D-479D-8391-A123EC1A0A8B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E9E7DE7-6001-4B87-9067-7849314EC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72CEC03-422D-429A-A391-623BF2FD6E6C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6765D58-9AE6-4F4C-967D-97A43FCDD5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/>
          <p:cNvCxnSpPr/>
          <p:nvPr/>
        </p:nvCxnSpPr>
        <p:spPr>
          <a:xfrm flipV="1">
            <a:off x="3082982" y="1156071"/>
            <a:ext cx="2926607" cy="46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7295050" y="1119843"/>
            <a:ext cx="2159626" cy="258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1002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có 1 que tính đặt sai vị trí. Em hãy đặt lại cho đúng. Biết rằng: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776C8-3B66-4C64-B8FB-913A909D4F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665482" y="194081"/>
            <a:ext cx="2771775" cy="1285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99DDC1-950D-4175-8ED8-ADF907678EFE}"/>
              </a:ext>
            </a:extLst>
          </p:cNvPr>
          <p:cNvSpPr txBox="1"/>
          <p:nvPr/>
        </p:nvSpPr>
        <p:spPr>
          <a:xfrm>
            <a:off x="883750" y="1997218"/>
            <a:ext cx="45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Que tính ở kết quả đặt sai.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0CA2FA-5DB3-457C-9406-739EA78B2FB5}"/>
              </a:ext>
            </a:extLst>
          </p:cNvPr>
          <p:cNvGrpSpPr/>
          <p:nvPr/>
        </p:nvGrpSpPr>
        <p:grpSpPr>
          <a:xfrm>
            <a:off x="921323" y="2660374"/>
            <a:ext cx="4551941" cy="857526"/>
            <a:chOff x="921323" y="2660374"/>
            <a:chExt cx="4929420" cy="86669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5A2B9D-3BA6-4152-B280-011B74230E5C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5C068C-97B1-4DE2-813C-468713F07023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8C6D20-E5FE-40C8-9A58-B274AA1CCD1C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5BDD91-69EF-47B9-A82E-7C84CD9951E1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7F23761-7CF7-4F10-8214-A20A79A3A9E9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5C33C6-56A2-443F-AE19-ADDB376A6D30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FA59603-84EB-479D-B8B0-E102E23CD342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84CBBB-85FA-4AF7-8E75-99449AA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2A7F24-F824-49F6-8D8A-7DCC637C30F2}"/>
                </a:ext>
              </a:extLst>
            </p:cNvPr>
            <p:cNvCxnSpPr>
              <a:cxnSpLocks/>
            </p:cNvCxnSpPr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9BA809-0206-449D-A56E-E923A3BC3329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713D76-7838-4423-AB40-D1217A7D4ABF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B58BD1-74E4-420E-973D-E85B20E933EB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FE356B-9EDB-48A3-A1C1-5F39924A2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895DD97-D04D-43DB-9DD1-1D31383F7AAE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357557-7E01-4CF1-B7F9-7F16434D0BF6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8B2808-1735-497F-B7CE-2AB7AB955A0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B1FF6B-6BD3-4395-AD09-231DA5C73A4A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9627AB4-D1D4-46B0-949B-8A03342AD84B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DC2C2AE-DE21-4778-AC26-38562F3536D6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5EA8A7-5295-4FA0-ADB7-919CD02AB1C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4F1474B-F9A7-4952-B61B-67511E2A1EEF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CA639E4-ED7C-4C7B-B013-4CC86AC64B35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EEDC38D-B617-4122-AACF-982322C3E438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1837763-FDB4-4B6C-A447-FAE7AEB4A765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240F70-FDE5-4A97-A4A9-2CEB840DE4BD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57B59E4-7D2B-4ED5-B9C4-1E1CFCF7161A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F14847-3C70-41FD-986A-D69DBA99C4A0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DB0D8A4-E6BC-4DB3-B3F9-DDF383E8B3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C17A43-A6E4-4176-836D-1113204DE018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BF058BE-422D-4F63-8A76-360BFF5CB971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36ABC2-AAB5-4FAD-8F6D-22BAC9FE51A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FB551E-7C4A-43F9-941C-D3A9A75BEEB2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0E2EE4C-AA8A-4EB7-8DFA-93E62D4FEA2A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EBAFABD-4391-41CB-9233-ED24B8C8C258}"/>
              </a:ext>
            </a:extLst>
          </p:cNvPr>
          <p:cNvSpPr/>
          <p:nvPr/>
        </p:nvSpPr>
        <p:spPr>
          <a:xfrm>
            <a:off x="1892231" y="3713580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36 + 45 = 81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FC1DAC-2C9F-40D5-B009-2D4B1909CDEB}"/>
              </a:ext>
            </a:extLst>
          </p:cNvPr>
          <p:cNvGrpSpPr/>
          <p:nvPr/>
        </p:nvGrpSpPr>
        <p:grpSpPr>
          <a:xfrm>
            <a:off x="883750" y="4588905"/>
            <a:ext cx="3403052" cy="855682"/>
            <a:chOff x="883750" y="4588905"/>
            <a:chExt cx="3403052" cy="85568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FDBF9C1-7EC2-4CE5-8BAB-DB1291A6374B}"/>
                </a:ext>
              </a:extLst>
            </p:cNvPr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30D8494-FD3E-43D0-BF56-134BC7FC68BF}"/>
                </a:ext>
              </a:extLst>
            </p:cNvPr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A9B0FE-18B3-4531-BA74-DEA859156436}"/>
                </a:ext>
              </a:extLst>
            </p:cNvPr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450DB74-F949-4876-8252-1B1AE9575387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DF652C2-1627-4001-B818-D940CEDE5665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05FA0F-C99E-41A1-AD0C-46168A5C2AC5}"/>
                </a:ext>
              </a:extLst>
            </p:cNvPr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D8F681A-5D75-4C1E-8C19-126C4797D53B}"/>
                </a:ext>
              </a:extLst>
            </p:cNvPr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5DBE23D-4516-48F4-BE6B-EAEA49012774}"/>
                </a:ext>
              </a:extLst>
            </p:cNvPr>
            <p:cNvCxnSpPr>
              <a:cxnSpLocks/>
            </p:cNvCxnSpPr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D7D1B4-D232-45F0-AD1A-EFE51F254A9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5F4C260-0F51-4BBB-A24A-6F35F37DBB5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44CFF3C-899C-4450-BFD0-B58F899C1052}"/>
                </a:ext>
              </a:extLst>
            </p:cNvPr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C8E7FE2-DA67-4817-8A84-BBE7633345E2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57BB87C-1EDD-4430-A2CB-C73BA7AEC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654A41A-D826-4613-8904-47824AEA4145}"/>
                </a:ext>
              </a:extLst>
            </p:cNvPr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2EF4FA-F1EA-44F5-85D3-F26EAAF6386E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C232F09-DDEC-451F-846C-E46A66F25937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1ADEFC-5278-443E-8965-8F27F19A2255}"/>
                </a:ext>
              </a:extLst>
            </p:cNvPr>
            <p:cNvCxnSpPr>
              <a:cxnSpLocks/>
            </p:cNvCxnSpPr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651B645-1D62-4459-8C42-3374773B4371}"/>
                </a:ext>
              </a:extLst>
            </p:cNvPr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03F4F30-D2C1-4069-ADAF-714F9FD3AC4D}"/>
                </a:ext>
              </a:extLst>
            </p:cNvPr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9BF8D5D-F5F1-4B1E-AE65-28C422262A37}"/>
                </a:ext>
              </a:extLst>
            </p:cNvPr>
            <p:cNvCxnSpPr>
              <a:cxnSpLocks/>
            </p:cNvCxnSpPr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80221C9-C150-4362-A27A-5D1E287D2645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1495358-529F-408A-8BA5-4C799CF1DE42}"/>
                </a:ext>
              </a:extLst>
            </p:cNvPr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5B16130-5BB8-4502-AF01-E4FD706856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4750C96-09A9-41EA-ACB4-44E73D01817A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5B9F236-38A2-4A6E-8D35-96D257B28E2E}"/>
              </a:ext>
            </a:extLst>
          </p:cNvPr>
          <p:cNvCxnSpPr/>
          <p:nvPr/>
        </p:nvCxnSpPr>
        <p:spPr>
          <a:xfrm>
            <a:off x="4441597" y="5025482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695CE4-D803-418B-A467-A50C2418DA4B}"/>
              </a:ext>
            </a:extLst>
          </p:cNvPr>
          <p:cNvCxnSpPr/>
          <p:nvPr/>
        </p:nvCxnSpPr>
        <p:spPr>
          <a:xfrm>
            <a:off x="4441597" y="5446431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505B970-6D10-4982-A8E1-48D7E1A46AAE}"/>
              </a:ext>
            </a:extLst>
          </p:cNvPr>
          <p:cNvCxnSpPr>
            <a:cxnSpLocks/>
          </p:cNvCxnSpPr>
          <p:nvPr/>
        </p:nvCxnSpPr>
        <p:spPr>
          <a:xfrm>
            <a:off x="4894243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6DFAA5D-7865-47E0-BA6A-839C0CD4F8B7}"/>
              </a:ext>
            </a:extLst>
          </p:cNvPr>
          <p:cNvCxnSpPr>
            <a:cxnSpLocks/>
          </p:cNvCxnSpPr>
          <p:nvPr/>
        </p:nvCxnSpPr>
        <p:spPr>
          <a:xfrm>
            <a:off x="4447361" y="460453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1ADE4FC-F003-4BA5-9A51-E911BF956718}"/>
              </a:ext>
            </a:extLst>
          </p:cNvPr>
          <p:cNvCxnSpPr/>
          <p:nvPr/>
        </p:nvCxnSpPr>
        <p:spPr>
          <a:xfrm>
            <a:off x="4450912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5617CD3-FE1E-440D-B10F-2D6D1A7C5588}"/>
              </a:ext>
            </a:extLst>
          </p:cNvPr>
          <p:cNvCxnSpPr>
            <a:cxnSpLocks/>
          </p:cNvCxnSpPr>
          <p:nvPr/>
        </p:nvCxnSpPr>
        <p:spPr>
          <a:xfrm>
            <a:off x="4895048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C14A0C4-E2F8-4CDF-A456-D48D556DBAB4}"/>
              </a:ext>
            </a:extLst>
          </p:cNvPr>
          <p:cNvCxnSpPr>
            <a:cxnSpLocks/>
          </p:cNvCxnSpPr>
          <p:nvPr/>
        </p:nvCxnSpPr>
        <p:spPr>
          <a:xfrm>
            <a:off x="5433532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0D44427-C430-4595-86FE-BAA846AE54B2}"/>
              </a:ext>
            </a:extLst>
          </p:cNvPr>
          <p:cNvCxnSpPr/>
          <p:nvPr/>
        </p:nvCxnSpPr>
        <p:spPr>
          <a:xfrm>
            <a:off x="4983046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0A7D245-DAA5-47D9-974C-1EB9AA352752}"/>
              </a:ext>
            </a:extLst>
          </p:cNvPr>
          <p:cNvCxnSpPr>
            <a:cxnSpLocks/>
          </p:cNvCxnSpPr>
          <p:nvPr/>
        </p:nvCxnSpPr>
        <p:spPr>
          <a:xfrm>
            <a:off x="5433532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9B326A36-3EDD-4183-9F25-14C4EEB5130F}"/>
              </a:ext>
            </a:extLst>
          </p:cNvPr>
          <p:cNvSpPr txBox="1"/>
          <p:nvPr/>
        </p:nvSpPr>
        <p:spPr>
          <a:xfrm>
            <a:off x="6009589" y="1995374"/>
            <a:ext cx="529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</a:t>
            </a:r>
            <a:r>
              <a:rPr lang="vi-VN" sz="2400"/>
              <a:t>) Que tính ở số hạng thứ hai đặt sai.</a:t>
            </a:r>
            <a:endParaRPr lang="vi-VN" sz="2400" dirty="0"/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1B7EFF40-2656-48EB-AED7-58CB0DBD7B24}"/>
              </a:ext>
            </a:extLst>
          </p:cNvPr>
          <p:cNvSpPr/>
          <p:nvPr/>
        </p:nvSpPr>
        <p:spPr>
          <a:xfrm>
            <a:off x="7377653" y="3711736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74 + 10 = 84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3888269-9D6E-44E5-8506-7BF717E74208}"/>
              </a:ext>
            </a:extLst>
          </p:cNvPr>
          <p:cNvCxnSpPr>
            <a:cxnSpLocks/>
          </p:cNvCxnSpPr>
          <p:nvPr/>
        </p:nvCxnSpPr>
        <p:spPr>
          <a:xfrm>
            <a:off x="5897217" y="1995374"/>
            <a:ext cx="0" cy="41403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4E389C-48F0-43A5-BB5C-8CE6097D3A58}"/>
              </a:ext>
            </a:extLst>
          </p:cNvPr>
          <p:cNvGrpSpPr/>
          <p:nvPr/>
        </p:nvGrpSpPr>
        <p:grpSpPr>
          <a:xfrm>
            <a:off x="6378119" y="2642523"/>
            <a:ext cx="4548011" cy="883729"/>
            <a:chOff x="6421721" y="2641791"/>
            <a:chExt cx="4548011" cy="883729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E76237E-197F-4E7D-AB87-3269391A3375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8A8BCEC-B955-4B36-BBBF-BF8AAA59641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EE89A56-1A2C-405C-B72B-0AFB733AA6C1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77ED8C6-A4E8-4FFF-BC13-45D80B03642E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87C67F3-80CB-4C17-AF01-B925EB813DEC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1B1A10C-7AD2-49D9-9BB9-05D189166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EFB43D0-7664-4172-8E2A-F2172AF322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F385305-DF03-4D64-A6C2-E55DAA3D30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FDA3CC-CDAA-4A94-8987-75D413ABE6F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2AF663F-EFFF-446E-849C-6D02A44FA076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9DA49C2-7F19-4032-AFF4-05EF62318785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05B57F1-A9C5-444B-9351-F88BAAE754DE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E001100-20CC-44B7-A84F-1B44F10BF1D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60FDEB5-0AAE-48AD-934B-A9C3FD5C3562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181A319-DDFC-4942-85BC-65D03004C9B1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86483DA-60F9-4123-AFAA-555E13E9995F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7AB9C6F-C530-4D0F-8857-0FA6AB287C19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6C0204F-3665-498B-A6A0-2872A2689D4D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AD57D34-3B19-42AD-B03C-E62F4C948D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731F932-07D8-49E2-9976-06E81EB7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88CB5E9-E3C5-49CF-9C8E-DB4C6E8EBB92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393E30B-1A9F-4DC0-8537-A5028457AE8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A359E83-0624-4EB2-B0E5-84C76BD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EA7757A-7990-46CD-8D83-93109B1B831B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D876A3-ADF5-4FAD-98F6-A8826D99264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6B3AC2-B923-48A4-A2FD-4C8E59BE7870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B161E74-1F8D-479D-8391-A123EC1A0A8B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E9E7DE7-6001-4B87-9067-7849314EC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72CEC03-422D-429A-A391-623BF2FD6E6C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6765D58-9AE6-4F4C-967D-97A43FCDD5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ABF5878-0752-4329-A3B0-0AFC2169DDDA}"/>
              </a:ext>
            </a:extLst>
          </p:cNvPr>
          <p:cNvCxnSpPr>
            <a:cxnSpLocks/>
          </p:cNvCxnSpPr>
          <p:nvPr/>
        </p:nvCxnSpPr>
        <p:spPr>
          <a:xfrm>
            <a:off x="8474003" y="4614961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674BB1F-BE88-42C8-9DDC-67E9A286CA74}"/>
              </a:ext>
            </a:extLst>
          </p:cNvPr>
          <p:cNvCxnSpPr>
            <a:cxnSpLocks/>
          </p:cNvCxnSpPr>
          <p:nvPr/>
        </p:nvCxnSpPr>
        <p:spPr>
          <a:xfrm>
            <a:off x="8474003" y="503591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8EB7547-6C6D-4CF4-845A-F66F8A7F73FD}"/>
              </a:ext>
            </a:extLst>
          </p:cNvPr>
          <p:cNvCxnSpPr>
            <a:cxnSpLocks/>
          </p:cNvCxnSpPr>
          <p:nvPr/>
        </p:nvCxnSpPr>
        <p:spPr>
          <a:xfrm>
            <a:off x="8664511" y="503366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05D7308-4299-4094-9E0C-ED06C76B7E12}"/>
              </a:ext>
            </a:extLst>
          </p:cNvPr>
          <p:cNvCxnSpPr/>
          <p:nvPr/>
        </p:nvCxnSpPr>
        <p:spPr>
          <a:xfrm>
            <a:off x="8647576" y="503963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7D8F91D-2BAC-41C2-A39D-E32EBF4E3DAA}"/>
              </a:ext>
            </a:extLst>
          </p:cNvPr>
          <p:cNvCxnSpPr/>
          <p:nvPr/>
        </p:nvCxnSpPr>
        <p:spPr>
          <a:xfrm>
            <a:off x="8647576" y="5460586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57C349A-EF35-42AB-90B9-018854F58D4D}"/>
              </a:ext>
            </a:extLst>
          </p:cNvPr>
          <p:cNvCxnSpPr>
            <a:cxnSpLocks/>
          </p:cNvCxnSpPr>
          <p:nvPr/>
        </p:nvCxnSpPr>
        <p:spPr>
          <a:xfrm>
            <a:off x="9100221" y="503963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73A0217-9572-46E5-9BA8-6A8C61B07981}"/>
              </a:ext>
            </a:extLst>
          </p:cNvPr>
          <p:cNvCxnSpPr>
            <a:cxnSpLocks/>
          </p:cNvCxnSpPr>
          <p:nvPr/>
        </p:nvCxnSpPr>
        <p:spPr>
          <a:xfrm>
            <a:off x="8660960" y="4618688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B9F1477-539B-46E9-84B9-64ACEFB8D6F3}"/>
              </a:ext>
            </a:extLst>
          </p:cNvPr>
          <p:cNvCxnSpPr/>
          <p:nvPr/>
        </p:nvCxnSpPr>
        <p:spPr>
          <a:xfrm>
            <a:off x="8656891" y="4610874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B12409-FAE2-4186-9E2E-55ED47F75B74}"/>
              </a:ext>
            </a:extLst>
          </p:cNvPr>
          <p:cNvGrpSpPr/>
          <p:nvPr/>
        </p:nvGrpSpPr>
        <p:grpSpPr>
          <a:xfrm>
            <a:off x="6493663" y="4623418"/>
            <a:ext cx="4548011" cy="871185"/>
            <a:chOff x="6493663" y="4623418"/>
            <a:chExt cx="4548011" cy="871185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85EC803-FABB-4092-BA59-AD856D373717}"/>
                </a:ext>
              </a:extLst>
            </p:cNvPr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31D94A4-220E-4073-B90E-7BE0B430BB14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EDF9C28-6E7B-46E0-AA76-128871DC2F1F}"/>
                </a:ext>
              </a:extLst>
            </p:cNvPr>
            <p:cNvCxnSpPr>
              <a:cxnSpLocks/>
            </p:cNvCxnSpPr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FE9F546-31FD-45E5-941A-FF1F9C46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F19AF16-C804-44DA-B2F2-691790670DEB}"/>
                </a:ext>
              </a:extLst>
            </p:cNvPr>
            <p:cNvCxnSpPr>
              <a:cxnSpLocks/>
            </p:cNvCxnSpPr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588AAAA-011E-478C-A97C-F8172A35F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069F232-2840-4CE0-8C2F-B588547C9C4F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30C8409-EEAA-4138-A139-B10F9913B50C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3E94833-7F30-4DDA-A45B-1F8A589BE0C6}"/>
                </a:ext>
              </a:extLst>
            </p:cNvPr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43E9B9D-8D46-48F4-BE97-5F9E593C38FD}"/>
                </a:ext>
              </a:extLst>
            </p:cNvPr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1ECA8AD-C585-4020-9F5E-2CA165E8514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0BA96A7-4D9B-4387-85B6-59658075A5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D9F2026-B5EC-45B8-92BC-423C26000173}"/>
                </a:ext>
              </a:extLst>
            </p:cNvPr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1C9AA6E-76D4-417C-B867-48BB09E8885A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A2A9337-A6D7-4841-931F-78FE21CBC79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98B0697-5249-4C26-BCD4-5119BF08831F}"/>
                </a:ext>
              </a:extLst>
            </p:cNvPr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A9D65CA-236D-4EC1-8C05-AFA17C523DD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38955D4-8C98-4307-B5F7-1FA0D41F5AAE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2152481-1717-439A-B9D6-70415EAE3D33}"/>
                </a:ext>
              </a:extLst>
            </p:cNvPr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3735559-2FA1-4266-A8B9-F168677CA1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65BBFB9-6107-417B-BB01-A522BE73954D}"/>
                </a:ext>
              </a:extLst>
            </p:cNvPr>
            <p:cNvCxnSpPr>
              <a:cxnSpLocks/>
            </p:cNvCxnSpPr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925CA5E-BB84-4FFF-974D-8A56C77EC1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26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70" grpId="0" animBg="1"/>
      <p:bldP spid="131" grpId="0"/>
      <p:bldP spid="1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3830698" y="3314448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5806179" y="3251847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7786116" y="3226072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272159" y="3787022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4169400" y="3806079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6244079" y="3787021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8224015" y="3761246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2745" y="786093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95196" y="786193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540582" y="790835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87850" y="823418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721351" y="823418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>
            <a:fillRect/>
          </a:stretch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0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08971 2.59259E-6 C 0.13164 2.59259E-6 0.18607 -0.11968 0.18607 -0.21597 L 0.18607 -0.43079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2155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9359534" y="3343918"/>
            <a:ext cx="1872343" cy="3248486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6727336" y="3353447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089648" y="3802970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T4"/>
          <p:cNvSpPr/>
          <p:nvPr/>
        </p:nvSpPr>
        <p:spPr>
          <a:xfrm>
            <a:off x="7415862" y="3888621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8314" y="939554"/>
            <a:ext cx="14398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28662" y="786193"/>
            <a:ext cx="18950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31074" y="1063092"/>
            <a:ext cx="17540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26315" y="986148"/>
            <a:ext cx="1723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6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62" y="2844799"/>
            <a:ext cx="2702565" cy="40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13151 4.07407E-6 C 0.19271 4.07407E-6 0.27239 -0.12454 0.27239 -0.22454 L 0.27239 -0.44815 " pathEditMode="relative" rAng="0" ptsTypes="AAAA">
                                      <p:cBhvr>
                                        <p:cTn id="3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4" grpId="0"/>
      <p:bldP spid="54" grpId="1"/>
      <p:bldP spid="37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0062" y="417094"/>
            <a:ext cx="10491538" cy="582328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7150">
            <a:solidFill>
              <a:srgbClr val="00B0F0"/>
            </a:solidFill>
          </a:ln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7" y="3553327"/>
            <a:ext cx="2051885" cy="30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5939824" y="3353447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3754225" y="3261376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272159" y="3787022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6278526" y="3845078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8334755" y="3796550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4192124" y="3796550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2745" y="786093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95196" y="786193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00436" y="790835"/>
            <a:ext cx="690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87850" y="823418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721351" y="823418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>
            <a:fillRect/>
          </a:stretch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4739 -4.81481E-6 C 0.36263 -4.81481E-6 0.51276 -0.12453 0.51276 -0.22476 L 0.51276 -0.44814 " pathEditMode="relative" rAng="0" ptsTypes="AAAA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38" y="-2240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3830698" y="3314448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5797062" y="3353447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272159" y="3787022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4169399" y="3806079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8334755" y="3796550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6234962" y="3888621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2745" y="786093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95196" y="786193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00436" y="790835"/>
            <a:ext cx="690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87850" y="823418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721351" y="823418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>
            <a:fillRect/>
          </a:stretch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1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7109 4.07407E-6 C 0.25078 4.07407E-6 0.35442 -0.12385 0.35442 -0.22338 L 0.35442 -0.44584 " pathEditMode="relative" rAng="0" ptsTypes="AAAA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22292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3830698" y="3314448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5806179" y="3251847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7786116" y="3226072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272159" y="3787022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4169400" y="3806079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6244079" y="3787021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8224015" y="3761246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2745" y="786093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95196" y="786193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540582" y="790835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87850" y="823418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721351" y="823418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>
            <a:fillRect/>
          </a:stretch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08971 2.59259E-6 C 0.13164 2.59259E-6 0.18607 -0.11968 0.18607 -0.21597 L 0.18607 -0.43079 " pathEditMode="relative" rAng="0" ptsTypes="AAAA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2155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1360" y="614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(có nhớ)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có hai chữ số với số có 2 chữ số</a:t>
            </a:r>
          </a:p>
        </p:txBody>
      </p:sp>
    </p:spTree>
    <p:extLst>
      <p:ext uri="{BB962C8B-B14F-4D97-AF65-F5344CB8AC3E}">
        <p14:creationId xmlns:p14="http://schemas.microsoft.com/office/powerpoint/2010/main" val="17288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A2683-EE9E-4BD7-B194-E1563DFF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017" y="856716"/>
            <a:ext cx="3213258" cy="2317476"/>
          </a:xfrm>
          <a:prstGeom prst="rect">
            <a:avLst/>
          </a:prstGeom>
        </p:spPr>
      </p:pic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767515" y="351309"/>
            <a:ext cx="1760984" cy="1167449"/>
            <a:chOff x="2793877" y="927419"/>
            <a:chExt cx="1760984" cy="116744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807804" y="927419"/>
              <a:ext cx="174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501347" y="1564985"/>
            <a:ext cx="1867173" cy="1050323"/>
            <a:chOff x="3098395" y="2546599"/>
            <a:chExt cx="1867173" cy="1050323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9018347" y="401638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5310" y="4220716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17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186180" y="3415870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6 cộng 7 bằng 13, viết 3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4 cộng 1 bằng 5, viết 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:a16="http://schemas.microsoft.com/office/drawing/2014/main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 flipH="1">
            <a:off x="5924543" y="4672152"/>
            <a:ext cx="152198" cy="1332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9" grpId="0"/>
      <p:bldP spid="60" grpId="0"/>
      <p:bldP spid="63" grpId="0" animBg="1"/>
      <p:bldP spid="6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213533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79" y="5440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22838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228386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355080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355080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35508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355080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35907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388</Words>
  <Application>Microsoft Office PowerPoint</Application>
  <PresentationFormat>Widescreen</PresentationFormat>
  <Paragraphs>134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等线</vt:lpstr>
      <vt:lpstr>Times New Roman</vt:lpstr>
      <vt:lpstr>UTM Cookies</vt:lpstr>
      <vt:lpstr>Wingdings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 PRO</cp:lastModifiedBy>
  <cp:revision>75</cp:revision>
  <dcterms:created xsi:type="dcterms:W3CDTF">2021-06-02T01:34:28Z</dcterms:created>
  <dcterms:modified xsi:type="dcterms:W3CDTF">2022-11-22T14:41:03Z</dcterms:modified>
</cp:coreProperties>
</file>