
<file path=[Content_Types].xml><?xml version="1.0" encoding="utf-8"?>
<Types xmlns="http://schemas.openxmlformats.org/package/2006/content-types">
  <Default Extension="png" ContentType="image/png"/>
  <Default Extension="mp3" ContentType="audio/m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83" r:id="rId2"/>
    <p:sldId id="274" r:id="rId3"/>
    <p:sldId id="289" r:id="rId4"/>
    <p:sldId id="290" r:id="rId5"/>
    <p:sldId id="296" r:id="rId6"/>
    <p:sldId id="298" r:id="rId7"/>
    <p:sldId id="297" r:id="rId8"/>
    <p:sldId id="29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P" initials="H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3399"/>
    <a:srgbClr val="E6E6E6"/>
    <a:srgbClr val="0066CC"/>
    <a:srgbClr val="FFFFCC"/>
    <a:srgbClr val="CCECFF"/>
    <a:srgbClr val="FF99FF"/>
    <a:srgbClr val="FFABFF"/>
    <a:srgbClr val="FFCCCC"/>
    <a:srgbClr val="0075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77" autoAdjust="0"/>
    <p:restoredTop sz="96085" autoAdjust="0"/>
  </p:normalViewPr>
  <p:slideViewPr>
    <p:cSldViewPr snapToGrid="0">
      <p:cViewPr varScale="1">
        <p:scale>
          <a:sx n="66" d="100"/>
          <a:sy n="66" d="100"/>
        </p:scale>
        <p:origin x="87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A64311-95C2-47AF-945E-3F56414F0795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0BB4F9-1C72-4740-BCEE-0A1A06975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924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0606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9601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266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383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402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1"/>
            <a:ext cx="12192000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2000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641" y="3676180"/>
            <a:ext cx="1367967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8827" y="2907955"/>
            <a:ext cx="2435276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2000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11" name="矩形 10"/>
          <p:cNvSpPr/>
          <p:nvPr userDrawn="1"/>
        </p:nvSpPr>
        <p:spPr>
          <a:xfrm>
            <a:off x="0" y="5372101"/>
            <a:ext cx="12192000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2626" y="220338"/>
            <a:ext cx="7725907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00" y="5654755"/>
            <a:ext cx="3727652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361" y="5654754"/>
            <a:ext cx="3727652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45" y="448795"/>
            <a:ext cx="2665930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400" y="5377066"/>
            <a:ext cx="1977089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4050" y="4648051"/>
            <a:ext cx="932800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631" y="4523516"/>
            <a:ext cx="1533823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F15E-3D69-4198-ACBA-4CF21DCC890D}" type="datetimeFigureOut">
              <a:rPr lang="zh-CN" altLang="en-US" smtClean="0"/>
              <a:t>2022/11/22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8E3B-1BA1-4539-B149-7B70547C67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43582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273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871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840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07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791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368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409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658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278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B8BBD-A89F-4C03-8BF2-F84B38772531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437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10.emf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Relationship Id="rId5" Type="http://schemas.openxmlformats.org/officeDocument/2006/relationships/image" Target="../media/image15.png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microsoft.com/office/2007/relationships/hdphoto" Target="../media/hdphoto2.wdp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-2469511" y="-885707"/>
            <a:ext cx="14805890" cy="3121891"/>
          </a:xfrm>
          <a:prstGeom prst="roundRect">
            <a:avLst>
              <a:gd name="adj" fmla="val 50000"/>
            </a:avLst>
          </a:prstGeom>
          <a:solidFill>
            <a:srgbClr val="FF00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2310581" y="2027540"/>
            <a:ext cx="7718323" cy="2018182"/>
            <a:chOff x="2180216" y="1968007"/>
            <a:chExt cx="6699183" cy="2018182"/>
          </a:xfrm>
        </p:grpSpPr>
        <p:sp>
          <p:nvSpPr>
            <p:cNvPr id="15" name="Rounded Rectangle 14"/>
            <p:cNvSpPr/>
            <p:nvPr/>
          </p:nvSpPr>
          <p:spPr>
            <a:xfrm>
              <a:off x="2180216" y="2210248"/>
              <a:ext cx="6699183" cy="1775941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252630" y="2397582"/>
              <a:ext cx="6554356" cy="149061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3274407" y="1974972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7874390" y="1968007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949987" y="-270904"/>
            <a:ext cx="2537440" cy="1969734"/>
            <a:chOff x="2920935" y="-266393"/>
            <a:chExt cx="2537440" cy="1969734"/>
          </a:xfrm>
        </p:grpSpPr>
        <p:grpSp>
          <p:nvGrpSpPr>
            <p:cNvPr id="8" name="Group 7"/>
            <p:cNvGrpSpPr/>
            <p:nvPr/>
          </p:nvGrpSpPr>
          <p:grpSpPr>
            <a:xfrm rot="12142935">
              <a:off x="2920935" y="-266393"/>
              <a:ext cx="2537440" cy="1969734"/>
              <a:chOff x="1062180" y="270164"/>
              <a:chExt cx="2521529" cy="1741054"/>
            </a:xfrm>
          </p:grpSpPr>
          <p:sp>
            <p:nvSpPr>
              <p:cNvPr id="7" name="Cloud 6"/>
              <p:cNvSpPr/>
              <p:nvPr/>
            </p:nvSpPr>
            <p:spPr>
              <a:xfrm>
                <a:off x="1062180" y="270164"/>
                <a:ext cx="2521529" cy="1741054"/>
              </a:xfrm>
              <a:prstGeom prst="cloud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Cloud 5"/>
              <p:cNvSpPr/>
              <p:nvPr/>
            </p:nvSpPr>
            <p:spPr>
              <a:xfrm>
                <a:off x="1159162" y="410153"/>
                <a:ext cx="2327563" cy="1461076"/>
              </a:xfrm>
              <a:prstGeom prst="cloud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3379837" y="228863"/>
              <a:ext cx="1846681" cy="1415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Chủ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đề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/>
              <a:r>
                <a:rPr lang="en-US" sz="5400" b="1" dirty="0" smtClean="0">
                  <a:latin typeface="Times New Roman" pitchFamily="18" charset="0"/>
                  <a:cs typeface="Times New Roman" pitchFamily="18" charset="0"/>
                </a:rPr>
                <a:t>4</a:t>
              </a:r>
              <a:endParaRPr lang="en-US" sz="5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4739148" y="144391"/>
            <a:ext cx="70777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PHÉP CỘNG, PHÉP TRỪ (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TRONG PHẠM VI 100</a:t>
            </a:r>
            <a:endParaRPr lang="en-US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0" y="1364908"/>
            <a:ext cx="3026077" cy="1575736"/>
            <a:chOff x="0" y="1364908"/>
            <a:chExt cx="3026077" cy="1575736"/>
          </a:xfrm>
        </p:grpSpPr>
        <p:sp>
          <p:nvSpPr>
            <p:cNvPr id="13" name="Wave 12"/>
            <p:cNvSpPr/>
            <p:nvPr/>
          </p:nvSpPr>
          <p:spPr>
            <a:xfrm>
              <a:off x="0" y="1364908"/>
              <a:ext cx="3026077" cy="1575736"/>
            </a:xfrm>
            <a:prstGeom prst="wave">
              <a:avLst>
                <a:gd name="adj1" fmla="val 8328"/>
                <a:gd name="adj2" fmla="val -59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37450" y="1819041"/>
              <a:ext cx="23046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3600" b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19</a:t>
              </a:r>
              <a:endPara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096228" y="2529802"/>
            <a:ext cx="79542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PHÉP CỘNG (</a:t>
            </a:r>
            <a:r>
              <a:rPr lang="en-US" sz="3200" b="1" dirty="0" err="1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200" b="1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algn="ctr"/>
            <a:r>
              <a:rPr lang="en-US" sz="3200" b="1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SỐ CÓ HAI CHỮ SỐ VỚI SỐ CÓ MỘT CHỮ SỐ</a:t>
            </a:r>
            <a:endParaRPr lang="en-US" sz="3200" b="1" dirty="0">
              <a:solidFill>
                <a:srgbClr val="FF5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147061" y="4135062"/>
            <a:ext cx="9077905" cy="1772987"/>
            <a:chOff x="2109507" y="3963491"/>
            <a:chExt cx="9077905" cy="1772986"/>
          </a:xfrm>
        </p:grpSpPr>
        <p:sp>
          <p:nvSpPr>
            <p:cNvPr id="20" name="Flowchart: Terminator 19"/>
            <p:cNvSpPr/>
            <p:nvPr/>
          </p:nvSpPr>
          <p:spPr>
            <a:xfrm>
              <a:off x="2828870" y="4693184"/>
              <a:ext cx="5913283" cy="1043293"/>
            </a:xfrm>
            <a:prstGeom prst="flowChartTerminator">
              <a:avLst/>
            </a:prstGeom>
            <a:solidFill>
              <a:srgbClr val="FFFF00"/>
            </a:solidFill>
            <a:ln w="57150"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379838" y="4825957"/>
              <a:ext cx="78075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Tiết</a:t>
              </a:r>
              <a:r>
                <a:rPr lang="en-US" sz="4800" b="1" dirty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smtClean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3: </a:t>
              </a:r>
              <a:r>
                <a:rPr lang="en-US" sz="4800" b="1" dirty="0" err="1" smtClean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4800" b="1" dirty="0" smtClean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err="1" smtClean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endParaRPr lang="en-US" sz="4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9" name="Google Shape;2099;p75"/>
            <p:cNvGrpSpPr/>
            <p:nvPr/>
          </p:nvGrpSpPr>
          <p:grpSpPr>
            <a:xfrm rot="19405646">
              <a:off x="2109507" y="3963491"/>
              <a:ext cx="1378777" cy="1476044"/>
              <a:chOff x="5942464" y="1232078"/>
              <a:chExt cx="1574389" cy="1685455"/>
            </a:xfrm>
          </p:grpSpPr>
          <p:sp>
            <p:nvSpPr>
              <p:cNvPr id="30" name="Google Shape;2100;p75"/>
              <p:cNvSpPr/>
              <p:nvPr/>
            </p:nvSpPr>
            <p:spPr>
              <a:xfrm rot="2192941">
                <a:off x="6585155" y="2147033"/>
                <a:ext cx="283299" cy="253415"/>
              </a:xfrm>
              <a:custGeom>
                <a:avLst/>
                <a:gdLst/>
                <a:ahLst/>
                <a:cxnLst/>
                <a:rect l="l" t="t" r="r" b="b"/>
                <a:pathLst>
                  <a:path w="2114" h="1891" extrusionOk="0">
                    <a:moveTo>
                      <a:pt x="1713" y="0"/>
                    </a:moveTo>
                    <a:lnTo>
                      <a:pt x="1624" y="22"/>
                    </a:lnTo>
                    <a:lnTo>
                      <a:pt x="1557" y="45"/>
                    </a:lnTo>
                    <a:lnTo>
                      <a:pt x="1513" y="89"/>
                    </a:lnTo>
                    <a:lnTo>
                      <a:pt x="1446" y="134"/>
                    </a:lnTo>
                    <a:lnTo>
                      <a:pt x="1401" y="200"/>
                    </a:lnTo>
                    <a:lnTo>
                      <a:pt x="1379" y="289"/>
                    </a:lnTo>
                    <a:lnTo>
                      <a:pt x="1379" y="401"/>
                    </a:lnTo>
                    <a:lnTo>
                      <a:pt x="1379" y="534"/>
                    </a:lnTo>
                    <a:lnTo>
                      <a:pt x="1401" y="667"/>
                    </a:lnTo>
                    <a:lnTo>
                      <a:pt x="1468" y="823"/>
                    </a:lnTo>
                    <a:lnTo>
                      <a:pt x="1535" y="979"/>
                    </a:lnTo>
                    <a:lnTo>
                      <a:pt x="1624" y="1157"/>
                    </a:lnTo>
                    <a:lnTo>
                      <a:pt x="1668" y="1246"/>
                    </a:lnTo>
                    <a:lnTo>
                      <a:pt x="1757" y="1335"/>
                    </a:lnTo>
                    <a:lnTo>
                      <a:pt x="1846" y="1224"/>
                    </a:lnTo>
                    <a:lnTo>
                      <a:pt x="1935" y="1090"/>
                    </a:lnTo>
                    <a:lnTo>
                      <a:pt x="2024" y="934"/>
                    </a:lnTo>
                    <a:lnTo>
                      <a:pt x="2091" y="779"/>
                    </a:lnTo>
                    <a:lnTo>
                      <a:pt x="2113" y="601"/>
                    </a:lnTo>
                    <a:lnTo>
                      <a:pt x="2113" y="467"/>
                    </a:lnTo>
                    <a:lnTo>
                      <a:pt x="2091" y="312"/>
                    </a:lnTo>
                    <a:lnTo>
                      <a:pt x="2046" y="200"/>
                    </a:lnTo>
                    <a:lnTo>
                      <a:pt x="1957" y="89"/>
                    </a:lnTo>
                    <a:lnTo>
                      <a:pt x="1891" y="22"/>
                    </a:lnTo>
                    <a:lnTo>
                      <a:pt x="1802" y="0"/>
                    </a:lnTo>
                    <a:close/>
                    <a:moveTo>
                      <a:pt x="67" y="1135"/>
                    </a:moveTo>
                    <a:lnTo>
                      <a:pt x="22" y="1179"/>
                    </a:lnTo>
                    <a:lnTo>
                      <a:pt x="0" y="1224"/>
                    </a:lnTo>
                    <a:lnTo>
                      <a:pt x="0" y="1290"/>
                    </a:lnTo>
                    <a:lnTo>
                      <a:pt x="0" y="1379"/>
                    </a:lnTo>
                    <a:lnTo>
                      <a:pt x="22" y="1513"/>
                    </a:lnTo>
                    <a:lnTo>
                      <a:pt x="89" y="1646"/>
                    </a:lnTo>
                    <a:lnTo>
                      <a:pt x="178" y="1735"/>
                    </a:lnTo>
                    <a:lnTo>
                      <a:pt x="289" y="1824"/>
                    </a:lnTo>
                    <a:lnTo>
                      <a:pt x="445" y="1869"/>
                    </a:lnTo>
                    <a:lnTo>
                      <a:pt x="623" y="1891"/>
                    </a:lnTo>
                    <a:lnTo>
                      <a:pt x="801" y="1869"/>
                    </a:lnTo>
                    <a:lnTo>
                      <a:pt x="956" y="1846"/>
                    </a:lnTo>
                    <a:lnTo>
                      <a:pt x="845" y="1646"/>
                    </a:lnTo>
                    <a:lnTo>
                      <a:pt x="712" y="1490"/>
                    </a:lnTo>
                    <a:lnTo>
                      <a:pt x="556" y="1357"/>
                    </a:lnTo>
                    <a:lnTo>
                      <a:pt x="423" y="1246"/>
                    </a:lnTo>
                    <a:lnTo>
                      <a:pt x="289" y="1179"/>
                    </a:lnTo>
                    <a:lnTo>
                      <a:pt x="200" y="1135"/>
                    </a:lnTo>
                    <a:close/>
                  </a:path>
                </a:pathLst>
              </a:custGeom>
              <a:solidFill>
                <a:srgbClr val="F7DE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1" name="Google Shape;2101;p75"/>
              <p:cNvSpPr/>
              <p:nvPr/>
            </p:nvSpPr>
            <p:spPr>
              <a:xfrm rot="2192941">
                <a:off x="6555151" y="2237892"/>
                <a:ext cx="128249" cy="101446"/>
              </a:xfrm>
              <a:custGeom>
                <a:avLst/>
                <a:gdLst/>
                <a:ahLst/>
                <a:cxnLst/>
                <a:rect l="l" t="t" r="r" b="b"/>
                <a:pathLst>
                  <a:path w="957" h="757" fill="none" extrusionOk="0">
                    <a:moveTo>
                      <a:pt x="0" y="245"/>
                    </a:moveTo>
                    <a:lnTo>
                      <a:pt x="0" y="245"/>
                    </a:lnTo>
                    <a:lnTo>
                      <a:pt x="22" y="379"/>
                    </a:lnTo>
                    <a:lnTo>
                      <a:pt x="89" y="512"/>
                    </a:lnTo>
                    <a:lnTo>
                      <a:pt x="89" y="512"/>
                    </a:lnTo>
                    <a:lnTo>
                      <a:pt x="178" y="601"/>
                    </a:lnTo>
                    <a:lnTo>
                      <a:pt x="289" y="690"/>
                    </a:lnTo>
                    <a:lnTo>
                      <a:pt x="445" y="735"/>
                    </a:lnTo>
                    <a:lnTo>
                      <a:pt x="623" y="757"/>
                    </a:lnTo>
                    <a:lnTo>
                      <a:pt x="623" y="757"/>
                    </a:lnTo>
                    <a:lnTo>
                      <a:pt x="801" y="735"/>
                    </a:lnTo>
                    <a:lnTo>
                      <a:pt x="956" y="712"/>
                    </a:lnTo>
                    <a:lnTo>
                      <a:pt x="956" y="712"/>
                    </a:lnTo>
                    <a:lnTo>
                      <a:pt x="845" y="512"/>
                    </a:lnTo>
                    <a:lnTo>
                      <a:pt x="712" y="356"/>
                    </a:lnTo>
                    <a:lnTo>
                      <a:pt x="556" y="223"/>
                    </a:lnTo>
                    <a:lnTo>
                      <a:pt x="423" y="112"/>
                    </a:lnTo>
                    <a:lnTo>
                      <a:pt x="423" y="112"/>
                    </a:lnTo>
                    <a:lnTo>
                      <a:pt x="289" y="45"/>
                    </a:lnTo>
                    <a:lnTo>
                      <a:pt x="200" y="1"/>
                    </a:lnTo>
                    <a:lnTo>
                      <a:pt x="134" y="1"/>
                    </a:lnTo>
                    <a:lnTo>
                      <a:pt x="67" y="1"/>
                    </a:lnTo>
                    <a:lnTo>
                      <a:pt x="67" y="1"/>
                    </a:lnTo>
                    <a:lnTo>
                      <a:pt x="22" y="45"/>
                    </a:lnTo>
                    <a:lnTo>
                      <a:pt x="0" y="90"/>
                    </a:lnTo>
                    <a:lnTo>
                      <a:pt x="0" y="156"/>
                    </a:lnTo>
                    <a:lnTo>
                      <a:pt x="0" y="24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2" name="Google Shape;2102;p75"/>
              <p:cNvSpPr/>
              <p:nvPr/>
            </p:nvSpPr>
            <p:spPr>
              <a:xfrm rot="2192941">
                <a:off x="6773971" y="2209385"/>
                <a:ext cx="98498" cy="178905"/>
              </a:xfrm>
              <a:custGeom>
                <a:avLst/>
                <a:gdLst/>
                <a:ahLst/>
                <a:cxnLst/>
                <a:rect l="l" t="t" r="r" b="b"/>
                <a:pathLst>
                  <a:path w="735" h="1335" fill="none" extrusionOk="0">
                    <a:moveTo>
                      <a:pt x="667" y="200"/>
                    </a:moveTo>
                    <a:lnTo>
                      <a:pt x="667" y="200"/>
                    </a:lnTo>
                    <a:lnTo>
                      <a:pt x="578" y="89"/>
                    </a:lnTo>
                    <a:lnTo>
                      <a:pt x="512" y="22"/>
                    </a:lnTo>
                    <a:lnTo>
                      <a:pt x="423" y="0"/>
                    </a:lnTo>
                    <a:lnTo>
                      <a:pt x="334" y="0"/>
                    </a:lnTo>
                    <a:lnTo>
                      <a:pt x="334" y="0"/>
                    </a:lnTo>
                    <a:lnTo>
                      <a:pt x="245" y="22"/>
                    </a:lnTo>
                    <a:lnTo>
                      <a:pt x="178" y="45"/>
                    </a:lnTo>
                    <a:lnTo>
                      <a:pt x="134" y="89"/>
                    </a:lnTo>
                    <a:lnTo>
                      <a:pt x="67" y="134"/>
                    </a:lnTo>
                    <a:lnTo>
                      <a:pt x="67" y="134"/>
                    </a:lnTo>
                    <a:lnTo>
                      <a:pt x="22" y="200"/>
                    </a:lnTo>
                    <a:lnTo>
                      <a:pt x="0" y="289"/>
                    </a:lnTo>
                    <a:lnTo>
                      <a:pt x="0" y="401"/>
                    </a:lnTo>
                    <a:lnTo>
                      <a:pt x="0" y="534"/>
                    </a:lnTo>
                    <a:lnTo>
                      <a:pt x="0" y="534"/>
                    </a:lnTo>
                    <a:lnTo>
                      <a:pt x="22" y="667"/>
                    </a:lnTo>
                    <a:lnTo>
                      <a:pt x="89" y="823"/>
                    </a:lnTo>
                    <a:lnTo>
                      <a:pt x="156" y="979"/>
                    </a:lnTo>
                    <a:lnTo>
                      <a:pt x="245" y="1157"/>
                    </a:lnTo>
                    <a:lnTo>
                      <a:pt x="245" y="1157"/>
                    </a:lnTo>
                    <a:lnTo>
                      <a:pt x="289" y="1246"/>
                    </a:lnTo>
                    <a:lnTo>
                      <a:pt x="378" y="1335"/>
                    </a:lnTo>
                    <a:lnTo>
                      <a:pt x="378" y="1335"/>
                    </a:lnTo>
                    <a:lnTo>
                      <a:pt x="467" y="1224"/>
                    </a:lnTo>
                    <a:lnTo>
                      <a:pt x="556" y="1090"/>
                    </a:lnTo>
                    <a:lnTo>
                      <a:pt x="645" y="934"/>
                    </a:lnTo>
                    <a:lnTo>
                      <a:pt x="712" y="779"/>
                    </a:lnTo>
                    <a:lnTo>
                      <a:pt x="712" y="779"/>
                    </a:lnTo>
                    <a:lnTo>
                      <a:pt x="734" y="601"/>
                    </a:lnTo>
                    <a:lnTo>
                      <a:pt x="734" y="467"/>
                    </a:lnTo>
                    <a:lnTo>
                      <a:pt x="712" y="312"/>
                    </a:lnTo>
                    <a:lnTo>
                      <a:pt x="667" y="200"/>
                    </a:lnTo>
                    <a:lnTo>
                      <a:pt x="667" y="20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" name="Google Shape;2103;p75"/>
              <p:cNvSpPr/>
              <p:nvPr/>
            </p:nvSpPr>
            <p:spPr>
              <a:xfrm rot="2192941">
                <a:off x="6591195" y="2839941"/>
                <a:ext cx="86571" cy="77592"/>
              </a:xfrm>
              <a:custGeom>
                <a:avLst/>
                <a:gdLst/>
                <a:ahLst/>
                <a:cxnLst/>
                <a:rect l="l" t="t" r="r" b="b"/>
                <a:pathLst>
                  <a:path w="646" h="579" extrusionOk="0">
                    <a:moveTo>
                      <a:pt x="579" y="0"/>
                    </a:moveTo>
                    <a:lnTo>
                      <a:pt x="290" y="178"/>
                    </a:lnTo>
                    <a:lnTo>
                      <a:pt x="0" y="312"/>
                    </a:lnTo>
                    <a:lnTo>
                      <a:pt x="45" y="401"/>
                    </a:lnTo>
                    <a:lnTo>
                      <a:pt x="89" y="468"/>
                    </a:lnTo>
                    <a:lnTo>
                      <a:pt x="134" y="534"/>
                    </a:lnTo>
                    <a:lnTo>
                      <a:pt x="201" y="556"/>
                    </a:lnTo>
                    <a:lnTo>
                      <a:pt x="290" y="579"/>
                    </a:lnTo>
                    <a:lnTo>
                      <a:pt x="356" y="579"/>
                    </a:lnTo>
                    <a:lnTo>
                      <a:pt x="423" y="556"/>
                    </a:lnTo>
                    <a:lnTo>
                      <a:pt x="512" y="512"/>
                    </a:lnTo>
                    <a:lnTo>
                      <a:pt x="579" y="468"/>
                    </a:lnTo>
                    <a:lnTo>
                      <a:pt x="623" y="379"/>
                    </a:lnTo>
                    <a:lnTo>
                      <a:pt x="645" y="290"/>
                    </a:lnTo>
                    <a:lnTo>
                      <a:pt x="623" y="156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9588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" name="Google Shape;2104;p75"/>
              <p:cNvSpPr/>
              <p:nvPr/>
            </p:nvSpPr>
            <p:spPr>
              <a:xfrm rot="2192941">
                <a:off x="6218848" y="1507589"/>
                <a:ext cx="998652" cy="1114972"/>
              </a:xfrm>
              <a:custGeom>
                <a:avLst/>
                <a:gdLst/>
                <a:ahLst/>
                <a:cxnLst/>
                <a:rect l="l" t="t" r="r" b="b"/>
                <a:pathLst>
                  <a:path w="7452" h="8320" extrusionOk="0">
                    <a:moveTo>
                      <a:pt x="4315" y="601"/>
                    </a:moveTo>
                    <a:lnTo>
                      <a:pt x="4493" y="624"/>
                    </a:lnTo>
                    <a:lnTo>
                      <a:pt x="4649" y="646"/>
                    </a:lnTo>
                    <a:lnTo>
                      <a:pt x="4805" y="690"/>
                    </a:lnTo>
                    <a:lnTo>
                      <a:pt x="4938" y="757"/>
                    </a:lnTo>
                    <a:lnTo>
                      <a:pt x="5049" y="846"/>
                    </a:lnTo>
                    <a:lnTo>
                      <a:pt x="5161" y="935"/>
                    </a:lnTo>
                    <a:lnTo>
                      <a:pt x="5250" y="1024"/>
                    </a:lnTo>
                    <a:lnTo>
                      <a:pt x="5338" y="1157"/>
                    </a:lnTo>
                    <a:lnTo>
                      <a:pt x="5383" y="1313"/>
                    </a:lnTo>
                    <a:lnTo>
                      <a:pt x="5405" y="1469"/>
                    </a:lnTo>
                    <a:lnTo>
                      <a:pt x="5383" y="1536"/>
                    </a:lnTo>
                    <a:lnTo>
                      <a:pt x="5361" y="1625"/>
                    </a:lnTo>
                    <a:lnTo>
                      <a:pt x="5294" y="1669"/>
                    </a:lnTo>
                    <a:lnTo>
                      <a:pt x="5227" y="1736"/>
                    </a:lnTo>
                    <a:lnTo>
                      <a:pt x="5138" y="1691"/>
                    </a:lnTo>
                    <a:lnTo>
                      <a:pt x="4871" y="1580"/>
                    </a:lnTo>
                    <a:lnTo>
                      <a:pt x="3893" y="1135"/>
                    </a:lnTo>
                    <a:lnTo>
                      <a:pt x="3826" y="1002"/>
                    </a:lnTo>
                    <a:lnTo>
                      <a:pt x="3804" y="891"/>
                    </a:lnTo>
                    <a:lnTo>
                      <a:pt x="3804" y="779"/>
                    </a:lnTo>
                    <a:lnTo>
                      <a:pt x="3848" y="713"/>
                    </a:lnTo>
                    <a:lnTo>
                      <a:pt x="3915" y="646"/>
                    </a:lnTo>
                    <a:lnTo>
                      <a:pt x="4004" y="624"/>
                    </a:lnTo>
                    <a:lnTo>
                      <a:pt x="4160" y="601"/>
                    </a:lnTo>
                    <a:close/>
                    <a:moveTo>
                      <a:pt x="5984" y="1647"/>
                    </a:moveTo>
                    <a:lnTo>
                      <a:pt x="6050" y="1691"/>
                    </a:lnTo>
                    <a:lnTo>
                      <a:pt x="6139" y="1803"/>
                    </a:lnTo>
                    <a:lnTo>
                      <a:pt x="6161" y="1869"/>
                    </a:lnTo>
                    <a:lnTo>
                      <a:pt x="6139" y="1958"/>
                    </a:lnTo>
                    <a:lnTo>
                      <a:pt x="6117" y="2025"/>
                    </a:lnTo>
                    <a:lnTo>
                      <a:pt x="6095" y="2069"/>
                    </a:lnTo>
                    <a:lnTo>
                      <a:pt x="6006" y="2158"/>
                    </a:lnTo>
                    <a:lnTo>
                      <a:pt x="5872" y="2203"/>
                    </a:lnTo>
                    <a:lnTo>
                      <a:pt x="5783" y="2203"/>
                    </a:lnTo>
                    <a:lnTo>
                      <a:pt x="5694" y="2158"/>
                    </a:lnTo>
                    <a:lnTo>
                      <a:pt x="5628" y="2069"/>
                    </a:lnTo>
                    <a:lnTo>
                      <a:pt x="5583" y="1958"/>
                    </a:lnTo>
                    <a:lnTo>
                      <a:pt x="5605" y="1847"/>
                    </a:lnTo>
                    <a:lnTo>
                      <a:pt x="5650" y="1758"/>
                    </a:lnTo>
                    <a:lnTo>
                      <a:pt x="5761" y="1691"/>
                    </a:lnTo>
                    <a:lnTo>
                      <a:pt x="5872" y="1647"/>
                    </a:lnTo>
                    <a:close/>
                    <a:moveTo>
                      <a:pt x="5450" y="4427"/>
                    </a:moveTo>
                    <a:lnTo>
                      <a:pt x="5539" y="4449"/>
                    </a:lnTo>
                    <a:lnTo>
                      <a:pt x="5605" y="4516"/>
                    </a:lnTo>
                    <a:lnTo>
                      <a:pt x="5694" y="4627"/>
                    </a:lnTo>
                    <a:lnTo>
                      <a:pt x="5739" y="4739"/>
                    </a:lnTo>
                    <a:lnTo>
                      <a:pt x="5761" y="4894"/>
                    </a:lnTo>
                    <a:lnTo>
                      <a:pt x="5761" y="5028"/>
                    </a:lnTo>
                    <a:lnTo>
                      <a:pt x="5739" y="5206"/>
                    </a:lnTo>
                    <a:lnTo>
                      <a:pt x="5672" y="5361"/>
                    </a:lnTo>
                    <a:lnTo>
                      <a:pt x="5583" y="5517"/>
                    </a:lnTo>
                    <a:lnTo>
                      <a:pt x="5494" y="5651"/>
                    </a:lnTo>
                    <a:lnTo>
                      <a:pt x="5405" y="5762"/>
                    </a:lnTo>
                    <a:lnTo>
                      <a:pt x="5316" y="5673"/>
                    </a:lnTo>
                    <a:lnTo>
                      <a:pt x="5272" y="5584"/>
                    </a:lnTo>
                    <a:lnTo>
                      <a:pt x="5183" y="5406"/>
                    </a:lnTo>
                    <a:lnTo>
                      <a:pt x="5116" y="5250"/>
                    </a:lnTo>
                    <a:lnTo>
                      <a:pt x="5049" y="5094"/>
                    </a:lnTo>
                    <a:lnTo>
                      <a:pt x="5027" y="4961"/>
                    </a:lnTo>
                    <a:lnTo>
                      <a:pt x="5027" y="4828"/>
                    </a:lnTo>
                    <a:lnTo>
                      <a:pt x="5027" y="4716"/>
                    </a:lnTo>
                    <a:lnTo>
                      <a:pt x="5049" y="4627"/>
                    </a:lnTo>
                    <a:lnTo>
                      <a:pt x="5094" y="4561"/>
                    </a:lnTo>
                    <a:lnTo>
                      <a:pt x="5161" y="4516"/>
                    </a:lnTo>
                    <a:lnTo>
                      <a:pt x="5205" y="4472"/>
                    </a:lnTo>
                    <a:lnTo>
                      <a:pt x="5272" y="4449"/>
                    </a:lnTo>
                    <a:lnTo>
                      <a:pt x="5361" y="4427"/>
                    </a:lnTo>
                    <a:close/>
                    <a:moveTo>
                      <a:pt x="3848" y="5562"/>
                    </a:moveTo>
                    <a:lnTo>
                      <a:pt x="3937" y="5606"/>
                    </a:lnTo>
                    <a:lnTo>
                      <a:pt x="4071" y="5673"/>
                    </a:lnTo>
                    <a:lnTo>
                      <a:pt x="4204" y="5784"/>
                    </a:lnTo>
                    <a:lnTo>
                      <a:pt x="4360" y="5917"/>
                    </a:lnTo>
                    <a:lnTo>
                      <a:pt x="4493" y="6073"/>
                    </a:lnTo>
                    <a:lnTo>
                      <a:pt x="4604" y="6273"/>
                    </a:lnTo>
                    <a:lnTo>
                      <a:pt x="4449" y="6296"/>
                    </a:lnTo>
                    <a:lnTo>
                      <a:pt x="4271" y="6318"/>
                    </a:lnTo>
                    <a:lnTo>
                      <a:pt x="4093" y="6296"/>
                    </a:lnTo>
                    <a:lnTo>
                      <a:pt x="3937" y="6251"/>
                    </a:lnTo>
                    <a:lnTo>
                      <a:pt x="3826" y="6162"/>
                    </a:lnTo>
                    <a:lnTo>
                      <a:pt x="3737" y="6073"/>
                    </a:lnTo>
                    <a:lnTo>
                      <a:pt x="3670" y="5940"/>
                    </a:lnTo>
                    <a:lnTo>
                      <a:pt x="3648" y="5806"/>
                    </a:lnTo>
                    <a:lnTo>
                      <a:pt x="3648" y="5717"/>
                    </a:lnTo>
                    <a:lnTo>
                      <a:pt x="3648" y="5651"/>
                    </a:lnTo>
                    <a:lnTo>
                      <a:pt x="3670" y="5606"/>
                    </a:lnTo>
                    <a:lnTo>
                      <a:pt x="3715" y="5562"/>
                    </a:lnTo>
                    <a:close/>
                    <a:moveTo>
                      <a:pt x="1958" y="6029"/>
                    </a:moveTo>
                    <a:lnTo>
                      <a:pt x="2158" y="6051"/>
                    </a:lnTo>
                    <a:lnTo>
                      <a:pt x="2313" y="6095"/>
                    </a:lnTo>
                    <a:lnTo>
                      <a:pt x="2425" y="6162"/>
                    </a:lnTo>
                    <a:lnTo>
                      <a:pt x="2491" y="6251"/>
                    </a:lnTo>
                    <a:lnTo>
                      <a:pt x="2536" y="6340"/>
                    </a:lnTo>
                    <a:lnTo>
                      <a:pt x="2536" y="6429"/>
                    </a:lnTo>
                    <a:lnTo>
                      <a:pt x="2514" y="6496"/>
                    </a:lnTo>
                    <a:lnTo>
                      <a:pt x="2491" y="6540"/>
                    </a:lnTo>
                    <a:lnTo>
                      <a:pt x="2447" y="6585"/>
                    </a:lnTo>
                    <a:lnTo>
                      <a:pt x="2380" y="6629"/>
                    </a:lnTo>
                    <a:lnTo>
                      <a:pt x="2269" y="6674"/>
                    </a:lnTo>
                    <a:lnTo>
                      <a:pt x="2158" y="6696"/>
                    </a:lnTo>
                    <a:lnTo>
                      <a:pt x="2047" y="6674"/>
                    </a:lnTo>
                    <a:lnTo>
                      <a:pt x="1935" y="6629"/>
                    </a:lnTo>
                    <a:lnTo>
                      <a:pt x="1824" y="6540"/>
                    </a:lnTo>
                    <a:lnTo>
                      <a:pt x="1757" y="6429"/>
                    </a:lnTo>
                    <a:lnTo>
                      <a:pt x="1713" y="6340"/>
                    </a:lnTo>
                    <a:lnTo>
                      <a:pt x="1691" y="6251"/>
                    </a:lnTo>
                    <a:lnTo>
                      <a:pt x="1668" y="6162"/>
                    </a:lnTo>
                    <a:lnTo>
                      <a:pt x="1691" y="6118"/>
                    </a:lnTo>
                    <a:lnTo>
                      <a:pt x="1713" y="6073"/>
                    </a:lnTo>
                    <a:lnTo>
                      <a:pt x="1780" y="6029"/>
                    </a:lnTo>
                    <a:close/>
                    <a:moveTo>
                      <a:pt x="3737" y="1"/>
                    </a:moveTo>
                    <a:lnTo>
                      <a:pt x="3381" y="23"/>
                    </a:lnTo>
                    <a:lnTo>
                      <a:pt x="3047" y="90"/>
                    </a:lnTo>
                    <a:lnTo>
                      <a:pt x="2692" y="179"/>
                    </a:lnTo>
                    <a:lnTo>
                      <a:pt x="2358" y="312"/>
                    </a:lnTo>
                    <a:lnTo>
                      <a:pt x="2024" y="468"/>
                    </a:lnTo>
                    <a:lnTo>
                      <a:pt x="1958" y="512"/>
                    </a:lnTo>
                    <a:lnTo>
                      <a:pt x="1891" y="535"/>
                    </a:lnTo>
                    <a:lnTo>
                      <a:pt x="1579" y="735"/>
                    </a:lnTo>
                    <a:lnTo>
                      <a:pt x="1290" y="957"/>
                    </a:lnTo>
                    <a:lnTo>
                      <a:pt x="1023" y="1202"/>
                    </a:lnTo>
                    <a:lnTo>
                      <a:pt x="801" y="1447"/>
                    </a:lnTo>
                    <a:lnTo>
                      <a:pt x="601" y="1736"/>
                    </a:lnTo>
                    <a:lnTo>
                      <a:pt x="423" y="2047"/>
                    </a:lnTo>
                    <a:lnTo>
                      <a:pt x="267" y="2381"/>
                    </a:lnTo>
                    <a:lnTo>
                      <a:pt x="156" y="2714"/>
                    </a:lnTo>
                    <a:lnTo>
                      <a:pt x="67" y="3093"/>
                    </a:lnTo>
                    <a:lnTo>
                      <a:pt x="22" y="3448"/>
                    </a:lnTo>
                    <a:lnTo>
                      <a:pt x="0" y="3804"/>
                    </a:lnTo>
                    <a:lnTo>
                      <a:pt x="22" y="4138"/>
                    </a:lnTo>
                    <a:lnTo>
                      <a:pt x="89" y="4494"/>
                    </a:lnTo>
                    <a:lnTo>
                      <a:pt x="178" y="4828"/>
                    </a:lnTo>
                    <a:lnTo>
                      <a:pt x="312" y="5161"/>
                    </a:lnTo>
                    <a:lnTo>
                      <a:pt x="467" y="5495"/>
                    </a:lnTo>
                    <a:lnTo>
                      <a:pt x="668" y="5828"/>
                    </a:lnTo>
                    <a:lnTo>
                      <a:pt x="868" y="6095"/>
                    </a:lnTo>
                    <a:lnTo>
                      <a:pt x="1112" y="6362"/>
                    </a:lnTo>
                    <a:lnTo>
                      <a:pt x="1379" y="6585"/>
                    </a:lnTo>
                    <a:lnTo>
                      <a:pt x="1668" y="6785"/>
                    </a:lnTo>
                    <a:lnTo>
                      <a:pt x="1958" y="6963"/>
                    </a:lnTo>
                    <a:lnTo>
                      <a:pt x="2291" y="7119"/>
                    </a:lnTo>
                    <a:lnTo>
                      <a:pt x="2647" y="7230"/>
                    </a:lnTo>
                    <a:lnTo>
                      <a:pt x="2736" y="7274"/>
                    </a:lnTo>
                    <a:lnTo>
                      <a:pt x="3337" y="7474"/>
                    </a:lnTo>
                    <a:lnTo>
                      <a:pt x="3848" y="7652"/>
                    </a:lnTo>
                    <a:lnTo>
                      <a:pt x="4315" y="7830"/>
                    </a:lnTo>
                    <a:lnTo>
                      <a:pt x="4671" y="7986"/>
                    </a:lnTo>
                    <a:lnTo>
                      <a:pt x="4960" y="8142"/>
                    </a:lnTo>
                    <a:lnTo>
                      <a:pt x="5183" y="8320"/>
                    </a:lnTo>
                    <a:lnTo>
                      <a:pt x="5494" y="8253"/>
                    </a:lnTo>
                    <a:lnTo>
                      <a:pt x="5806" y="8119"/>
                    </a:lnTo>
                    <a:lnTo>
                      <a:pt x="6095" y="7964"/>
                    </a:lnTo>
                    <a:lnTo>
                      <a:pt x="6384" y="7786"/>
                    </a:lnTo>
                    <a:lnTo>
                      <a:pt x="6651" y="7586"/>
                    </a:lnTo>
                    <a:lnTo>
                      <a:pt x="6895" y="7385"/>
                    </a:lnTo>
                    <a:lnTo>
                      <a:pt x="6873" y="7230"/>
                    </a:lnTo>
                    <a:lnTo>
                      <a:pt x="6851" y="7096"/>
                    </a:lnTo>
                    <a:lnTo>
                      <a:pt x="6851" y="6941"/>
                    </a:lnTo>
                    <a:lnTo>
                      <a:pt x="6873" y="6785"/>
                    </a:lnTo>
                    <a:lnTo>
                      <a:pt x="6918" y="6385"/>
                    </a:lnTo>
                    <a:lnTo>
                      <a:pt x="7007" y="5895"/>
                    </a:lnTo>
                    <a:lnTo>
                      <a:pt x="7118" y="5361"/>
                    </a:lnTo>
                    <a:lnTo>
                      <a:pt x="7274" y="4761"/>
                    </a:lnTo>
                    <a:lnTo>
                      <a:pt x="7296" y="4672"/>
                    </a:lnTo>
                    <a:lnTo>
                      <a:pt x="7385" y="4294"/>
                    </a:lnTo>
                    <a:lnTo>
                      <a:pt x="7452" y="3938"/>
                    </a:lnTo>
                    <a:lnTo>
                      <a:pt x="7452" y="3582"/>
                    </a:lnTo>
                    <a:lnTo>
                      <a:pt x="7429" y="3248"/>
                    </a:lnTo>
                    <a:lnTo>
                      <a:pt x="7385" y="2892"/>
                    </a:lnTo>
                    <a:lnTo>
                      <a:pt x="7296" y="2559"/>
                    </a:lnTo>
                    <a:lnTo>
                      <a:pt x="7162" y="2225"/>
                    </a:lnTo>
                    <a:lnTo>
                      <a:pt x="6984" y="1891"/>
                    </a:lnTo>
                    <a:lnTo>
                      <a:pt x="6807" y="1580"/>
                    </a:lnTo>
                    <a:lnTo>
                      <a:pt x="6584" y="1291"/>
                    </a:lnTo>
                    <a:lnTo>
                      <a:pt x="6339" y="1024"/>
                    </a:lnTo>
                    <a:lnTo>
                      <a:pt x="6073" y="802"/>
                    </a:lnTo>
                    <a:lnTo>
                      <a:pt x="5806" y="601"/>
                    </a:lnTo>
                    <a:lnTo>
                      <a:pt x="5494" y="423"/>
                    </a:lnTo>
                    <a:lnTo>
                      <a:pt x="5161" y="268"/>
                    </a:lnTo>
                    <a:lnTo>
                      <a:pt x="4805" y="157"/>
                    </a:lnTo>
                    <a:lnTo>
                      <a:pt x="4449" y="68"/>
                    </a:lnTo>
                    <a:lnTo>
                      <a:pt x="4093" y="23"/>
                    </a:lnTo>
                    <a:lnTo>
                      <a:pt x="3737" y="1"/>
                    </a:lnTo>
                    <a:close/>
                  </a:path>
                </a:pathLst>
              </a:custGeom>
              <a:solidFill>
                <a:srgbClr val="FFE0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" name="Google Shape;2105;p75"/>
              <p:cNvSpPr/>
              <p:nvPr/>
            </p:nvSpPr>
            <p:spPr>
              <a:xfrm rot="2192941">
                <a:off x="6558517" y="2356349"/>
                <a:ext cx="274321" cy="333956"/>
              </a:xfrm>
              <a:custGeom>
                <a:avLst/>
                <a:gdLst/>
                <a:ahLst/>
                <a:cxnLst/>
                <a:rect l="l" t="t" r="r" b="b"/>
                <a:pathLst>
                  <a:path w="2047" h="2492" fill="none" extrusionOk="0">
                    <a:moveTo>
                      <a:pt x="2047" y="1825"/>
                    </a:moveTo>
                    <a:lnTo>
                      <a:pt x="801" y="1"/>
                    </a:lnTo>
                    <a:lnTo>
                      <a:pt x="801" y="1"/>
                    </a:lnTo>
                    <a:lnTo>
                      <a:pt x="557" y="223"/>
                    </a:lnTo>
                    <a:lnTo>
                      <a:pt x="290" y="401"/>
                    </a:lnTo>
                    <a:lnTo>
                      <a:pt x="290" y="401"/>
                    </a:lnTo>
                    <a:lnTo>
                      <a:pt x="134" y="468"/>
                    </a:lnTo>
                    <a:lnTo>
                      <a:pt x="0" y="512"/>
                    </a:lnTo>
                    <a:lnTo>
                      <a:pt x="0" y="512"/>
                    </a:lnTo>
                    <a:lnTo>
                      <a:pt x="156" y="757"/>
                    </a:lnTo>
                    <a:lnTo>
                      <a:pt x="156" y="757"/>
                    </a:lnTo>
                    <a:lnTo>
                      <a:pt x="312" y="1068"/>
                    </a:lnTo>
                    <a:lnTo>
                      <a:pt x="512" y="1513"/>
                    </a:lnTo>
                    <a:lnTo>
                      <a:pt x="512" y="1513"/>
                    </a:lnTo>
                    <a:lnTo>
                      <a:pt x="712" y="2003"/>
                    </a:lnTo>
                    <a:lnTo>
                      <a:pt x="890" y="2492"/>
                    </a:lnTo>
                    <a:lnTo>
                      <a:pt x="890" y="2492"/>
                    </a:lnTo>
                    <a:lnTo>
                      <a:pt x="1202" y="2358"/>
                    </a:lnTo>
                    <a:lnTo>
                      <a:pt x="1491" y="2203"/>
                    </a:lnTo>
                    <a:lnTo>
                      <a:pt x="1780" y="2025"/>
                    </a:lnTo>
                    <a:lnTo>
                      <a:pt x="2047" y="182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" name="Google Shape;2106;p75"/>
              <p:cNvSpPr/>
              <p:nvPr/>
            </p:nvSpPr>
            <p:spPr>
              <a:xfrm rot="2192941">
                <a:off x="6218846" y="1507590"/>
                <a:ext cx="998651" cy="1114972"/>
              </a:xfrm>
              <a:custGeom>
                <a:avLst/>
                <a:gdLst/>
                <a:ahLst/>
                <a:cxnLst/>
                <a:rect l="l" t="t" r="r" b="b"/>
                <a:pathLst>
                  <a:path w="7452" h="8320" fill="none" extrusionOk="0">
                    <a:moveTo>
                      <a:pt x="6984" y="1891"/>
                    </a:moveTo>
                    <a:lnTo>
                      <a:pt x="6984" y="1891"/>
                    </a:lnTo>
                    <a:lnTo>
                      <a:pt x="6807" y="1580"/>
                    </a:lnTo>
                    <a:lnTo>
                      <a:pt x="6584" y="1291"/>
                    </a:lnTo>
                    <a:lnTo>
                      <a:pt x="6339" y="1024"/>
                    </a:lnTo>
                    <a:lnTo>
                      <a:pt x="6073" y="802"/>
                    </a:lnTo>
                    <a:lnTo>
                      <a:pt x="5806" y="601"/>
                    </a:lnTo>
                    <a:lnTo>
                      <a:pt x="5494" y="423"/>
                    </a:lnTo>
                    <a:lnTo>
                      <a:pt x="5161" y="268"/>
                    </a:lnTo>
                    <a:lnTo>
                      <a:pt x="4805" y="157"/>
                    </a:lnTo>
                    <a:lnTo>
                      <a:pt x="4805" y="157"/>
                    </a:lnTo>
                    <a:lnTo>
                      <a:pt x="4449" y="68"/>
                    </a:lnTo>
                    <a:lnTo>
                      <a:pt x="4093" y="23"/>
                    </a:lnTo>
                    <a:lnTo>
                      <a:pt x="3737" y="1"/>
                    </a:lnTo>
                    <a:lnTo>
                      <a:pt x="3381" y="23"/>
                    </a:lnTo>
                    <a:lnTo>
                      <a:pt x="3047" y="90"/>
                    </a:lnTo>
                    <a:lnTo>
                      <a:pt x="2692" y="179"/>
                    </a:lnTo>
                    <a:lnTo>
                      <a:pt x="2358" y="312"/>
                    </a:lnTo>
                    <a:lnTo>
                      <a:pt x="2024" y="468"/>
                    </a:lnTo>
                    <a:lnTo>
                      <a:pt x="2024" y="468"/>
                    </a:lnTo>
                    <a:lnTo>
                      <a:pt x="1958" y="512"/>
                    </a:lnTo>
                    <a:lnTo>
                      <a:pt x="1958" y="512"/>
                    </a:lnTo>
                    <a:lnTo>
                      <a:pt x="1891" y="535"/>
                    </a:lnTo>
                    <a:lnTo>
                      <a:pt x="1891" y="535"/>
                    </a:lnTo>
                    <a:lnTo>
                      <a:pt x="1579" y="735"/>
                    </a:lnTo>
                    <a:lnTo>
                      <a:pt x="1290" y="957"/>
                    </a:lnTo>
                    <a:lnTo>
                      <a:pt x="1023" y="1202"/>
                    </a:lnTo>
                    <a:lnTo>
                      <a:pt x="801" y="1447"/>
                    </a:lnTo>
                    <a:lnTo>
                      <a:pt x="601" y="1736"/>
                    </a:lnTo>
                    <a:lnTo>
                      <a:pt x="423" y="2047"/>
                    </a:lnTo>
                    <a:lnTo>
                      <a:pt x="267" y="2381"/>
                    </a:lnTo>
                    <a:lnTo>
                      <a:pt x="156" y="2714"/>
                    </a:lnTo>
                    <a:lnTo>
                      <a:pt x="156" y="2714"/>
                    </a:lnTo>
                    <a:lnTo>
                      <a:pt x="67" y="3093"/>
                    </a:lnTo>
                    <a:lnTo>
                      <a:pt x="22" y="3448"/>
                    </a:lnTo>
                    <a:lnTo>
                      <a:pt x="0" y="3804"/>
                    </a:lnTo>
                    <a:lnTo>
                      <a:pt x="22" y="4138"/>
                    </a:lnTo>
                    <a:lnTo>
                      <a:pt x="89" y="4494"/>
                    </a:lnTo>
                    <a:lnTo>
                      <a:pt x="178" y="4828"/>
                    </a:lnTo>
                    <a:lnTo>
                      <a:pt x="312" y="5161"/>
                    </a:lnTo>
                    <a:lnTo>
                      <a:pt x="467" y="5495"/>
                    </a:lnTo>
                    <a:lnTo>
                      <a:pt x="467" y="5495"/>
                    </a:lnTo>
                    <a:lnTo>
                      <a:pt x="668" y="5828"/>
                    </a:lnTo>
                    <a:lnTo>
                      <a:pt x="868" y="6095"/>
                    </a:lnTo>
                    <a:lnTo>
                      <a:pt x="1112" y="6362"/>
                    </a:lnTo>
                    <a:lnTo>
                      <a:pt x="1379" y="6585"/>
                    </a:lnTo>
                    <a:lnTo>
                      <a:pt x="1668" y="6785"/>
                    </a:lnTo>
                    <a:lnTo>
                      <a:pt x="1958" y="6963"/>
                    </a:lnTo>
                    <a:lnTo>
                      <a:pt x="2291" y="7119"/>
                    </a:lnTo>
                    <a:lnTo>
                      <a:pt x="2647" y="7230"/>
                    </a:lnTo>
                    <a:lnTo>
                      <a:pt x="2647" y="7230"/>
                    </a:lnTo>
                    <a:lnTo>
                      <a:pt x="2736" y="7274"/>
                    </a:lnTo>
                    <a:lnTo>
                      <a:pt x="2736" y="7274"/>
                    </a:lnTo>
                    <a:lnTo>
                      <a:pt x="3337" y="7474"/>
                    </a:lnTo>
                    <a:lnTo>
                      <a:pt x="3848" y="7652"/>
                    </a:lnTo>
                    <a:lnTo>
                      <a:pt x="4315" y="7830"/>
                    </a:lnTo>
                    <a:lnTo>
                      <a:pt x="4671" y="7986"/>
                    </a:lnTo>
                    <a:lnTo>
                      <a:pt x="4671" y="7986"/>
                    </a:lnTo>
                    <a:lnTo>
                      <a:pt x="4960" y="8142"/>
                    </a:lnTo>
                    <a:lnTo>
                      <a:pt x="5183" y="8320"/>
                    </a:lnTo>
                    <a:lnTo>
                      <a:pt x="5183" y="8320"/>
                    </a:lnTo>
                    <a:lnTo>
                      <a:pt x="5494" y="8253"/>
                    </a:lnTo>
                    <a:lnTo>
                      <a:pt x="5494" y="8253"/>
                    </a:lnTo>
                    <a:lnTo>
                      <a:pt x="5316" y="7764"/>
                    </a:lnTo>
                    <a:lnTo>
                      <a:pt x="5116" y="7274"/>
                    </a:lnTo>
                    <a:lnTo>
                      <a:pt x="5116" y="7274"/>
                    </a:lnTo>
                    <a:lnTo>
                      <a:pt x="4916" y="6829"/>
                    </a:lnTo>
                    <a:lnTo>
                      <a:pt x="4760" y="6518"/>
                    </a:lnTo>
                    <a:lnTo>
                      <a:pt x="4760" y="6518"/>
                    </a:lnTo>
                    <a:lnTo>
                      <a:pt x="4604" y="6273"/>
                    </a:lnTo>
                    <a:lnTo>
                      <a:pt x="4604" y="6273"/>
                    </a:lnTo>
                    <a:lnTo>
                      <a:pt x="4449" y="6296"/>
                    </a:lnTo>
                    <a:lnTo>
                      <a:pt x="4271" y="6318"/>
                    </a:lnTo>
                    <a:lnTo>
                      <a:pt x="4271" y="6318"/>
                    </a:lnTo>
                    <a:lnTo>
                      <a:pt x="4093" y="6296"/>
                    </a:lnTo>
                    <a:lnTo>
                      <a:pt x="3937" y="6251"/>
                    </a:lnTo>
                    <a:lnTo>
                      <a:pt x="3826" y="6162"/>
                    </a:lnTo>
                    <a:lnTo>
                      <a:pt x="3737" y="6073"/>
                    </a:lnTo>
                    <a:lnTo>
                      <a:pt x="3737" y="6073"/>
                    </a:lnTo>
                    <a:lnTo>
                      <a:pt x="3670" y="5940"/>
                    </a:lnTo>
                    <a:lnTo>
                      <a:pt x="3648" y="5806"/>
                    </a:lnTo>
                    <a:lnTo>
                      <a:pt x="3648" y="5806"/>
                    </a:lnTo>
                    <a:lnTo>
                      <a:pt x="3648" y="5717"/>
                    </a:lnTo>
                    <a:lnTo>
                      <a:pt x="3648" y="5651"/>
                    </a:lnTo>
                    <a:lnTo>
                      <a:pt x="3670" y="5606"/>
                    </a:lnTo>
                    <a:lnTo>
                      <a:pt x="3715" y="5562"/>
                    </a:lnTo>
                    <a:lnTo>
                      <a:pt x="3715" y="5562"/>
                    </a:lnTo>
                    <a:lnTo>
                      <a:pt x="3782" y="5562"/>
                    </a:lnTo>
                    <a:lnTo>
                      <a:pt x="3848" y="5562"/>
                    </a:lnTo>
                    <a:lnTo>
                      <a:pt x="3937" y="5606"/>
                    </a:lnTo>
                    <a:lnTo>
                      <a:pt x="4071" y="5673"/>
                    </a:lnTo>
                    <a:lnTo>
                      <a:pt x="4071" y="5673"/>
                    </a:lnTo>
                    <a:lnTo>
                      <a:pt x="4204" y="5784"/>
                    </a:lnTo>
                    <a:lnTo>
                      <a:pt x="4360" y="5917"/>
                    </a:lnTo>
                    <a:lnTo>
                      <a:pt x="4493" y="6073"/>
                    </a:lnTo>
                    <a:lnTo>
                      <a:pt x="4604" y="6273"/>
                    </a:lnTo>
                    <a:lnTo>
                      <a:pt x="4604" y="6273"/>
                    </a:lnTo>
                    <a:lnTo>
                      <a:pt x="4738" y="6229"/>
                    </a:lnTo>
                    <a:lnTo>
                      <a:pt x="4894" y="6162"/>
                    </a:lnTo>
                    <a:lnTo>
                      <a:pt x="4894" y="6162"/>
                    </a:lnTo>
                    <a:lnTo>
                      <a:pt x="5161" y="5984"/>
                    </a:lnTo>
                    <a:lnTo>
                      <a:pt x="5405" y="5762"/>
                    </a:lnTo>
                    <a:lnTo>
                      <a:pt x="5405" y="5762"/>
                    </a:lnTo>
                    <a:lnTo>
                      <a:pt x="5316" y="5673"/>
                    </a:lnTo>
                    <a:lnTo>
                      <a:pt x="5272" y="5584"/>
                    </a:lnTo>
                    <a:lnTo>
                      <a:pt x="5272" y="5584"/>
                    </a:lnTo>
                    <a:lnTo>
                      <a:pt x="5183" y="5406"/>
                    </a:lnTo>
                    <a:lnTo>
                      <a:pt x="5116" y="5250"/>
                    </a:lnTo>
                    <a:lnTo>
                      <a:pt x="5049" y="5094"/>
                    </a:lnTo>
                    <a:lnTo>
                      <a:pt x="5027" y="4961"/>
                    </a:lnTo>
                    <a:lnTo>
                      <a:pt x="5027" y="4961"/>
                    </a:lnTo>
                    <a:lnTo>
                      <a:pt x="5027" y="4828"/>
                    </a:lnTo>
                    <a:lnTo>
                      <a:pt x="5027" y="4716"/>
                    </a:lnTo>
                    <a:lnTo>
                      <a:pt x="5049" y="4627"/>
                    </a:lnTo>
                    <a:lnTo>
                      <a:pt x="5094" y="4561"/>
                    </a:lnTo>
                    <a:lnTo>
                      <a:pt x="5094" y="4561"/>
                    </a:lnTo>
                    <a:lnTo>
                      <a:pt x="5161" y="4516"/>
                    </a:lnTo>
                    <a:lnTo>
                      <a:pt x="5205" y="4472"/>
                    </a:lnTo>
                    <a:lnTo>
                      <a:pt x="5272" y="4449"/>
                    </a:lnTo>
                    <a:lnTo>
                      <a:pt x="5361" y="4427"/>
                    </a:lnTo>
                    <a:lnTo>
                      <a:pt x="5361" y="4427"/>
                    </a:lnTo>
                    <a:lnTo>
                      <a:pt x="5450" y="4427"/>
                    </a:lnTo>
                    <a:lnTo>
                      <a:pt x="5539" y="4449"/>
                    </a:lnTo>
                    <a:lnTo>
                      <a:pt x="5605" y="4516"/>
                    </a:lnTo>
                    <a:lnTo>
                      <a:pt x="5694" y="4627"/>
                    </a:lnTo>
                    <a:lnTo>
                      <a:pt x="5694" y="4627"/>
                    </a:lnTo>
                    <a:lnTo>
                      <a:pt x="5739" y="4739"/>
                    </a:lnTo>
                    <a:lnTo>
                      <a:pt x="5761" y="4894"/>
                    </a:lnTo>
                    <a:lnTo>
                      <a:pt x="5761" y="5028"/>
                    </a:lnTo>
                    <a:lnTo>
                      <a:pt x="5739" y="5206"/>
                    </a:lnTo>
                    <a:lnTo>
                      <a:pt x="5739" y="5206"/>
                    </a:lnTo>
                    <a:lnTo>
                      <a:pt x="5672" y="5361"/>
                    </a:lnTo>
                    <a:lnTo>
                      <a:pt x="5583" y="5517"/>
                    </a:lnTo>
                    <a:lnTo>
                      <a:pt x="5494" y="5651"/>
                    </a:lnTo>
                    <a:lnTo>
                      <a:pt x="5405" y="5762"/>
                    </a:lnTo>
                    <a:lnTo>
                      <a:pt x="6651" y="7586"/>
                    </a:lnTo>
                    <a:lnTo>
                      <a:pt x="6651" y="7586"/>
                    </a:lnTo>
                    <a:lnTo>
                      <a:pt x="6895" y="7385"/>
                    </a:lnTo>
                    <a:lnTo>
                      <a:pt x="6895" y="7385"/>
                    </a:lnTo>
                    <a:lnTo>
                      <a:pt x="6873" y="7230"/>
                    </a:lnTo>
                    <a:lnTo>
                      <a:pt x="6851" y="7096"/>
                    </a:lnTo>
                    <a:lnTo>
                      <a:pt x="6851" y="6941"/>
                    </a:lnTo>
                    <a:lnTo>
                      <a:pt x="6873" y="6785"/>
                    </a:lnTo>
                    <a:lnTo>
                      <a:pt x="6873" y="6785"/>
                    </a:lnTo>
                    <a:lnTo>
                      <a:pt x="6918" y="6385"/>
                    </a:lnTo>
                    <a:lnTo>
                      <a:pt x="7007" y="5895"/>
                    </a:lnTo>
                    <a:lnTo>
                      <a:pt x="7118" y="5361"/>
                    </a:lnTo>
                    <a:lnTo>
                      <a:pt x="7274" y="4761"/>
                    </a:lnTo>
                    <a:lnTo>
                      <a:pt x="7274" y="4761"/>
                    </a:lnTo>
                    <a:lnTo>
                      <a:pt x="7296" y="4672"/>
                    </a:lnTo>
                    <a:lnTo>
                      <a:pt x="7296" y="4672"/>
                    </a:lnTo>
                    <a:lnTo>
                      <a:pt x="7385" y="4294"/>
                    </a:lnTo>
                    <a:lnTo>
                      <a:pt x="7452" y="3938"/>
                    </a:lnTo>
                    <a:lnTo>
                      <a:pt x="7452" y="3582"/>
                    </a:lnTo>
                    <a:lnTo>
                      <a:pt x="7429" y="3248"/>
                    </a:lnTo>
                    <a:lnTo>
                      <a:pt x="7385" y="2892"/>
                    </a:lnTo>
                    <a:lnTo>
                      <a:pt x="7296" y="2559"/>
                    </a:lnTo>
                    <a:lnTo>
                      <a:pt x="7162" y="2225"/>
                    </a:lnTo>
                    <a:lnTo>
                      <a:pt x="6984" y="189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" name="Google Shape;2107;p75"/>
              <p:cNvSpPr/>
              <p:nvPr/>
            </p:nvSpPr>
            <p:spPr>
              <a:xfrm rot="2192941">
                <a:off x="6944075" y="1737077"/>
                <a:ext cx="214820" cy="152103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1135" fill="none" extrusionOk="0">
                    <a:moveTo>
                      <a:pt x="1424" y="1135"/>
                    </a:moveTo>
                    <a:lnTo>
                      <a:pt x="1424" y="1135"/>
                    </a:lnTo>
                    <a:lnTo>
                      <a:pt x="1335" y="1090"/>
                    </a:lnTo>
                    <a:lnTo>
                      <a:pt x="1068" y="979"/>
                    </a:lnTo>
                    <a:lnTo>
                      <a:pt x="90" y="534"/>
                    </a:lnTo>
                    <a:lnTo>
                      <a:pt x="90" y="534"/>
                    </a:lnTo>
                    <a:lnTo>
                      <a:pt x="23" y="401"/>
                    </a:lnTo>
                    <a:lnTo>
                      <a:pt x="1" y="290"/>
                    </a:lnTo>
                    <a:lnTo>
                      <a:pt x="1" y="178"/>
                    </a:lnTo>
                    <a:lnTo>
                      <a:pt x="45" y="112"/>
                    </a:lnTo>
                    <a:lnTo>
                      <a:pt x="112" y="45"/>
                    </a:lnTo>
                    <a:lnTo>
                      <a:pt x="201" y="23"/>
                    </a:lnTo>
                    <a:lnTo>
                      <a:pt x="357" y="0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690" y="23"/>
                    </a:lnTo>
                    <a:lnTo>
                      <a:pt x="846" y="45"/>
                    </a:lnTo>
                    <a:lnTo>
                      <a:pt x="1002" y="89"/>
                    </a:lnTo>
                    <a:lnTo>
                      <a:pt x="1135" y="156"/>
                    </a:lnTo>
                    <a:lnTo>
                      <a:pt x="1246" y="245"/>
                    </a:lnTo>
                    <a:lnTo>
                      <a:pt x="1358" y="334"/>
                    </a:lnTo>
                    <a:lnTo>
                      <a:pt x="1447" y="423"/>
                    </a:lnTo>
                    <a:lnTo>
                      <a:pt x="1535" y="556"/>
                    </a:lnTo>
                    <a:lnTo>
                      <a:pt x="1535" y="556"/>
                    </a:lnTo>
                    <a:lnTo>
                      <a:pt x="1580" y="712"/>
                    </a:lnTo>
                    <a:lnTo>
                      <a:pt x="1602" y="868"/>
                    </a:lnTo>
                    <a:lnTo>
                      <a:pt x="1602" y="868"/>
                    </a:lnTo>
                    <a:lnTo>
                      <a:pt x="1580" y="935"/>
                    </a:lnTo>
                    <a:lnTo>
                      <a:pt x="1558" y="1024"/>
                    </a:lnTo>
                    <a:lnTo>
                      <a:pt x="1491" y="1068"/>
                    </a:lnTo>
                    <a:lnTo>
                      <a:pt x="1424" y="113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" name="Google Shape;2108;p75"/>
              <p:cNvSpPr/>
              <p:nvPr/>
            </p:nvSpPr>
            <p:spPr>
              <a:xfrm rot="2192941">
                <a:off x="7088866" y="1958388"/>
                <a:ext cx="77592" cy="74644"/>
              </a:xfrm>
              <a:custGeom>
                <a:avLst/>
                <a:gdLst/>
                <a:ahLst/>
                <a:cxnLst/>
                <a:rect l="l" t="t" r="r" b="b"/>
                <a:pathLst>
                  <a:path w="579" h="557" fill="none" extrusionOk="0">
                    <a:moveTo>
                      <a:pt x="45" y="423"/>
                    </a:moveTo>
                    <a:lnTo>
                      <a:pt x="45" y="423"/>
                    </a:lnTo>
                    <a:lnTo>
                      <a:pt x="0" y="312"/>
                    </a:lnTo>
                    <a:lnTo>
                      <a:pt x="22" y="201"/>
                    </a:lnTo>
                    <a:lnTo>
                      <a:pt x="67" y="112"/>
                    </a:lnTo>
                    <a:lnTo>
                      <a:pt x="178" y="45"/>
                    </a:lnTo>
                    <a:lnTo>
                      <a:pt x="178" y="45"/>
                    </a:lnTo>
                    <a:lnTo>
                      <a:pt x="289" y="1"/>
                    </a:lnTo>
                    <a:lnTo>
                      <a:pt x="401" y="1"/>
                    </a:lnTo>
                    <a:lnTo>
                      <a:pt x="467" y="45"/>
                    </a:lnTo>
                    <a:lnTo>
                      <a:pt x="556" y="157"/>
                    </a:lnTo>
                    <a:lnTo>
                      <a:pt x="556" y="157"/>
                    </a:lnTo>
                    <a:lnTo>
                      <a:pt x="578" y="223"/>
                    </a:lnTo>
                    <a:lnTo>
                      <a:pt x="556" y="312"/>
                    </a:lnTo>
                    <a:lnTo>
                      <a:pt x="556" y="312"/>
                    </a:lnTo>
                    <a:lnTo>
                      <a:pt x="534" y="379"/>
                    </a:lnTo>
                    <a:lnTo>
                      <a:pt x="512" y="423"/>
                    </a:lnTo>
                    <a:lnTo>
                      <a:pt x="423" y="512"/>
                    </a:lnTo>
                    <a:lnTo>
                      <a:pt x="423" y="512"/>
                    </a:lnTo>
                    <a:lnTo>
                      <a:pt x="289" y="557"/>
                    </a:lnTo>
                    <a:lnTo>
                      <a:pt x="200" y="557"/>
                    </a:lnTo>
                    <a:lnTo>
                      <a:pt x="111" y="512"/>
                    </a:lnTo>
                    <a:lnTo>
                      <a:pt x="45" y="42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9" name="Google Shape;2109;p75"/>
              <p:cNvSpPr/>
              <p:nvPr/>
            </p:nvSpPr>
            <p:spPr>
              <a:xfrm rot="2192941">
                <a:off x="6309444" y="2127775"/>
                <a:ext cx="116322" cy="89519"/>
              </a:xfrm>
              <a:custGeom>
                <a:avLst/>
                <a:gdLst/>
                <a:ahLst/>
                <a:cxnLst/>
                <a:rect l="l" t="t" r="r" b="b"/>
                <a:pathLst>
                  <a:path w="868" h="668" fill="none" extrusionOk="0">
                    <a:moveTo>
                      <a:pt x="712" y="601"/>
                    </a:moveTo>
                    <a:lnTo>
                      <a:pt x="712" y="601"/>
                    </a:lnTo>
                    <a:lnTo>
                      <a:pt x="601" y="646"/>
                    </a:lnTo>
                    <a:lnTo>
                      <a:pt x="490" y="668"/>
                    </a:lnTo>
                    <a:lnTo>
                      <a:pt x="379" y="646"/>
                    </a:lnTo>
                    <a:lnTo>
                      <a:pt x="267" y="601"/>
                    </a:lnTo>
                    <a:lnTo>
                      <a:pt x="267" y="601"/>
                    </a:lnTo>
                    <a:lnTo>
                      <a:pt x="156" y="512"/>
                    </a:lnTo>
                    <a:lnTo>
                      <a:pt x="89" y="401"/>
                    </a:lnTo>
                    <a:lnTo>
                      <a:pt x="89" y="401"/>
                    </a:lnTo>
                    <a:lnTo>
                      <a:pt x="45" y="312"/>
                    </a:lnTo>
                    <a:lnTo>
                      <a:pt x="23" y="223"/>
                    </a:lnTo>
                    <a:lnTo>
                      <a:pt x="0" y="134"/>
                    </a:lnTo>
                    <a:lnTo>
                      <a:pt x="23" y="90"/>
                    </a:lnTo>
                    <a:lnTo>
                      <a:pt x="45" y="45"/>
                    </a:lnTo>
                    <a:lnTo>
                      <a:pt x="112" y="1"/>
                    </a:lnTo>
                    <a:lnTo>
                      <a:pt x="178" y="1"/>
                    </a:lnTo>
                    <a:lnTo>
                      <a:pt x="290" y="1"/>
                    </a:lnTo>
                    <a:lnTo>
                      <a:pt x="290" y="1"/>
                    </a:lnTo>
                    <a:lnTo>
                      <a:pt x="490" y="23"/>
                    </a:lnTo>
                    <a:lnTo>
                      <a:pt x="645" y="67"/>
                    </a:lnTo>
                    <a:lnTo>
                      <a:pt x="757" y="134"/>
                    </a:lnTo>
                    <a:lnTo>
                      <a:pt x="823" y="223"/>
                    </a:lnTo>
                    <a:lnTo>
                      <a:pt x="823" y="223"/>
                    </a:lnTo>
                    <a:lnTo>
                      <a:pt x="868" y="312"/>
                    </a:lnTo>
                    <a:lnTo>
                      <a:pt x="868" y="401"/>
                    </a:lnTo>
                    <a:lnTo>
                      <a:pt x="868" y="401"/>
                    </a:lnTo>
                    <a:lnTo>
                      <a:pt x="846" y="468"/>
                    </a:lnTo>
                    <a:lnTo>
                      <a:pt x="823" y="512"/>
                    </a:lnTo>
                    <a:lnTo>
                      <a:pt x="779" y="557"/>
                    </a:lnTo>
                    <a:lnTo>
                      <a:pt x="712" y="601"/>
                    </a:lnTo>
                    <a:lnTo>
                      <a:pt x="712" y="60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0" name="Google Shape;2110;p75"/>
              <p:cNvSpPr/>
              <p:nvPr/>
            </p:nvSpPr>
            <p:spPr>
              <a:xfrm rot="2192941">
                <a:off x="6495592" y="2596528"/>
                <a:ext cx="328059" cy="301257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2248" extrusionOk="0">
                    <a:moveTo>
                      <a:pt x="1713" y="0"/>
                    </a:moveTo>
                    <a:lnTo>
                      <a:pt x="1469" y="201"/>
                    </a:lnTo>
                    <a:lnTo>
                      <a:pt x="1202" y="401"/>
                    </a:lnTo>
                    <a:lnTo>
                      <a:pt x="913" y="579"/>
                    </a:lnTo>
                    <a:lnTo>
                      <a:pt x="624" y="734"/>
                    </a:lnTo>
                    <a:lnTo>
                      <a:pt x="312" y="868"/>
                    </a:lnTo>
                    <a:lnTo>
                      <a:pt x="1" y="935"/>
                    </a:lnTo>
                    <a:lnTo>
                      <a:pt x="1" y="1090"/>
                    </a:lnTo>
                    <a:lnTo>
                      <a:pt x="45" y="1202"/>
                    </a:lnTo>
                    <a:lnTo>
                      <a:pt x="112" y="1313"/>
                    </a:lnTo>
                    <a:lnTo>
                      <a:pt x="223" y="1402"/>
                    </a:lnTo>
                    <a:lnTo>
                      <a:pt x="245" y="1557"/>
                    </a:lnTo>
                    <a:lnTo>
                      <a:pt x="290" y="1691"/>
                    </a:lnTo>
                    <a:lnTo>
                      <a:pt x="379" y="1802"/>
                    </a:lnTo>
                    <a:lnTo>
                      <a:pt x="490" y="1891"/>
                    </a:lnTo>
                    <a:lnTo>
                      <a:pt x="512" y="2025"/>
                    </a:lnTo>
                    <a:lnTo>
                      <a:pt x="557" y="2114"/>
                    </a:lnTo>
                    <a:lnTo>
                      <a:pt x="646" y="2203"/>
                    </a:lnTo>
                    <a:lnTo>
                      <a:pt x="735" y="2247"/>
                    </a:lnTo>
                    <a:lnTo>
                      <a:pt x="1046" y="2158"/>
                    </a:lnTo>
                    <a:lnTo>
                      <a:pt x="1335" y="2047"/>
                    </a:lnTo>
                    <a:lnTo>
                      <a:pt x="1625" y="1913"/>
                    </a:lnTo>
                    <a:lnTo>
                      <a:pt x="1914" y="1735"/>
                    </a:lnTo>
                    <a:lnTo>
                      <a:pt x="2181" y="1535"/>
                    </a:lnTo>
                    <a:lnTo>
                      <a:pt x="2425" y="1313"/>
                    </a:lnTo>
                    <a:lnTo>
                      <a:pt x="2447" y="1179"/>
                    </a:lnTo>
                    <a:lnTo>
                      <a:pt x="2425" y="1068"/>
                    </a:lnTo>
                    <a:lnTo>
                      <a:pt x="2359" y="979"/>
                    </a:lnTo>
                    <a:lnTo>
                      <a:pt x="2247" y="935"/>
                    </a:lnTo>
                    <a:lnTo>
                      <a:pt x="2247" y="779"/>
                    </a:lnTo>
                    <a:lnTo>
                      <a:pt x="2203" y="646"/>
                    </a:lnTo>
                    <a:lnTo>
                      <a:pt x="2114" y="534"/>
                    </a:lnTo>
                    <a:lnTo>
                      <a:pt x="2003" y="445"/>
                    </a:lnTo>
                    <a:lnTo>
                      <a:pt x="1980" y="290"/>
                    </a:lnTo>
                    <a:lnTo>
                      <a:pt x="1914" y="178"/>
                    </a:lnTo>
                    <a:lnTo>
                      <a:pt x="1825" y="89"/>
                    </a:lnTo>
                    <a:lnTo>
                      <a:pt x="1713" y="0"/>
                    </a:lnTo>
                    <a:close/>
                  </a:path>
                </a:pathLst>
              </a:custGeom>
              <a:solidFill>
                <a:srgbClr val="DBC7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1" name="Google Shape;2111;p75"/>
              <p:cNvSpPr/>
              <p:nvPr/>
            </p:nvSpPr>
            <p:spPr>
              <a:xfrm rot="2192941">
                <a:off x="6495592" y="2596528"/>
                <a:ext cx="328059" cy="301257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2248" fill="none" extrusionOk="0">
                    <a:moveTo>
                      <a:pt x="1713" y="0"/>
                    </a:moveTo>
                    <a:lnTo>
                      <a:pt x="1713" y="0"/>
                    </a:lnTo>
                    <a:lnTo>
                      <a:pt x="1469" y="201"/>
                    </a:lnTo>
                    <a:lnTo>
                      <a:pt x="1469" y="201"/>
                    </a:lnTo>
                    <a:lnTo>
                      <a:pt x="1202" y="401"/>
                    </a:lnTo>
                    <a:lnTo>
                      <a:pt x="913" y="579"/>
                    </a:lnTo>
                    <a:lnTo>
                      <a:pt x="624" y="734"/>
                    </a:lnTo>
                    <a:lnTo>
                      <a:pt x="312" y="868"/>
                    </a:lnTo>
                    <a:lnTo>
                      <a:pt x="312" y="868"/>
                    </a:lnTo>
                    <a:lnTo>
                      <a:pt x="1" y="935"/>
                    </a:lnTo>
                    <a:lnTo>
                      <a:pt x="1" y="935"/>
                    </a:lnTo>
                    <a:lnTo>
                      <a:pt x="1" y="1090"/>
                    </a:lnTo>
                    <a:lnTo>
                      <a:pt x="45" y="1202"/>
                    </a:lnTo>
                    <a:lnTo>
                      <a:pt x="112" y="1313"/>
                    </a:lnTo>
                    <a:lnTo>
                      <a:pt x="223" y="1402"/>
                    </a:lnTo>
                    <a:lnTo>
                      <a:pt x="223" y="1402"/>
                    </a:lnTo>
                    <a:lnTo>
                      <a:pt x="646" y="1246"/>
                    </a:lnTo>
                    <a:lnTo>
                      <a:pt x="646" y="1246"/>
                    </a:lnTo>
                    <a:lnTo>
                      <a:pt x="223" y="1402"/>
                    </a:lnTo>
                    <a:lnTo>
                      <a:pt x="223" y="1402"/>
                    </a:lnTo>
                    <a:lnTo>
                      <a:pt x="245" y="1557"/>
                    </a:lnTo>
                    <a:lnTo>
                      <a:pt x="290" y="1691"/>
                    </a:lnTo>
                    <a:lnTo>
                      <a:pt x="379" y="1802"/>
                    </a:lnTo>
                    <a:lnTo>
                      <a:pt x="490" y="1891"/>
                    </a:lnTo>
                    <a:lnTo>
                      <a:pt x="490" y="1891"/>
                    </a:lnTo>
                    <a:lnTo>
                      <a:pt x="824" y="1758"/>
                    </a:lnTo>
                    <a:lnTo>
                      <a:pt x="1224" y="1557"/>
                    </a:lnTo>
                    <a:lnTo>
                      <a:pt x="1224" y="1557"/>
                    </a:lnTo>
                    <a:lnTo>
                      <a:pt x="824" y="1758"/>
                    </a:lnTo>
                    <a:lnTo>
                      <a:pt x="490" y="1891"/>
                    </a:lnTo>
                    <a:lnTo>
                      <a:pt x="490" y="1891"/>
                    </a:lnTo>
                    <a:lnTo>
                      <a:pt x="512" y="2025"/>
                    </a:lnTo>
                    <a:lnTo>
                      <a:pt x="557" y="2114"/>
                    </a:lnTo>
                    <a:lnTo>
                      <a:pt x="646" y="2203"/>
                    </a:lnTo>
                    <a:lnTo>
                      <a:pt x="735" y="2247"/>
                    </a:lnTo>
                    <a:lnTo>
                      <a:pt x="735" y="2247"/>
                    </a:lnTo>
                    <a:lnTo>
                      <a:pt x="1046" y="2158"/>
                    </a:lnTo>
                    <a:lnTo>
                      <a:pt x="1335" y="2047"/>
                    </a:lnTo>
                    <a:lnTo>
                      <a:pt x="1335" y="2047"/>
                    </a:lnTo>
                    <a:lnTo>
                      <a:pt x="1625" y="1913"/>
                    </a:lnTo>
                    <a:lnTo>
                      <a:pt x="1914" y="1735"/>
                    </a:lnTo>
                    <a:lnTo>
                      <a:pt x="1914" y="1735"/>
                    </a:lnTo>
                    <a:lnTo>
                      <a:pt x="2181" y="1535"/>
                    </a:lnTo>
                    <a:lnTo>
                      <a:pt x="2425" y="1313"/>
                    </a:lnTo>
                    <a:lnTo>
                      <a:pt x="2425" y="1313"/>
                    </a:lnTo>
                    <a:lnTo>
                      <a:pt x="2447" y="1179"/>
                    </a:lnTo>
                    <a:lnTo>
                      <a:pt x="2425" y="1068"/>
                    </a:lnTo>
                    <a:lnTo>
                      <a:pt x="2359" y="979"/>
                    </a:lnTo>
                    <a:lnTo>
                      <a:pt x="2247" y="935"/>
                    </a:lnTo>
                    <a:lnTo>
                      <a:pt x="2247" y="935"/>
                    </a:lnTo>
                    <a:lnTo>
                      <a:pt x="1980" y="1090"/>
                    </a:lnTo>
                    <a:lnTo>
                      <a:pt x="1980" y="1090"/>
                    </a:lnTo>
                    <a:lnTo>
                      <a:pt x="2247" y="935"/>
                    </a:lnTo>
                    <a:lnTo>
                      <a:pt x="2247" y="935"/>
                    </a:lnTo>
                    <a:lnTo>
                      <a:pt x="2247" y="779"/>
                    </a:lnTo>
                    <a:lnTo>
                      <a:pt x="2203" y="646"/>
                    </a:lnTo>
                    <a:lnTo>
                      <a:pt x="2114" y="534"/>
                    </a:lnTo>
                    <a:lnTo>
                      <a:pt x="2003" y="445"/>
                    </a:lnTo>
                    <a:lnTo>
                      <a:pt x="2003" y="445"/>
                    </a:lnTo>
                    <a:lnTo>
                      <a:pt x="1558" y="734"/>
                    </a:lnTo>
                    <a:lnTo>
                      <a:pt x="1157" y="979"/>
                    </a:lnTo>
                    <a:lnTo>
                      <a:pt x="1157" y="979"/>
                    </a:lnTo>
                    <a:lnTo>
                      <a:pt x="1558" y="734"/>
                    </a:lnTo>
                    <a:lnTo>
                      <a:pt x="2003" y="445"/>
                    </a:lnTo>
                    <a:lnTo>
                      <a:pt x="2003" y="445"/>
                    </a:lnTo>
                    <a:lnTo>
                      <a:pt x="1980" y="290"/>
                    </a:lnTo>
                    <a:lnTo>
                      <a:pt x="1914" y="178"/>
                    </a:lnTo>
                    <a:lnTo>
                      <a:pt x="1825" y="89"/>
                    </a:lnTo>
                    <a:lnTo>
                      <a:pt x="1713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2" name="Google Shape;2112;p75"/>
              <p:cNvSpPr/>
              <p:nvPr/>
            </p:nvSpPr>
            <p:spPr>
              <a:xfrm rot="2192941">
                <a:off x="6680511" y="2797011"/>
                <a:ext cx="15009" cy="9113"/>
              </a:xfrm>
              <a:custGeom>
                <a:avLst/>
                <a:gdLst/>
                <a:ahLst/>
                <a:cxnLst/>
                <a:rect l="l" t="t" r="r" b="b"/>
                <a:pathLst>
                  <a:path w="112" h="68" fill="none" extrusionOk="0">
                    <a:moveTo>
                      <a:pt x="0" y="67"/>
                    </a:moveTo>
                    <a:lnTo>
                      <a:pt x="0" y="67"/>
                    </a:lnTo>
                    <a:lnTo>
                      <a:pt x="111" y="1"/>
                    </a:lnTo>
                    <a:lnTo>
                      <a:pt x="111" y="1"/>
                    </a:lnTo>
                    <a:lnTo>
                      <a:pt x="0" y="67"/>
                    </a:lnTo>
                    <a:lnTo>
                      <a:pt x="0" y="6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3" name="Google Shape;2113;p75"/>
              <p:cNvSpPr/>
              <p:nvPr/>
            </p:nvSpPr>
            <p:spPr>
              <a:xfrm rot="2192941">
                <a:off x="6478216" y="1616694"/>
                <a:ext cx="602246" cy="816798"/>
              </a:xfrm>
              <a:custGeom>
                <a:avLst/>
                <a:gdLst/>
                <a:ahLst/>
                <a:cxnLst/>
                <a:rect l="l" t="t" r="r" b="b"/>
                <a:pathLst>
                  <a:path w="4494" h="6095" extrusionOk="0">
                    <a:moveTo>
                      <a:pt x="2492" y="0"/>
                    </a:moveTo>
                    <a:lnTo>
                      <a:pt x="2336" y="23"/>
                    </a:lnTo>
                    <a:lnTo>
                      <a:pt x="2247" y="45"/>
                    </a:lnTo>
                    <a:lnTo>
                      <a:pt x="2180" y="112"/>
                    </a:lnTo>
                    <a:lnTo>
                      <a:pt x="2136" y="178"/>
                    </a:lnTo>
                    <a:lnTo>
                      <a:pt x="2136" y="290"/>
                    </a:lnTo>
                    <a:lnTo>
                      <a:pt x="2158" y="401"/>
                    </a:lnTo>
                    <a:lnTo>
                      <a:pt x="2225" y="534"/>
                    </a:lnTo>
                    <a:lnTo>
                      <a:pt x="3203" y="979"/>
                    </a:lnTo>
                    <a:lnTo>
                      <a:pt x="3470" y="1090"/>
                    </a:lnTo>
                    <a:lnTo>
                      <a:pt x="3559" y="1135"/>
                    </a:lnTo>
                    <a:lnTo>
                      <a:pt x="3626" y="1068"/>
                    </a:lnTo>
                    <a:lnTo>
                      <a:pt x="3693" y="1024"/>
                    </a:lnTo>
                    <a:lnTo>
                      <a:pt x="3715" y="935"/>
                    </a:lnTo>
                    <a:lnTo>
                      <a:pt x="3737" y="868"/>
                    </a:lnTo>
                    <a:lnTo>
                      <a:pt x="3715" y="712"/>
                    </a:lnTo>
                    <a:lnTo>
                      <a:pt x="3670" y="556"/>
                    </a:lnTo>
                    <a:lnTo>
                      <a:pt x="3582" y="423"/>
                    </a:lnTo>
                    <a:lnTo>
                      <a:pt x="3493" y="334"/>
                    </a:lnTo>
                    <a:lnTo>
                      <a:pt x="3381" y="245"/>
                    </a:lnTo>
                    <a:lnTo>
                      <a:pt x="3270" y="156"/>
                    </a:lnTo>
                    <a:lnTo>
                      <a:pt x="3137" y="89"/>
                    </a:lnTo>
                    <a:lnTo>
                      <a:pt x="2981" y="45"/>
                    </a:lnTo>
                    <a:lnTo>
                      <a:pt x="2825" y="23"/>
                    </a:lnTo>
                    <a:lnTo>
                      <a:pt x="2647" y="0"/>
                    </a:lnTo>
                    <a:close/>
                    <a:moveTo>
                      <a:pt x="4204" y="1046"/>
                    </a:moveTo>
                    <a:lnTo>
                      <a:pt x="4093" y="1090"/>
                    </a:lnTo>
                    <a:lnTo>
                      <a:pt x="3982" y="1157"/>
                    </a:lnTo>
                    <a:lnTo>
                      <a:pt x="3937" y="1246"/>
                    </a:lnTo>
                    <a:lnTo>
                      <a:pt x="3915" y="1357"/>
                    </a:lnTo>
                    <a:lnTo>
                      <a:pt x="3960" y="1468"/>
                    </a:lnTo>
                    <a:lnTo>
                      <a:pt x="4026" y="1557"/>
                    </a:lnTo>
                    <a:lnTo>
                      <a:pt x="4115" y="1602"/>
                    </a:lnTo>
                    <a:lnTo>
                      <a:pt x="4204" y="1602"/>
                    </a:lnTo>
                    <a:lnTo>
                      <a:pt x="4338" y="1557"/>
                    </a:lnTo>
                    <a:lnTo>
                      <a:pt x="4427" y="1468"/>
                    </a:lnTo>
                    <a:lnTo>
                      <a:pt x="4449" y="1424"/>
                    </a:lnTo>
                    <a:lnTo>
                      <a:pt x="4471" y="1357"/>
                    </a:lnTo>
                    <a:lnTo>
                      <a:pt x="4493" y="1268"/>
                    </a:lnTo>
                    <a:lnTo>
                      <a:pt x="4471" y="1202"/>
                    </a:lnTo>
                    <a:lnTo>
                      <a:pt x="4382" y="1090"/>
                    </a:lnTo>
                    <a:lnTo>
                      <a:pt x="4316" y="1046"/>
                    </a:lnTo>
                    <a:close/>
                    <a:moveTo>
                      <a:pt x="112" y="5428"/>
                    </a:moveTo>
                    <a:lnTo>
                      <a:pt x="45" y="5472"/>
                    </a:lnTo>
                    <a:lnTo>
                      <a:pt x="23" y="5517"/>
                    </a:lnTo>
                    <a:lnTo>
                      <a:pt x="0" y="5561"/>
                    </a:lnTo>
                    <a:lnTo>
                      <a:pt x="23" y="5650"/>
                    </a:lnTo>
                    <a:lnTo>
                      <a:pt x="45" y="5739"/>
                    </a:lnTo>
                    <a:lnTo>
                      <a:pt x="89" y="5828"/>
                    </a:lnTo>
                    <a:lnTo>
                      <a:pt x="156" y="5939"/>
                    </a:lnTo>
                    <a:lnTo>
                      <a:pt x="267" y="6028"/>
                    </a:lnTo>
                    <a:lnTo>
                      <a:pt x="379" y="6073"/>
                    </a:lnTo>
                    <a:lnTo>
                      <a:pt x="490" y="6095"/>
                    </a:lnTo>
                    <a:lnTo>
                      <a:pt x="601" y="6073"/>
                    </a:lnTo>
                    <a:lnTo>
                      <a:pt x="712" y="6028"/>
                    </a:lnTo>
                    <a:lnTo>
                      <a:pt x="779" y="5984"/>
                    </a:lnTo>
                    <a:lnTo>
                      <a:pt x="823" y="5939"/>
                    </a:lnTo>
                    <a:lnTo>
                      <a:pt x="846" y="5895"/>
                    </a:lnTo>
                    <a:lnTo>
                      <a:pt x="868" y="5828"/>
                    </a:lnTo>
                    <a:lnTo>
                      <a:pt x="868" y="5739"/>
                    </a:lnTo>
                    <a:lnTo>
                      <a:pt x="823" y="5650"/>
                    </a:lnTo>
                    <a:lnTo>
                      <a:pt x="757" y="5561"/>
                    </a:lnTo>
                    <a:lnTo>
                      <a:pt x="645" y="5494"/>
                    </a:lnTo>
                    <a:lnTo>
                      <a:pt x="490" y="5450"/>
                    </a:lnTo>
                    <a:lnTo>
                      <a:pt x="290" y="54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4" name="Google Shape;2114;p75"/>
              <p:cNvSpPr/>
              <p:nvPr/>
            </p:nvSpPr>
            <p:spPr>
              <a:xfrm rot="2192941">
                <a:off x="6309444" y="2127775"/>
                <a:ext cx="116322" cy="89519"/>
              </a:xfrm>
              <a:custGeom>
                <a:avLst/>
                <a:gdLst/>
                <a:ahLst/>
                <a:cxnLst/>
                <a:rect l="l" t="t" r="r" b="b"/>
                <a:pathLst>
                  <a:path w="868" h="668" fill="none" extrusionOk="0">
                    <a:moveTo>
                      <a:pt x="267" y="601"/>
                    </a:moveTo>
                    <a:lnTo>
                      <a:pt x="267" y="601"/>
                    </a:lnTo>
                    <a:lnTo>
                      <a:pt x="379" y="646"/>
                    </a:lnTo>
                    <a:lnTo>
                      <a:pt x="490" y="668"/>
                    </a:lnTo>
                    <a:lnTo>
                      <a:pt x="601" y="646"/>
                    </a:lnTo>
                    <a:lnTo>
                      <a:pt x="712" y="601"/>
                    </a:lnTo>
                    <a:lnTo>
                      <a:pt x="712" y="601"/>
                    </a:lnTo>
                    <a:lnTo>
                      <a:pt x="779" y="557"/>
                    </a:lnTo>
                    <a:lnTo>
                      <a:pt x="823" y="512"/>
                    </a:lnTo>
                    <a:lnTo>
                      <a:pt x="846" y="468"/>
                    </a:lnTo>
                    <a:lnTo>
                      <a:pt x="868" y="401"/>
                    </a:lnTo>
                    <a:lnTo>
                      <a:pt x="868" y="401"/>
                    </a:lnTo>
                    <a:lnTo>
                      <a:pt x="868" y="312"/>
                    </a:lnTo>
                    <a:lnTo>
                      <a:pt x="823" y="223"/>
                    </a:lnTo>
                    <a:lnTo>
                      <a:pt x="823" y="223"/>
                    </a:lnTo>
                    <a:lnTo>
                      <a:pt x="757" y="134"/>
                    </a:lnTo>
                    <a:lnTo>
                      <a:pt x="645" y="67"/>
                    </a:lnTo>
                    <a:lnTo>
                      <a:pt x="490" y="23"/>
                    </a:lnTo>
                    <a:lnTo>
                      <a:pt x="290" y="1"/>
                    </a:lnTo>
                    <a:lnTo>
                      <a:pt x="290" y="1"/>
                    </a:lnTo>
                    <a:lnTo>
                      <a:pt x="178" y="1"/>
                    </a:lnTo>
                    <a:lnTo>
                      <a:pt x="112" y="1"/>
                    </a:lnTo>
                    <a:lnTo>
                      <a:pt x="45" y="45"/>
                    </a:lnTo>
                    <a:lnTo>
                      <a:pt x="23" y="90"/>
                    </a:lnTo>
                    <a:lnTo>
                      <a:pt x="0" y="134"/>
                    </a:lnTo>
                    <a:lnTo>
                      <a:pt x="23" y="223"/>
                    </a:lnTo>
                    <a:lnTo>
                      <a:pt x="45" y="312"/>
                    </a:lnTo>
                    <a:lnTo>
                      <a:pt x="89" y="401"/>
                    </a:lnTo>
                    <a:lnTo>
                      <a:pt x="89" y="401"/>
                    </a:lnTo>
                    <a:lnTo>
                      <a:pt x="156" y="512"/>
                    </a:lnTo>
                    <a:lnTo>
                      <a:pt x="267" y="60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5" name="Google Shape;2115;p75"/>
              <p:cNvSpPr/>
              <p:nvPr/>
            </p:nvSpPr>
            <p:spPr>
              <a:xfrm rot="2192941">
                <a:off x="7088866" y="1958388"/>
                <a:ext cx="77592" cy="74644"/>
              </a:xfrm>
              <a:custGeom>
                <a:avLst/>
                <a:gdLst/>
                <a:ahLst/>
                <a:cxnLst/>
                <a:rect l="l" t="t" r="r" b="b"/>
                <a:pathLst>
                  <a:path w="579" h="557" fill="none" extrusionOk="0">
                    <a:moveTo>
                      <a:pt x="178" y="45"/>
                    </a:moveTo>
                    <a:lnTo>
                      <a:pt x="178" y="45"/>
                    </a:lnTo>
                    <a:lnTo>
                      <a:pt x="67" y="112"/>
                    </a:lnTo>
                    <a:lnTo>
                      <a:pt x="22" y="201"/>
                    </a:lnTo>
                    <a:lnTo>
                      <a:pt x="0" y="312"/>
                    </a:lnTo>
                    <a:lnTo>
                      <a:pt x="45" y="423"/>
                    </a:lnTo>
                    <a:lnTo>
                      <a:pt x="45" y="423"/>
                    </a:lnTo>
                    <a:lnTo>
                      <a:pt x="111" y="512"/>
                    </a:lnTo>
                    <a:lnTo>
                      <a:pt x="200" y="557"/>
                    </a:lnTo>
                    <a:lnTo>
                      <a:pt x="289" y="557"/>
                    </a:lnTo>
                    <a:lnTo>
                      <a:pt x="423" y="512"/>
                    </a:lnTo>
                    <a:lnTo>
                      <a:pt x="423" y="512"/>
                    </a:lnTo>
                    <a:lnTo>
                      <a:pt x="512" y="423"/>
                    </a:lnTo>
                    <a:lnTo>
                      <a:pt x="534" y="379"/>
                    </a:lnTo>
                    <a:lnTo>
                      <a:pt x="556" y="312"/>
                    </a:lnTo>
                    <a:lnTo>
                      <a:pt x="556" y="312"/>
                    </a:lnTo>
                    <a:lnTo>
                      <a:pt x="578" y="223"/>
                    </a:lnTo>
                    <a:lnTo>
                      <a:pt x="556" y="157"/>
                    </a:lnTo>
                    <a:lnTo>
                      <a:pt x="556" y="157"/>
                    </a:lnTo>
                    <a:lnTo>
                      <a:pt x="467" y="45"/>
                    </a:lnTo>
                    <a:lnTo>
                      <a:pt x="401" y="1"/>
                    </a:lnTo>
                    <a:lnTo>
                      <a:pt x="289" y="1"/>
                    </a:lnTo>
                    <a:lnTo>
                      <a:pt x="178" y="4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6" name="Google Shape;2116;p75"/>
              <p:cNvSpPr/>
              <p:nvPr/>
            </p:nvSpPr>
            <p:spPr>
              <a:xfrm rot="2192941">
                <a:off x="6944075" y="1737077"/>
                <a:ext cx="214820" cy="152103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1135" fill="none" extrusionOk="0">
                    <a:moveTo>
                      <a:pt x="90" y="534"/>
                    </a:moveTo>
                    <a:lnTo>
                      <a:pt x="90" y="534"/>
                    </a:lnTo>
                    <a:lnTo>
                      <a:pt x="1068" y="979"/>
                    </a:lnTo>
                    <a:lnTo>
                      <a:pt x="1335" y="1090"/>
                    </a:lnTo>
                    <a:lnTo>
                      <a:pt x="1424" y="1135"/>
                    </a:lnTo>
                    <a:lnTo>
                      <a:pt x="1424" y="1135"/>
                    </a:lnTo>
                    <a:lnTo>
                      <a:pt x="1491" y="1068"/>
                    </a:lnTo>
                    <a:lnTo>
                      <a:pt x="1558" y="1024"/>
                    </a:lnTo>
                    <a:lnTo>
                      <a:pt x="1580" y="935"/>
                    </a:lnTo>
                    <a:lnTo>
                      <a:pt x="1602" y="868"/>
                    </a:lnTo>
                    <a:lnTo>
                      <a:pt x="1602" y="868"/>
                    </a:lnTo>
                    <a:lnTo>
                      <a:pt x="1580" y="712"/>
                    </a:lnTo>
                    <a:lnTo>
                      <a:pt x="1535" y="556"/>
                    </a:lnTo>
                    <a:lnTo>
                      <a:pt x="1535" y="556"/>
                    </a:lnTo>
                    <a:lnTo>
                      <a:pt x="1447" y="423"/>
                    </a:lnTo>
                    <a:lnTo>
                      <a:pt x="1358" y="334"/>
                    </a:lnTo>
                    <a:lnTo>
                      <a:pt x="1246" y="245"/>
                    </a:lnTo>
                    <a:lnTo>
                      <a:pt x="1135" y="156"/>
                    </a:lnTo>
                    <a:lnTo>
                      <a:pt x="1002" y="89"/>
                    </a:lnTo>
                    <a:lnTo>
                      <a:pt x="846" y="45"/>
                    </a:lnTo>
                    <a:lnTo>
                      <a:pt x="690" y="23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357" y="0"/>
                    </a:lnTo>
                    <a:lnTo>
                      <a:pt x="201" y="23"/>
                    </a:lnTo>
                    <a:lnTo>
                      <a:pt x="112" y="45"/>
                    </a:lnTo>
                    <a:lnTo>
                      <a:pt x="45" y="112"/>
                    </a:lnTo>
                    <a:lnTo>
                      <a:pt x="1" y="178"/>
                    </a:lnTo>
                    <a:lnTo>
                      <a:pt x="1" y="290"/>
                    </a:lnTo>
                    <a:lnTo>
                      <a:pt x="23" y="401"/>
                    </a:lnTo>
                    <a:lnTo>
                      <a:pt x="90" y="534"/>
                    </a:lnTo>
                    <a:lnTo>
                      <a:pt x="90" y="534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7" name="Google Shape;2117;p75"/>
              <p:cNvSpPr/>
              <p:nvPr/>
            </p:nvSpPr>
            <p:spPr>
              <a:xfrm rot="2192941">
                <a:off x="7240189" y="1540964"/>
                <a:ext cx="32967" cy="65665"/>
              </a:xfrm>
              <a:custGeom>
                <a:avLst/>
                <a:gdLst/>
                <a:ahLst/>
                <a:cxnLst/>
                <a:rect l="l" t="t" r="r" b="b"/>
                <a:pathLst>
                  <a:path w="246" h="490" extrusionOk="0">
                    <a:moveTo>
                      <a:pt x="179" y="0"/>
                    </a:moveTo>
                    <a:lnTo>
                      <a:pt x="112" y="23"/>
                    </a:lnTo>
                    <a:lnTo>
                      <a:pt x="68" y="45"/>
                    </a:lnTo>
                    <a:lnTo>
                      <a:pt x="68" y="89"/>
                    </a:lnTo>
                    <a:lnTo>
                      <a:pt x="23" y="245"/>
                    </a:lnTo>
                    <a:lnTo>
                      <a:pt x="1" y="423"/>
                    </a:lnTo>
                    <a:lnTo>
                      <a:pt x="23" y="445"/>
                    </a:lnTo>
                    <a:lnTo>
                      <a:pt x="45" y="490"/>
                    </a:lnTo>
                    <a:lnTo>
                      <a:pt x="90" y="490"/>
                    </a:lnTo>
                    <a:lnTo>
                      <a:pt x="157" y="467"/>
                    </a:lnTo>
                    <a:lnTo>
                      <a:pt x="179" y="445"/>
                    </a:lnTo>
                    <a:lnTo>
                      <a:pt x="201" y="401"/>
                    </a:lnTo>
                    <a:lnTo>
                      <a:pt x="223" y="267"/>
                    </a:lnTo>
                    <a:lnTo>
                      <a:pt x="246" y="112"/>
                    </a:lnTo>
                    <a:lnTo>
                      <a:pt x="246" y="67"/>
                    </a:lnTo>
                    <a:lnTo>
                      <a:pt x="223" y="45"/>
                    </a:lnTo>
                    <a:lnTo>
                      <a:pt x="201" y="23"/>
                    </a:lnTo>
                    <a:lnTo>
                      <a:pt x="179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" name="Google Shape;2118;p75"/>
              <p:cNvSpPr/>
              <p:nvPr/>
            </p:nvSpPr>
            <p:spPr>
              <a:xfrm rot="2192941">
                <a:off x="7326533" y="1447148"/>
                <a:ext cx="44894" cy="104395"/>
              </a:xfrm>
              <a:custGeom>
                <a:avLst/>
                <a:gdLst/>
                <a:ahLst/>
                <a:cxnLst/>
                <a:rect l="l" t="t" r="r" b="b"/>
                <a:pathLst>
                  <a:path w="335" h="779" extrusionOk="0">
                    <a:moveTo>
                      <a:pt x="246" y="0"/>
                    </a:moveTo>
                    <a:lnTo>
                      <a:pt x="179" y="23"/>
                    </a:lnTo>
                    <a:lnTo>
                      <a:pt x="157" y="45"/>
                    </a:lnTo>
                    <a:lnTo>
                      <a:pt x="157" y="89"/>
                    </a:lnTo>
                    <a:lnTo>
                      <a:pt x="134" y="223"/>
                    </a:lnTo>
                    <a:lnTo>
                      <a:pt x="90" y="379"/>
                    </a:lnTo>
                    <a:lnTo>
                      <a:pt x="1" y="668"/>
                    </a:lnTo>
                    <a:lnTo>
                      <a:pt x="1" y="712"/>
                    </a:lnTo>
                    <a:lnTo>
                      <a:pt x="23" y="734"/>
                    </a:lnTo>
                    <a:lnTo>
                      <a:pt x="45" y="757"/>
                    </a:lnTo>
                    <a:lnTo>
                      <a:pt x="68" y="779"/>
                    </a:lnTo>
                    <a:lnTo>
                      <a:pt x="134" y="757"/>
                    </a:lnTo>
                    <a:lnTo>
                      <a:pt x="157" y="734"/>
                    </a:lnTo>
                    <a:lnTo>
                      <a:pt x="179" y="690"/>
                    </a:lnTo>
                    <a:lnTo>
                      <a:pt x="268" y="401"/>
                    </a:lnTo>
                    <a:lnTo>
                      <a:pt x="312" y="223"/>
                    </a:lnTo>
                    <a:lnTo>
                      <a:pt x="335" y="67"/>
                    </a:lnTo>
                    <a:lnTo>
                      <a:pt x="335" y="45"/>
                    </a:lnTo>
                    <a:lnTo>
                      <a:pt x="312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9" name="Google Shape;2119;p75"/>
              <p:cNvSpPr/>
              <p:nvPr/>
            </p:nvSpPr>
            <p:spPr>
              <a:xfrm rot="2192941">
                <a:off x="6149548" y="1484595"/>
                <a:ext cx="1046359" cy="1323628"/>
              </a:xfrm>
              <a:custGeom>
                <a:avLst/>
                <a:gdLst/>
                <a:ahLst/>
                <a:cxnLst/>
                <a:rect l="l" t="t" r="r" b="b"/>
                <a:pathLst>
                  <a:path w="7808" h="9877" extrusionOk="0">
                    <a:moveTo>
                      <a:pt x="3959" y="201"/>
                    </a:moveTo>
                    <a:lnTo>
                      <a:pt x="4293" y="223"/>
                    </a:lnTo>
                    <a:lnTo>
                      <a:pt x="4605" y="268"/>
                    </a:lnTo>
                    <a:lnTo>
                      <a:pt x="4916" y="357"/>
                    </a:lnTo>
                    <a:lnTo>
                      <a:pt x="5227" y="446"/>
                    </a:lnTo>
                    <a:lnTo>
                      <a:pt x="5516" y="579"/>
                    </a:lnTo>
                    <a:lnTo>
                      <a:pt x="5806" y="735"/>
                    </a:lnTo>
                    <a:lnTo>
                      <a:pt x="6050" y="913"/>
                    </a:lnTo>
                    <a:lnTo>
                      <a:pt x="6295" y="1113"/>
                    </a:lnTo>
                    <a:lnTo>
                      <a:pt x="6517" y="1335"/>
                    </a:lnTo>
                    <a:lnTo>
                      <a:pt x="6695" y="1580"/>
                    </a:lnTo>
                    <a:lnTo>
                      <a:pt x="6873" y="1847"/>
                    </a:lnTo>
                    <a:lnTo>
                      <a:pt x="7029" y="2114"/>
                    </a:lnTo>
                    <a:lnTo>
                      <a:pt x="7162" y="2403"/>
                    </a:lnTo>
                    <a:lnTo>
                      <a:pt x="7296" y="2737"/>
                    </a:lnTo>
                    <a:lnTo>
                      <a:pt x="7363" y="3070"/>
                    </a:lnTo>
                    <a:lnTo>
                      <a:pt x="7407" y="3404"/>
                    </a:lnTo>
                    <a:lnTo>
                      <a:pt x="7407" y="3738"/>
                    </a:lnTo>
                    <a:lnTo>
                      <a:pt x="7385" y="4071"/>
                    </a:lnTo>
                    <a:lnTo>
                      <a:pt x="7340" y="4405"/>
                    </a:lnTo>
                    <a:lnTo>
                      <a:pt x="7274" y="4739"/>
                    </a:lnTo>
                    <a:lnTo>
                      <a:pt x="7185" y="5094"/>
                    </a:lnTo>
                    <a:lnTo>
                      <a:pt x="7051" y="5628"/>
                    </a:lnTo>
                    <a:lnTo>
                      <a:pt x="6918" y="6207"/>
                    </a:lnTo>
                    <a:lnTo>
                      <a:pt x="6873" y="6496"/>
                    </a:lnTo>
                    <a:lnTo>
                      <a:pt x="6851" y="6785"/>
                    </a:lnTo>
                    <a:lnTo>
                      <a:pt x="6829" y="7074"/>
                    </a:lnTo>
                    <a:lnTo>
                      <a:pt x="6851" y="7341"/>
                    </a:lnTo>
                    <a:lnTo>
                      <a:pt x="6873" y="7474"/>
                    </a:lnTo>
                    <a:lnTo>
                      <a:pt x="6918" y="7563"/>
                    </a:lnTo>
                    <a:lnTo>
                      <a:pt x="7051" y="7719"/>
                    </a:lnTo>
                    <a:lnTo>
                      <a:pt x="7162" y="7897"/>
                    </a:lnTo>
                    <a:lnTo>
                      <a:pt x="7207" y="7986"/>
                    </a:lnTo>
                    <a:lnTo>
                      <a:pt x="7318" y="8208"/>
                    </a:lnTo>
                    <a:lnTo>
                      <a:pt x="7385" y="8320"/>
                    </a:lnTo>
                    <a:lnTo>
                      <a:pt x="7429" y="8453"/>
                    </a:lnTo>
                    <a:lnTo>
                      <a:pt x="7474" y="8475"/>
                    </a:lnTo>
                    <a:lnTo>
                      <a:pt x="7496" y="8609"/>
                    </a:lnTo>
                    <a:lnTo>
                      <a:pt x="7496" y="8720"/>
                    </a:lnTo>
                    <a:lnTo>
                      <a:pt x="7474" y="8787"/>
                    </a:lnTo>
                    <a:lnTo>
                      <a:pt x="7452" y="8876"/>
                    </a:lnTo>
                    <a:lnTo>
                      <a:pt x="7385" y="8943"/>
                    </a:lnTo>
                    <a:lnTo>
                      <a:pt x="7318" y="9009"/>
                    </a:lnTo>
                    <a:lnTo>
                      <a:pt x="7140" y="9143"/>
                    </a:lnTo>
                    <a:lnTo>
                      <a:pt x="7096" y="9187"/>
                    </a:lnTo>
                    <a:lnTo>
                      <a:pt x="7073" y="9209"/>
                    </a:lnTo>
                    <a:lnTo>
                      <a:pt x="7073" y="9254"/>
                    </a:lnTo>
                    <a:lnTo>
                      <a:pt x="7118" y="9321"/>
                    </a:lnTo>
                    <a:lnTo>
                      <a:pt x="7118" y="9365"/>
                    </a:lnTo>
                    <a:lnTo>
                      <a:pt x="7118" y="9410"/>
                    </a:lnTo>
                    <a:lnTo>
                      <a:pt x="7096" y="9454"/>
                    </a:lnTo>
                    <a:lnTo>
                      <a:pt x="7051" y="9476"/>
                    </a:lnTo>
                    <a:lnTo>
                      <a:pt x="6896" y="9499"/>
                    </a:lnTo>
                    <a:lnTo>
                      <a:pt x="6673" y="9476"/>
                    </a:lnTo>
                    <a:lnTo>
                      <a:pt x="6629" y="9432"/>
                    </a:lnTo>
                    <a:lnTo>
                      <a:pt x="6584" y="9432"/>
                    </a:lnTo>
                    <a:lnTo>
                      <a:pt x="6339" y="9543"/>
                    </a:lnTo>
                    <a:lnTo>
                      <a:pt x="6250" y="9565"/>
                    </a:lnTo>
                    <a:lnTo>
                      <a:pt x="6162" y="9565"/>
                    </a:lnTo>
                    <a:lnTo>
                      <a:pt x="6095" y="9543"/>
                    </a:lnTo>
                    <a:lnTo>
                      <a:pt x="6006" y="9499"/>
                    </a:lnTo>
                    <a:lnTo>
                      <a:pt x="5917" y="9410"/>
                    </a:lnTo>
                    <a:lnTo>
                      <a:pt x="5806" y="9298"/>
                    </a:lnTo>
                    <a:lnTo>
                      <a:pt x="5717" y="9143"/>
                    </a:lnTo>
                    <a:lnTo>
                      <a:pt x="5561" y="8876"/>
                    </a:lnTo>
                    <a:lnTo>
                      <a:pt x="5427" y="8587"/>
                    </a:lnTo>
                    <a:lnTo>
                      <a:pt x="5383" y="8475"/>
                    </a:lnTo>
                    <a:lnTo>
                      <a:pt x="5368" y="8431"/>
                    </a:lnTo>
                    <a:lnTo>
                      <a:pt x="5383" y="8409"/>
                    </a:lnTo>
                    <a:lnTo>
                      <a:pt x="5361" y="8364"/>
                    </a:lnTo>
                    <a:lnTo>
                      <a:pt x="5339" y="8342"/>
                    </a:lnTo>
                    <a:lnTo>
                      <a:pt x="5316" y="8320"/>
                    </a:lnTo>
                    <a:lnTo>
                      <a:pt x="5311" y="8320"/>
                    </a:lnTo>
                    <a:lnTo>
                      <a:pt x="5116" y="8164"/>
                    </a:lnTo>
                    <a:lnTo>
                      <a:pt x="4894" y="8031"/>
                    </a:lnTo>
                    <a:lnTo>
                      <a:pt x="4649" y="7897"/>
                    </a:lnTo>
                    <a:lnTo>
                      <a:pt x="4404" y="7786"/>
                    </a:lnTo>
                    <a:lnTo>
                      <a:pt x="3871" y="7586"/>
                    </a:lnTo>
                    <a:lnTo>
                      <a:pt x="3359" y="7430"/>
                    </a:lnTo>
                    <a:lnTo>
                      <a:pt x="2825" y="7252"/>
                    </a:lnTo>
                    <a:lnTo>
                      <a:pt x="2314" y="7052"/>
                    </a:lnTo>
                    <a:lnTo>
                      <a:pt x="2047" y="6941"/>
                    </a:lnTo>
                    <a:lnTo>
                      <a:pt x="1824" y="6807"/>
                    </a:lnTo>
                    <a:lnTo>
                      <a:pt x="1580" y="6651"/>
                    </a:lnTo>
                    <a:lnTo>
                      <a:pt x="1379" y="6474"/>
                    </a:lnTo>
                    <a:lnTo>
                      <a:pt x="1135" y="6229"/>
                    </a:lnTo>
                    <a:lnTo>
                      <a:pt x="912" y="5984"/>
                    </a:lnTo>
                    <a:lnTo>
                      <a:pt x="734" y="5717"/>
                    </a:lnTo>
                    <a:lnTo>
                      <a:pt x="579" y="5428"/>
                    </a:lnTo>
                    <a:lnTo>
                      <a:pt x="445" y="5117"/>
                    </a:lnTo>
                    <a:lnTo>
                      <a:pt x="334" y="4805"/>
                    </a:lnTo>
                    <a:lnTo>
                      <a:pt x="267" y="4494"/>
                    </a:lnTo>
                    <a:lnTo>
                      <a:pt x="223" y="4183"/>
                    </a:lnTo>
                    <a:lnTo>
                      <a:pt x="200" y="3849"/>
                    </a:lnTo>
                    <a:lnTo>
                      <a:pt x="200" y="3537"/>
                    </a:lnTo>
                    <a:lnTo>
                      <a:pt x="245" y="3204"/>
                    </a:lnTo>
                    <a:lnTo>
                      <a:pt x="312" y="2892"/>
                    </a:lnTo>
                    <a:lnTo>
                      <a:pt x="401" y="2581"/>
                    </a:lnTo>
                    <a:lnTo>
                      <a:pt x="534" y="2270"/>
                    </a:lnTo>
                    <a:lnTo>
                      <a:pt x="690" y="1980"/>
                    </a:lnTo>
                    <a:lnTo>
                      <a:pt x="868" y="1691"/>
                    </a:lnTo>
                    <a:lnTo>
                      <a:pt x="1090" y="1424"/>
                    </a:lnTo>
                    <a:lnTo>
                      <a:pt x="1313" y="1202"/>
                    </a:lnTo>
                    <a:lnTo>
                      <a:pt x="1557" y="1002"/>
                    </a:lnTo>
                    <a:lnTo>
                      <a:pt x="1824" y="802"/>
                    </a:lnTo>
                    <a:lnTo>
                      <a:pt x="2113" y="646"/>
                    </a:lnTo>
                    <a:lnTo>
                      <a:pt x="2402" y="512"/>
                    </a:lnTo>
                    <a:lnTo>
                      <a:pt x="2692" y="401"/>
                    </a:lnTo>
                    <a:lnTo>
                      <a:pt x="3003" y="312"/>
                    </a:lnTo>
                    <a:lnTo>
                      <a:pt x="3314" y="246"/>
                    </a:lnTo>
                    <a:lnTo>
                      <a:pt x="3648" y="201"/>
                    </a:lnTo>
                    <a:close/>
                    <a:moveTo>
                      <a:pt x="3715" y="1"/>
                    </a:moveTo>
                    <a:lnTo>
                      <a:pt x="3337" y="23"/>
                    </a:lnTo>
                    <a:lnTo>
                      <a:pt x="2959" y="112"/>
                    </a:lnTo>
                    <a:lnTo>
                      <a:pt x="2580" y="223"/>
                    </a:lnTo>
                    <a:lnTo>
                      <a:pt x="2225" y="379"/>
                    </a:lnTo>
                    <a:lnTo>
                      <a:pt x="1891" y="557"/>
                    </a:lnTo>
                    <a:lnTo>
                      <a:pt x="1557" y="779"/>
                    </a:lnTo>
                    <a:lnTo>
                      <a:pt x="1268" y="1024"/>
                    </a:lnTo>
                    <a:lnTo>
                      <a:pt x="1001" y="1291"/>
                    </a:lnTo>
                    <a:lnTo>
                      <a:pt x="757" y="1602"/>
                    </a:lnTo>
                    <a:lnTo>
                      <a:pt x="534" y="1914"/>
                    </a:lnTo>
                    <a:lnTo>
                      <a:pt x="356" y="2270"/>
                    </a:lnTo>
                    <a:lnTo>
                      <a:pt x="200" y="2626"/>
                    </a:lnTo>
                    <a:lnTo>
                      <a:pt x="89" y="2981"/>
                    </a:lnTo>
                    <a:lnTo>
                      <a:pt x="23" y="3382"/>
                    </a:lnTo>
                    <a:lnTo>
                      <a:pt x="0" y="3782"/>
                    </a:lnTo>
                    <a:lnTo>
                      <a:pt x="0" y="4005"/>
                    </a:lnTo>
                    <a:lnTo>
                      <a:pt x="0" y="4227"/>
                    </a:lnTo>
                    <a:lnTo>
                      <a:pt x="45" y="4427"/>
                    </a:lnTo>
                    <a:lnTo>
                      <a:pt x="89" y="4650"/>
                    </a:lnTo>
                    <a:lnTo>
                      <a:pt x="200" y="5094"/>
                    </a:lnTo>
                    <a:lnTo>
                      <a:pt x="378" y="5495"/>
                    </a:lnTo>
                    <a:lnTo>
                      <a:pt x="601" y="5873"/>
                    </a:lnTo>
                    <a:lnTo>
                      <a:pt x="868" y="6251"/>
                    </a:lnTo>
                    <a:lnTo>
                      <a:pt x="1023" y="6407"/>
                    </a:lnTo>
                    <a:lnTo>
                      <a:pt x="1179" y="6563"/>
                    </a:lnTo>
                    <a:lnTo>
                      <a:pt x="1335" y="6718"/>
                    </a:lnTo>
                    <a:lnTo>
                      <a:pt x="1513" y="6852"/>
                    </a:lnTo>
                    <a:lnTo>
                      <a:pt x="1735" y="6985"/>
                    </a:lnTo>
                    <a:lnTo>
                      <a:pt x="1958" y="7119"/>
                    </a:lnTo>
                    <a:lnTo>
                      <a:pt x="2180" y="7230"/>
                    </a:lnTo>
                    <a:lnTo>
                      <a:pt x="2402" y="7319"/>
                    </a:lnTo>
                    <a:lnTo>
                      <a:pt x="2892" y="7474"/>
                    </a:lnTo>
                    <a:lnTo>
                      <a:pt x="3381" y="7630"/>
                    </a:lnTo>
                    <a:lnTo>
                      <a:pt x="3871" y="7786"/>
                    </a:lnTo>
                    <a:lnTo>
                      <a:pt x="4338" y="7964"/>
                    </a:lnTo>
                    <a:lnTo>
                      <a:pt x="4560" y="8075"/>
                    </a:lnTo>
                    <a:lnTo>
                      <a:pt x="4782" y="8186"/>
                    </a:lnTo>
                    <a:lnTo>
                      <a:pt x="5005" y="8320"/>
                    </a:lnTo>
                    <a:lnTo>
                      <a:pt x="5183" y="8458"/>
                    </a:lnTo>
                    <a:lnTo>
                      <a:pt x="5183" y="8542"/>
                    </a:lnTo>
                    <a:lnTo>
                      <a:pt x="5205" y="8653"/>
                    </a:lnTo>
                    <a:lnTo>
                      <a:pt x="5294" y="8876"/>
                    </a:lnTo>
                    <a:lnTo>
                      <a:pt x="5405" y="9076"/>
                    </a:lnTo>
                    <a:lnTo>
                      <a:pt x="5516" y="9276"/>
                    </a:lnTo>
                    <a:lnTo>
                      <a:pt x="5605" y="9454"/>
                    </a:lnTo>
                    <a:lnTo>
                      <a:pt x="5717" y="9610"/>
                    </a:lnTo>
                    <a:lnTo>
                      <a:pt x="5783" y="9699"/>
                    </a:lnTo>
                    <a:lnTo>
                      <a:pt x="5850" y="9743"/>
                    </a:lnTo>
                    <a:lnTo>
                      <a:pt x="5939" y="9788"/>
                    </a:lnTo>
                    <a:lnTo>
                      <a:pt x="6028" y="9810"/>
                    </a:lnTo>
                    <a:lnTo>
                      <a:pt x="6073" y="9810"/>
                    </a:lnTo>
                    <a:lnTo>
                      <a:pt x="6139" y="9788"/>
                    </a:lnTo>
                    <a:lnTo>
                      <a:pt x="6250" y="9743"/>
                    </a:lnTo>
                    <a:lnTo>
                      <a:pt x="6362" y="9699"/>
                    </a:lnTo>
                    <a:lnTo>
                      <a:pt x="6428" y="9677"/>
                    </a:lnTo>
                    <a:lnTo>
                      <a:pt x="6473" y="9677"/>
                    </a:lnTo>
                    <a:lnTo>
                      <a:pt x="6562" y="9699"/>
                    </a:lnTo>
                    <a:lnTo>
                      <a:pt x="6562" y="9721"/>
                    </a:lnTo>
                    <a:lnTo>
                      <a:pt x="6651" y="9788"/>
                    </a:lnTo>
                    <a:lnTo>
                      <a:pt x="6807" y="9854"/>
                    </a:lnTo>
                    <a:lnTo>
                      <a:pt x="6873" y="9877"/>
                    </a:lnTo>
                    <a:lnTo>
                      <a:pt x="6984" y="9877"/>
                    </a:lnTo>
                    <a:lnTo>
                      <a:pt x="7051" y="9854"/>
                    </a:lnTo>
                    <a:lnTo>
                      <a:pt x="7140" y="9810"/>
                    </a:lnTo>
                    <a:lnTo>
                      <a:pt x="7207" y="9765"/>
                    </a:lnTo>
                    <a:lnTo>
                      <a:pt x="7274" y="9699"/>
                    </a:lnTo>
                    <a:lnTo>
                      <a:pt x="7296" y="9654"/>
                    </a:lnTo>
                    <a:lnTo>
                      <a:pt x="7318" y="9610"/>
                    </a:lnTo>
                    <a:lnTo>
                      <a:pt x="7318" y="9499"/>
                    </a:lnTo>
                    <a:lnTo>
                      <a:pt x="7296" y="9410"/>
                    </a:lnTo>
                    <a:lnTo>
                      <a:pt x="7318" y="9321"/>
                    </a:lnTo>
                    <a:lnTo>
                      <a:pt x="7385" y="9187"/>
                    </a:lnTo>
                    <a:lnTo>
                      <a:pt x="7452" y="9098"/>
                    </a:lnTo>
                    <a:lnTo>
                      <a:pt x="7652" y="8943"/>
                    </a:lnTo>
                    <a:lnTo>
                      <a:pt x="7741" y="8854"/>
                    </a:lnTo>
                    <a:lnTo>
                      <a:pt x="7785" y="8765"/>
                    </a:lnTo>
                    <a:lnTo>
                      <a:pt x="7807" y="8653"/>
                    </a:lnTo>
                    <a:lnTo>
                      <a:pt x="7763" y="8498"/>
                    </a:lnTo>
                    <a:lnTo>
                      <a:pt x="7696" y="8364"/>
                    </a:lnTo>
                    <a:lnTo>
                      <a:pt x="7607" y="8253"/>
                    </a:lnTo>
                    <a:lnTo>
                      <a:pt x="7474" y="7942"/>
                    </a:lnTo>
                    <a:lnTo>
                      <a:pt x="7318" y="7675"/>
                    </a:lnTo>
                    <a:lnTo>
                      <a:pt x="7229" y="7541"/>
                    </a:lnTo>
                    <a:lnTo>
                      <a:pt x="7140" y="7452"/>
                    </a:lnTo>
                    <a:lnTo>
                      <a:pt x="7073" y="7319"/>
                    </a:lnTo>
                    <a:lnTo>
                      <a:pt x="7029" y="7163"/>
                    </a:lnTo>
                    <a:lnTo>
                      <a:pt x="7029" y="7007"/>
                    </a:lnTo>
                    <a:lnTo>
                      <a:pt x="7051" y="6852"/>
                    </a:lnTo>
                    <a:lnTo>
                      <a:pt x="7096" y="6518"/>
                    </a:lnTo>
                    <a:lnTo>
                      <a:pt x="7185" y="5984"/>
                    </a:lnTo>
                    <a:lnTo>
                      <a:pt x="7318" y="5473"/>
                    </a:lnTo>
                    <a:lnTo>
                      <a:pt x="7429" y="4961"/>
                    </a:lnTo>
                    <a:lnTo>
                      <a:pt x="7563" y="4449"/>
                    </a:lnTo>
                    <a:lnTo>
                      <a:pt x="7607" y="4027"/>
                    </a:lnTo>
                    <a:lnTo>
                      <a:pt x="7630" y="3626"/>
                    </a:lnTo>
                    <a:lnTo>
                      <a:pt x="7585" y="3226"/>
                    </a:lnTo>
                    <a:lnTo>
                      <a:pt x="7518" y="2848"/>
                    </a:lnTo>
                    <a:lnTo>
                      <a:pt x="7407" y="2470"/>
                    </a:lnTo>
                    <a:lnTo>
                      <a:pt x="7251" y="2114"/>
                    </a:lnTo>
                    <a:lnTo>
                      <a:pt x="7051" y="1780"/>
                    </a:lnTo>
                    <a:lnTo>
                      <a:pt x="6829" y="1447"/>
                    </a:lnTo>
                    <a:lnTo>
                      <a:pt x="6584" y="1158"/>
                    </a:lnTo>
                    <a:lnTo>
                      <a:pt x="6295" y="891"/>
                    </a:lnTo>
                    <a:lnTo>
                      <a:pt x="5984" y="668"/>
                    </a:lnTo>
                    <a:lnTo>
                      <a:pt x="5650" y="446"/>
                    </a:lnTo>
                    <a:lnTo>
                      <a:pt x="5294" y="290"/>
                    </a:lnTo>
                    <a:lnTo>
                      <a:pt x="4916" y="157"/>
                    </a:lnTo>
                    <a:lnTo>
                      <a:pt x="4538" y="45"/>
                    </a:lnTo>
                    <a:lnTo>
                      <a:pt x="4115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0" name="Google Shape;2120;p75"/>
              <p:cNvSpPr/>
              <p:nvPr/>
            </p:nvSpPr>
            <p:spPr>
              <a:xfrm rot="2192941">
                <a:off x="6479318" y="2151196"/>
                <a:ext cx="459122" cy="548641"/>
              </a:xfrm>
              <a:custGeom>
                <a:avLst/>
                <a:gdLst/>
                <a:ahLst/>
                <a:cxnLst/>
                <a:rect l="l" t="t" r="r" b="b"/>
                <a:pathLst>
                  <a:path w="3426" h="4094" extrusionOk="0">
                    <a:moveTo>
                      <a:pt x="1646" y="646"/>
                    </a:moveTo>
                    <a:lnTo>
                      <a:pt x="1713" y="668"/>
                    </a:lnTo>
                    <a:lnTo>
                      <a:pt x="1802" y="713"/>
                    </a:lnTo>
                    <a:lnTo>
                      <a:pt x="2069" y="868"/>
                    </a:lnTo>
                    <a:lnTo>
                      <a:pt x="2024" y="1002"/>
                    </a:lnTo>
                    <a:lnTo>
                      <a:pt x="1957" y="1135"/>
                    </a:lnTo>
                    <a:lnTo>
                      <a:pt x="1868" y="1269"/>
                    </a:lnTo>
                    <a:lnTo>
                      <a:pt x="1846" y="1297"/>
                    </a:lnTo>
                    <a:lnTo>
                      <a:pt x="1846" y="1297"/>
                    </a:lnTo>
                    <a:lnTo>
                      <a:pt x="1824" y="1269"/>
                    </a:lnTo>
                    <a:lnTo>
                      <a:pt x="1735" y="1113"/>
                    </a:lnTo>
                    <a:lnTo>
                      <a:pt x="1646" y="980"/>
                    </a:lnTo>
                    <a:lnTo>
                      <a:pt x="1624" y="824"/>
                    </a:lnTo>
                    <a:lnTo>
                      <a:pt x="1579" y="757"/>
                    </a:lnTo>
                    <a:lnTo>
                      <a:pt x="1579" y="690"/>
                    </a:lnTo>
                    <a:lnTo>
                      <a:pt x="1602" y="668"/>
                    </a:lnTo>
                    <a:lnTo>
                      <a:pt x="1646" y="646"/>
                    </a:lnTo>
                    <a:close/>
                    <a:moveTo>
                      <a:pt x="423" y="1425"/>
                    </a:moveTo>
                    <a:lnTo>
                      <a:pt x="445" y="1447"/>
                    </a:lnTo>
                    <a:lnTo>
                      <a:pt x="489" y="1469"/>
                    </a:lnTo>
                    <a:lnTo>
                      <a:pt x="534" y="1513"/>
                    </a:lnTo>
                    <a:lnTo>
                      <a:pt x="601" y="1536"/>
                    </a:lnTo>
                    <a:lnTo>
                      <a:pt x="667" y="1602"/>
                    </a:lnTo>
                    <a:lnTo>
                      <a:pt x="779" y="1736"/>
                    </a:lnTo>
                    <a:lnTo>
                      <a:pt x="887" y="1898"/>
                    </a:lnTo>
                    <a:lnTo>
                      <a:pt x="887" y="1898"/>
                    </a:lnTo>
                    <a:lnTo>
                      <a:pt x="823" y="1914"/>
                    </a:lnTo>
                    <a:lnTo>
                      <a:pt x="712" y="1914"/>
                    </a:lnTo>
                    <a:lnTo>
                      <a:pt x="601" y="1892"/>
                    </a:lnTo>
                    <a:lnTo>
                      <a:pt x="512" y="1869"/>
                    </a:lnTo>
                    <a:lnTo>
                      <a:pt x="423" y="1825"/>
                    </a:lnTo>
                    <a:lnTo>
                      <a:pt x="334" y="1758"/>
                    </a:lnTo>
                    <a:lnTo>
                      <a:pt x="245" y="1691"/>
                    </a:lnTo>
                    <a:lnTo>
                      <a:pt x="311" y="1536"/>
                    </a:lnTo>
                    <a:lnTo>
                      <a:pt x="334" y="1491"/>
                    </a:lnTo>
                    <a:lnTo>
                      <a:pt x="378" y="1447"/>
                    </a:lnTo>
                    <a:lnTo>
                      <a:pt x="423" y="1425"/>
                    </a:lnTo>
                    <a:close/>
                    <a:moveTo>
                      <a:pt x="1868" y="1"/>
                    </a:moveTo>
                    <a:lnTo>
                      <a:pt x="1757" y="23"/>
                    </a:lnTo>
                    <a:lnTo>
                      <a:pt x="1646" y="68"/>
                    </a:lnTo>
                    <a:lnTo>
                      <a:pt x="1557" y="112"/>
                    </a:lnTo>
                    <a:lnTo>
                      <a:pt x="1468" y="179"/>
                    </a:lnTo>
                    <a:lnTo>
                      <a:pt x="1424" y="268"/>
                    </a:lnTo>
                    <a:lnTo>
                      <a:pt x="1379" y="357"/>
                    </a:lnTo>
                    <a:lnTo>
                      <a:pt x="1357" y="446"/>
                    </a:lnTo>
                    <a:lnTo>
                      <a:pt x="1357" y="557"/>
                    </a:lnTo>
                    <a:lnTo>
                      <a:pt x="1379" y="757"/>
                    </a:lnTo>
                    <a:lnTo>
                      <a:pt x="1468" y="980"/>
                    </a:lnTo>
                    <a:lnTo>
                      <a:pt x="1557" y="1202"/>
                    </a:lnTo>
                    <a:lnTo>
                      <a:pt x="1668" y="1380"/>
                    </a:lnTo>
                    <a:lnTo>
                      <a:pt x="1713" y="1447"/>
                    </a:lnTo>
                    <a:lnTo>
                      <a:pt x="1624" y="1536"/>
                    </a:lnTo>
                    <a:lnTo>
                      <a:pt x="1446" y="1669"/>
                    </a:lnTo>
                    <a:lnTo>
                      <a:pt x="1357" y="1736"/>
                    </a:lnTo>
                    <a:lnTo>
                      <a:pt x="1246" y="1780"/>
                    </a:lnTo>
                    <a:lnTo>
                      <a:pt x="1045" y="1780"/>
                    </a:lnTo>
                    <a:lnTo>
                      <a:pt x="957" y="1647"/>
                    </a:lnTo>
                    <a:lnTo>
                      <a:pt x="868" y="1536"/>
                    </a:lnTo>
                    <a:lnTo>
                      <a:pt x="734" y="1402"/>
                    </a:lnTo>
                    <a:lnTo>
                      <a:pt x="601" y="1291"/>
                    </a:lnTo>
                    <a:lnTo>
                      <a:pt x="423" y="1180"/>
                    </a:lnTo>
                    <a:lnTo>
                      <a:pt x="334" y="1158"/>
                    </a:lnTo>
                    <a:lnTo>
                      <a:pt x="156" y="1158"/>
                    </a:lnTo>
                    <a:lnTo>
                      <a:pt x="89" y="1202"/>
                    </a:lnTo>
                    <a:lnTo>
                      <a:pt x="45" y="1269"/>
                    </a:lnTo>
                    <a:lnTo>
                      <a:pt x="0" y="1336"/>
                    </a:lnTo>
                    <a:lnTo>
                      <a:pt x="0" y="1402"/>
                    </a:lnTo>
                    <a:lnTo>
                      <a:pt x="0" y="1491"/>
                    </a:lnTo>
                    <a:lnTo>
                      <a:pt x="22" y="1669"/>
                    </a:lnTo>
                    <a:lnTo>
                      <a:pt x="89" y="1803"/>
                    </a:lnTo>
                    <a:lnTo>
                      <a:pt x="156" y="1892"/>
                    </a:lnTo>
                    <a:lnTo>
                      <a:pt x="267" y="1981"/>
                    </a:lnTo>
                    <a:lnTo>
                      <a:pt x="378" y="2047"/>
                    </a:lnTo>
                    <a:lnTo>
                      <a:pt x="534" y="2092"/>
                    </a:lnTo>
                    <a:lnTo>
                      <a:pt x="801" y="2092"/>
                    </a:lnTo>
                    <a:lnTo>
                      <a:pt x="957" y="2070"/>
                    </a:lnTo>
                    <a:lnTo>
                      <a:pt x="979" y="2047"/>
                    </a:lnTo>
                    <a:lnTo>
                      <a:pt x="1045" y="2092"/>
                    </a:lnTo>
                    <a:lnTo>
                      <a:pt x="1090" y="2181"/>
                    </a:lnTo>
                    <a:lnTo>
                      <a:pt x="1223" y="2425"/>
                    </a:lnTo>
                    <a:lnTo>
                      <a:pt x="1401" y="2848"/>
                    </a:lnTo>
                    <a:lnTo>
                      <a:pt x="1602" y="3337"/>
                    </a:lnTo>
                    <a:lnTo>
                      <a:pt x="1691" y="3515"/>
                    </a:lnTo>
                    <a:lnTo>
                      <a:pt x="1757" y="3671"/>
                    </a:lnTo>
                    <a:lnTo>
                      <a:pt x="1779" y="3760"/>
                    </a:lnTo>
                    <a:lnTo>
                      <a:pt x="1757" y="3827"/>
                    </a:lnTo>
                    <a:lnTo>
                      <a:pt x="1713" y="3871"/>
                    </a:lnTo>
                    <a:lnTo>
                      <a:pt x="1602" y="3916"/>
                    </a:lnTo>
                    <a:lnTo>
                      <a:pt x="1579" y="3938"/>
                    </a:lnTo>
                    <a:lnTo>
                      <a:pt x="1557" y="3960"/>
                    </a:lnTo>
                    <a:lnTo>
                      <a:pt x="1535" y="4027"/>
                    </a:lnTo>
                    <a:lnTo>
                      <a:pt x="1557" y="4071"/>
                    </a:lnTo>
                    <a:lnTo>
                      <a:pt x="1579" y="4094"/>
                    </a:lnTo>
                    <a:lnTo>
                      <a:pt x="1646" y="4094"/>
                    </a:lnTo>
                    <a:lnTo>
                      <a:pt x="1935" y="4027"/>
                    </a:lnTo>
                    <a:lnTo>
                      <a:pt x="2002" y="3982"/>
                    </a:lnTo>
                    <a:lnTo>
                      <a:pt x="2024" y="3938"/>
                    </a:lnTo>
                    <a:lnTo>
                      <a:pt x="2024" y="3893"/>
                    </a:lnTo>
                    <a:lnTo>
                      <a:pt x="1824" y="3382"/>
                    </a:lnTo>
                    <a:lnTo>
                      <a:pt x="1624" y="2870"/>
                    </a:lnTo>
                    <a:lnTo>
                      <a:pt x="1379" y="2381"/>
                    </a:lnTo>
                    <a:lnTo>
                      <a:pt x="1183" y="1989"/>
                    </a:lnTo>
                    <a:lnTo>
                      <a:pt x="1183" y="1989"/>
                    </a:lnTo>
                    <a:lnTo>
                      <a:pt x="1290" y="1936"/>
                    </a:lnTo>
                    <a:lnTo>
                      <a:pt x="1513" y="1825"/>
                    </a:lnTo>
                    <a:lnTo>
                      <a:pt x="1713" y="1691"/>
                    </a:lnTo>
                    <a:lnTo>
                      <a:pt x="1811" y="1593"/>
                    </a:lnTo>
                    <a:lnTo>
                      <a:pt x="3003" y="3337"/>
                    </a:lnTo>
                    <a:lnTo>
                      <a:pt x="3047" y="3360"/>
                    </a:lnTo>
                    <a:lnTo>
                      <a:pt x="3114" y="3360"/>
                    </a:lnTo>
                    <a:lnTo>
                      <a:pt x="3159" y="3337"/>
                    </a:lnTo>
                    <a:lnTo>
                      <a:pt x="3381" y="3137"/>
                    </a:lnTo>
                    <a:lnTo>
                      <a:pt x="3403" y="3093"/>
                    </a:lnTo>
                    <a:lnTo>
                      <a:pt x="3425" y="3070"/>
                    </a:lnTo>
                    <a:lnTo>
                      <a:pt x="3403" y="3026"/>
                    </a:lnTo>
                    <a:lnTo>
                      <a:pt x="3403" y="3004"/>
                    </a:lnTo>
                    <a:lnTo>
                      <a:pt x="3336" y="2982"/>
                    </a:lnTo>
                    <a:lnTo>
                      <a:pt x="3292" y="2982"/>
                    </a:lnTo>
                    <a:lnTo>
                      <a:pt x="3270" y="3004"/>
                    </a:lnTo>
                    <a:lnTo>
                      <a:pt x="3115" y="3130"/>
                    </a:lnTo>
                    <a:lnTo>
                      <a:pt x="3115" y="3130"/>
                    </a:lnTo>
                    <a:lnTo>
                      <a:pt x="2469" y="2181"/>
                    </a:lnTo>
                    <a:lnTo>
                      <a:pt x="2224" y="1869"/>
                    </a:lnTo>
                    <a:lnTo>
                      <a:pt x="2113" y="1714"/>
                    </a:lnTo>
                    <a:lnTo>
                      <a:pt x="2024" y="1558"/>
                    </a:lnTo>
                    <a:lnTo>
                      <a:pt x="1980" y="1491"/>
                    </a:lnTo>
                    <a:lnTo>
                      <a:pt x="1935" y="1447"/>
                    </a:lnTo>
                    <a:lnTo>
                      <a:pt x="1935" y="1402"/>
                    </a:lnTo>
                    <a:lnTo>
                      <a:pt x="1980" y="1380"/>
                    </a:lnTo>
                    <a:lnTo>
                      <a:pt x="2069" y="1269"/>
                    </a:lnTo>
                    <a:lnTo>
                      <a:pt x="2180" y="1069"/>
                    </a:lnTo>
                    <a:lnTo>
                      <a:pt x="2247" y="913"/>
                    </a:lnTo>
                    <a:lnTo>
                      <a:pt x="2269" y="713"/>
                    </a:lnTo>
                    <a:lnTo>
                      <a:pt x="2247" y="513"/>
                    </a:lnTo>
                    <a:lnTo>
                      <a:pt x="2224" y="312"/>
                    </a:lnTo>
                    <a:lnTo>
                      <a:pt x="2180" y="246"/>
                    </a:lnTo>
                    <a:lnTo>
                      <a:pt x="2135" y="157"/>
                    </a:lnTo>
                    <a:lnTo>
                      <a:pt x="2091" y="90"/>
                    </a:lnTo>
                    <a:lnTo>
                      <a:pt x="2024" y="45"/>
                    </a:lnTo>
                    <a:lnTo>
                      <a:pt x="1957" y="23"/>
                    </a:lnTo>
                    <a:lnTo>
                      <a:pt x="1868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1" name="Google Shape;2121;p75"/>
              <p:cNvSpPr/>
              <p:nvPr/>
            </p:nvSpPr>
            <p:spPr>
              <a:xfrm rot="2192941">
                <a:off x="7448105" y="2042316"/>
                <a:ext cx="68748" cy="6566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490" extrusionOk="0">
                    <a:moveTo>
                      <a:pt x="379" y="0"/>
                    </a:moveTo>
                    <a:lnTo>
                      <a:pt x="356" y="22"/>
                    </a:lnTo>
                    <a:lnTo>
                      <a:pt x="201" y="178"/>
                    </a:lnTo>
                    <a:lnTo>
                      <a:pt x="23" y="312"/>
                    </a:lnTo>
                    <a:lnTo>
                      <a:pt x="1" y="356"/>
                    </a:lnTo>
                    <a:lnTo>
                      <a:pt x="1" y="401"/>
                    </a:lnTo>
                    <a:lnTo>
                      <a:pt x="23" y="445"/>
                    </a:lnTo>
                    <a:lnTo>
                      <a:pt x="90" y="490"/>
                    </a:lnTo>
                    <a:lnTo>
                      <a:pt x="134" y="467"/>
                    </a:lnTo>
                    <a:lnTo>
                      <a:pt x="156" y="445"/>
                    </a:lnTo>
                    <a:lnTo>
                      <a:pt x="312" y="312"/>
                    </a:lnTo>
                    <a:lnTo>
                      <a:pt x="468" y="156"/>
                    </a:lnTo>
                    <a:lnTo>
                      <a:pt x="490" y="111"/>
                    </a:lnTo>
                    <a:lnTo>
                      <a:pt x="512" y="67"/>
                    </a:lnTo>
                    <a:lnTo>
                      <a:pt x="468" y="22"/>
                    </a:lnTo>
                    <a:lnTo>
                      <a:pt x="445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2" name="Google Shape;2122;p75"/>
              <p:cNvSpPr/>
              <p:nvPr/>
            </p:nvSpPr>
            <p:spPr>
              <a:xfrm rot="2192941">
                <a:off x="7315888" y="2043486"/>
                <a:ext cx="92468" cy="77726"/>
              </a:xfrm>
              <a:custGeom>
                <a:avLst/>
                <a:gdLst/>
                <a:ahLst/>
                <a:cxnLst/>
                <a:rect l="l" t="t" r="r" b="b"/>
                <a:pathLst>
                  <a:path w="690" h="580" extrusionOk="0">
                    <a:moveTo>
                      <a:pt x="601" y="1"/>
                    </a:moveTo>
                    <a:lnTo>
                      <a:pt x="556" y="23"/>
                    </a:lnTo>
                    <a:lnTo>
                      <a:pt x="45" y="401"/>
                    </a:lnTo>
                    <a:lnTo>
                      <a:pt x="0" y="446"/>
                    </a:lnTo>
                    <a:lnTo>
                      <a:pt x="0" y="468"/>
                    </a:lnTo>
                    <a:lnTo>
                      <a:pt x="0" y="535"/>
                    </a:lnTo>
                    <a:lnTo>
                      <a:pt x="22" y="579"/>
                    </a:lnTo>
                    <a:lnTo>
                      <a:pt x="89" y="579"/>
                    </a:lnTo>
                    <a:lnTo>
                      <a:pt x="134" y="557"/>
                    </a:lnTo>
                    <a:lnTo>
                      <a:pt x="645" y="179"/>
                    </a:lnTo>
                    <a:lnTo>
                      <a:pt x="667" y="157"/>
                    </a:lnTo>
                    <a:lnTo>
                      <a:pt x="690" y="112"/>
                    </a:lnTo>
                    <a:lnTo>
                      <a:pt x="667" y="45"/>
                    </a:lnTo>
                    <a:lnTo>
                      <a:pt x="645" y="23"/>
                    </a:lnTo>
                    <a:lnTo>
                      <a:pt x="623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3" name="Google Shape;2123;p75"/>
              <p:cNvSpPr/>
              <p:nvPr/>
            </p:nvSpPr>
            <p:spPr>
              <a:xfrm rot="2192941">
                <a:off x="6992895" y="2627234"/>
                <a:ext cx="92468" cy="41811"/>
              </a:xfrm>
              <a:custGeom>
                <a:avLst/>
                <a:gdLst/>
                <a:ahLst/>
                <a:cxnLst/>
                <a:rect l="l" t="t" r="r" b="b"/>
                <a:pathLst>
                  <a:path w="690" h="312" extrusionOk="0">
                    <a:moveTo>
                      <a:pt x="45" y="0"/>
                    </a:moveTo>
                    <a:lnTo>
                      <a:pt x="0" y="67"/>
                    </a:lnTo>
                    <a:lnTo>
                      <a:pt x="0" y="134"/>
                    </a:lnTo>
                    <a:lnTo>
                      <a:pt x="23" y="156"/>
                    </a:lnTo>
                    <a:lnTo>
                      <a:pt x="45" y="178"/>
                    </a:lnTo>
                    <a:lnTo>
                      <a:pt x="556" y="312"/>
                    </a:lnTo>
                    <a:lnTo>
                      <a:pt x="645" y="312"/>
                    </a:lnTo>
                    <a:lnTo>
                      <a:pt x="690" y="245"/>
                    </a:lnTo>
                    <a:lnTo>
                      <a:pt x="690" y="178"/>
                    </a:lnTo>
                    <a:lnTo>
                      <a:pt x="668" y="156"/>
                    </a:lnTo>
                    <a:lnTo>
                      <a:pt x="623" y="134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4" name="Google Shape;2124;p75"/>
              <p:cNvSpPr/>
              <p:nvPr/>
            </p:nvSpPr>
            <p:spPr>
              <a:xfrm rot="2192941">
                <a:off x="7101740" y="2749180"/>
                <a:ext cx="53872" cy="4194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313" extrusionOk="0">
                    <a:moveTo>
                      <a:pt x="67" y="1"/>
                    </a:moveTo>
                    <a:lnTo>
                      <a:pt x="45" y="23"/>
                    </a:lnTo>
                    <a:lnTo>
                      <a:pt x="1" y="68"/>
                    </a:lnTo>
                    <a:lnTo>
                      <a:pt x="1" y="156"/>
                    </a:lnTo>
                    <a:lnTo>
                      <a:pt x="23" y="179"/>
                    </a:lnTo>
                    <a:lnTo>
                      <a:pt x="45" y="201"/>
                    </a:lnTo>
                    <a:lnTo>
                      <a:pt x="156" y="245"/>
                    </a:lnTo>
                    <a:lnTo>
                      <a:pt x="268" y="290"/>
                    </a:lnTo>
                    <a:lnTo>
                      <a:pt x="290" y="312"/>
                    </a:lnTo>
                    <a:lnTo>
                      <a:pt x="334" y="312"/>
                    </a:lnTo>
                    <a:lnTo>
                      <a:pt x="379" y="245"/>
                    </a:lnTo>
                    <a:lnTo>
                      <a:pt x="401" y="179"/>
                    </a:lnTo>
                    <a:lnTo>
                      <a:pt x="401" y="156"/>
                    </a:lnTo>
                    <a:lnTo>
                      <a:pt x="357" y="134"/>
                    </a:lnTo>
                    <a:lnTo>
                      <a:pt x="245" y="68"/>
                    </a:lnTo>
                    <a:lnTo>
                      <a:pt x="112" y="23"/>
                    </a:lnTo>
                    <a:lnTo>
                      <a:pt x="67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5" name="Google Shape;2125;p75"/>
              <p:cNvSpPr/>
              <p:nvPr/>
            </p:nvSpPr>
            <p:spPr>
              <a:xfrm rot="2192941">
                <a:off x="6666108" y="2783249"/>
                <a:ext cx="38863" cy="32967"/>
              </a:xfrm>
              <a:custGeom>
                <a:avLst/>
                <a:gdLst/>
                <a:ahLst/>
                <a:cxnLst/>
                <a:rect l="l" t="t" r="r" b="b"/>
                <a:pathLst>
                  <a:path w="290" h="246" extrusionOk="0">
                    <a:moveTo>
                      <a:pt x="157" y="1"/>
                    </a:moveTo>
                    <a:lnTo>
                      <a:pt x="45" y="90"/>
                    </a:lnTo>
                    <a:lnTo>
                      <a:pt x="23" y="112"/>
                    </a:lnTo>
                    <a:lnTo>
                      <a:pt x="1" y="156"/>
                    </a:lnTo>
                    <a:lnTo>
                      <a:pt x="23" y="179"/>
                    </a:lnTo>
                    <a:lnTo>
                      <a:pt x="23" y="223"/>
                    </a:lnTo>
                    <a:lnTo>
                      <a:pt x="90" y="245"/>
                    </a:lnTo>
                    <a:lnTo>
                      <a:pt x="134" y="245"/>
                    </a:lnTo>
                    <a:lnTo>
                      <a:pt x="179" y="223"/>
                    </a:lnTo>
                    <a:lnTo>
                      <a:pt x="245" y="156"/>
                    </a:lnTo>
                    <a:lnTo>
                      <a:pt x="290" y="134"/>
                    </a:lnTo>
                    <a:lnTo>
                      <a:pt x="290" y="112"/>
                    </a:lnTo>
                    <a:lnTo>
                      <a:pt x="290" y="45"/>
                    </a:lnTo>
                    <a:lnTo>
                      <a:pt x="245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6" name="Google Shape;2126;p75"/>
              <p:cNvSpPr/>
              <p:nvPr/>
            </p:nvSpPr>
            <p:spPr>
              <a:xfrm rot="2192941">
                <a:off x="6659516" y="2679665"/>
                <a:ext cx="140176" cy="101446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757" extrusionOk="0">
                    <a:moveTo>
                      <a:pt x="957" y="0"/>
                    </a:moveTo>
                    <a:lnTo>
                      <a:pt x="912" y="22"/>
                    </a:lnTo>
                    <a:lnTo>
                      <a:pt x="490" y="312"/>
                    </a:lnTo>
                    <a:lnTo>
                      <a:pt x="45" y="578"/>
                    </a:lnTo>
                    <a:lnTo>
                      <a:pt x="22" y="601"/>
                    </a:lnTo>
                    <a:lnTo>
                      <a:pt x="0" y="623"/>
                    </a:lnTo>
                    <a:lnTo>
                      <a:pt x="22" y="690"/>
                    </a:lnTo>
                    <a:lnTo>
                      <a:pt x="22" y="734"/>
                    </a:lnTo>
                    <a:lnTo>
                      <a:pt x="67" y="734"/>
                    </a:lnTo>
                    <a:lnTo>
                      <a:pt x="89" y="756"/>
                    </a:lnTo>
                    <a:lnTo>
                      <a:pt x="134" y="734"/>
                    </a:lnTo>
                    <a:lnTo>
                      <a:pt x="579" y="467"/>
                    </a:lnTo>
                    <a:lnTo>
                      <a:pt x="1001" y="178"/>
                    </a:lnTo>
                    <a:lnTo>
                      <a:pt x="1023" y="156"/>
                    </a:lnTo>
                    <a:lnTo>
                      <a:pt x="1046" y="134"/>
                    </a:lnTo>
                    <a:lnTo>
                      <a:pt x="1023" y="45"/>
                    </a:lnTo>
                    <a:lnTo>
                      <a:pt x="1001" y="22"/>
                    </a:lnTo>
                    <a:lnTo>
                      <a:pt x="979" y="22"/>
                    </a:lnTo>
                    <a:lnTo>
                      <a:pt x="957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7" name="Google Shape;2127;p75"/>
              <p:cNvSpPr/>
              <p:nvPr/>
            </p:nvSpPr>
            <p:spPr>
              <a:xfrm rot="2192941">
                <a:off x="6735329" y="2781074"/>
                <a:ext cx="59769" cy="47842"/>
              </a:xfrm>
              <a:custGeom>
                <a:avLst/>
                <a:gdLst/>
                <a:ahLst/>
                <a:cxnLst/>
                <a:rect l="l" t="t" r="r" b="b"/>
                <a:pathLst>
                  <a:path w="446" h="357" extrusionOk="0">
                    <a:moveTo>
                      <a:pt x="356" y="0"/>
                    </a:moveTo>
                    <a:lnTo>
                      <a:pt x="312" y="23"/>
                    </a:lnTo>
                    <a:lnTo>
                      <a:pt x="45" y="178"/>
                    </a:lnTo>
                    <a:lnTo>
                      <a:pt x="23" y="223"/>
                    </a:lnTo>
                    <a:lnTo>
                      <a:pt x="0" y="245"/>
                    </a:lnTo>
                    <a:lnTo>
                      <a:pt x="0" y="312"/>
                    </a:lnTo>
                    <a:lnTo>
                      <a:pt x="23" y="334"/>
                    </a:lnTo>
                    <a:lnTo>
                      <a:pt x="67" y="356"/>
                    </a:lnTo>
                    <a:lnTo>
                      <a:pt x="134" y="356"/>
                    </a:lnTo>
                    <a:lnTo>
                      <a:pt x="401" y="178"/>
                    </a:lnTo>
                    <a:lnTo>
                      <a:pt x="423" y="156"/>
                    </a:lnTo>
                    <a:lnTo>
                      <a:pt x="445" y="112"/>
                    </a:lnTo>
                    <a:lnTo>
                      <a:pt x="445" y="45"/>
                    </a:lnTo>
                    <a:lnTo>
                      <a:pt x="423" y="23"/>
                    </a:lnTo>
                    <a:lnTo>
                      <a:pt x="401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8" name="Google Shape;2128;p75"/>
              <p:cNvSpPr/>
              <p:nvPr/>
            </p:nvSpPr>
            <p:spPr>
              <a:xfrm rot="2192941">
                <a:off x="6711424" y="1232078"/>
                <a:ext cx="41945" cy="50790"/>
              </a:xfrm>
              <a:custGeom>
                <a:avLst/>
                <a:gdLst/>
                <a:ahLst/>
                <a:cxnLst/>
                <a:rect l="l" t="t" r="r" b="b"/>
                <a:pathLst>
                  <a:path w="313" h="379" extrusionOk="0">
                    <a:moveTo>
                      <a:pt x="90" y="1"/>
                    </a:moveTo>
                    <a:lnTo>
                      <a:pt x="23" y="45"/>
                    </a:lnTo>
                    <a:lnTo>
                      <a:pt x="1" y="112"/>
                    </a:lnTo>
                    <a:lnTo>
                      <a:pt x="1" y="156"/>
                    </a:lnTo>
                    <a:lnTo>
                      <a:pt x="1" y="179"/>
                    </a:lnTo>
                    <a:lnTo>
                      <a:pt x="134" y="334"/>
                    </a:lnTo>
                    <a:lnTo>
                      <a:pt x="157" y="357"/>
                    </a:lnTo>
                    <a:lnTo>
                      <a:pt x="201" y="379"/>
                    </a:lnTo>
                    <a:lnTo>
                      <a:pt x="268" y="357"/>
                    </a:lnTo>
                    <a:lnTo>
                      <a:pt x="312" y="290"/>
                    </a:lnTo>
                    <a:lnTo>
                      <a:pt x="312" y="268"/>
                    </a:lnTo>
                    <a:lnTo>
                      <a:pt x="290" y="223"/>
                    </a:lnTo>
                    <a:lnTo>
                      <a:pt x="157" y="45"/>
                    </a:lnTo>
                    <a:lnTo>
                      <a:pt x="112" y="23"/>
                    </a:lnTo>
                    <a:lnTo>
                      <a:pt x="90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9" name="Google Shape;2129;p75"/>
              <p:cNvSpPr/>
              <p:nvPr/>
            </p:nvSpPr>
            <p:spPr>
              <a:xfrm rot="2192941">
                <a:off x="6037870" y="1623620"/>
                <a:ext cx="50790" cy="27070"/>
              </a:xfrm>
              <a:custGeom>
                <a:avLst/>
                <a:gdLst/>
                <a:ahLst/>
                <a:cxnLst/>
                <a:rect l="l" t="t" r="r" b="b"/>
                <a:pathLst>
                  <a:path w="379" h="202" extrusionOk="0">
                    <a:moveTo>
                      <a:pt x="89" y="1"/>
                    </a:moveTo>
                    <a:lnTo>
                      <a:pt x="45" y="23"/>
                    </a:lnTo>
                    <a:lnTo>
                      <a:pt x="0" y="68"/>
                    </a:lnTo>
                    <a:lnTo>
                      <a:pt x="0" y="112"/>
                    </a:lnTo>
                    <a:lnTo>
                      <a:pt x="0" y="134"/>
                    </a:lnTo>
                    <a:lnTo>
                      <a:pt x="22" y="157"/>
                    </a:lnTo>
                    <a:lnTo>
                      <a:pt x="67" y="179"/>
                    </a:lnTo>
                    <a:lnTo>
                      <a:pt x="267" y="201"/>
                    </a:lnTo>
                    <a:lnTo>
                      <a:pt x="312" y="201"/>
                    </a:lnTo>
                    <a:lnTo>
                      <a:pt x="334" y="179"/>
                    </a:lnTo>
                    <a:lnTo>
                      <a:pt x="378" y="112"/>
                    </a:lnTo>
                    <a:lnTo>
                      <a:pt x="378" y="90"/>
                    </a:lnTo>
                    <a:lnTo>
                      <a:pt x="378" y="45"/>
                    </a:lnTo>
                    <a:lnTo>
                      <a:pt x="356" y="23"/>
                    </a:lnTo>
                    <a:lnTo>
                      <a:pt x="312" y="23"/>
                    </a:lnTo>
                    <a:lnTo>
                      <a:pt x="134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0" name="Google Shape;2130;p75"/>
              <p:cNvSpPr/>
              <p:nvPr/>
            </p:nvSpPr>
            <p:spPr>
              <a:xfrm rot="2192941">
                <a:off x="6109261" y="1705384"/>
                <a:ext cx="98498" cy="26936"/>
              </a:xfrm>
              <a:custGeom>
                <a:avLst/>
                <a:gdLst/>
                <a:ahLst/>
                <a:cxnLst/>
                <a:rect l="l" t="t" r="r" b="b"/>
                <a:pathLst>
                  <a:path w="735" h="201" extrusionOk="0">
                    <a:moveTo>
                      <a:pt x="67" y="1"/>
                    </a:moveTo>
                    <a:lnTo>
                      <a:pt x="45" y="23"/>
                    </a:lnTo>
                    <a:lnTo>
                      <a:pt x="0" y="90"/>
                    </a:lnTo>
                    <a:lnTo>
                      <a:pt x="23" y="156"/>
                    </a:lnTo>
                    <a:lnTo>
                      <a:pt x="45" y="179"/>
                    </a:lnTo>
                    <a:lnTo>
                      <a:pt x="89" y="179"/>
                    </a:lnTo>
                    <a:lnTo>
                      <a:pt x="312" y="201"/>
                    </a:lnTo>
                    <a:lnTo>
                      <a:pt x="468" y="179"/>
                    </a:lnTo>
                    <a:lnTo>
                      <a:pt x="668" y="179"/>
                    </a:lnTo>
                    <a:lnTo>
                      <a:pt x="712" y="112"/>
                    </a:lnTo>
                    <a:lnTo>
                      <a:pt x="734" y="67"/>
                    </a:lnTo>
                    <a:lnTo>
                      <a:pt x="712" y="45"/>
                    </a:lnTo>
                    <a:lnTo>
                      <a:pt x="690" y="23"/>
                    </a:lnTo>
                    <a:lnTo>
                      <a:pt x="668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1" name="Google Shape;2131;p75"/>
              <p:cNvSpPr/>
              <p:nvPr/>
            </p:nvSpPr>
            <p:spPr>
              <a:xfrm rot="2192941">
                <a:off x="6701766" y="1361710"/>
                <a:ext cx="65799" cy="65799"/>
              </a:xfrm>
              <a:custGeom>
                <a:avLst/>
                <a:gdLst/>
                <a:ahLst/>
                <a:cxnLst/>
                <a:rect l="l" t="t" r="r" b="b"/>
                <a:pathLst>
                  <a:path w="491" h="491" extrusionOk="0">
                    <a:moveTo>
                      <a:pt x="112" y="1"/>
                    </a:moveTo>
                    <a:lnTo>
                      <a:pt x="45" y="23"/>
                    </a:lnTo>
                    <a:lnTo>
                      <a:pt x="1" y="68"/>
                    </a:lnTo>
                    <a:lnTo>
                      <a:pt x="1" y="112"/>
                    </a:lnTo>
                    <a:lnTo>
                      <a:pt x="23" y="134"/>
                    </a:lnTo>
                    <a:lnTo>
                      <a:pt x="156" y="312"/>
                    </a:lnTo>
                    <a:lnTo>
                      <a:pt x="312" y="468"/>
                    </a:lnTo>
                    <a:lnTo>
                      <a:pt x="357" y="490"/>
                    </a:lnTo>
                    <a:lnTo>
                      <a:pt x="379" y="490"/>
                    </a:lnTo>
                    <a:lnTo>
                      <a:pt x="446" y="468"/>
                    </a:lnTo>
                    <a:lnTo>
                      <a:pt x="490" y="401"/>
                    </a:lnTo>
                    <a:lnTo>
                      <a:pt x="490" y="357"/>
                    </a:lnTo>
                    <a:lnTo>
                      <a:pt x="468" y="335"/>
                    </a:lnTo>
                    <a:lnTo>
                      <a:pt x="312" y="201"/>
                    </a:lnTo>
                    <a:lnTo>
                      <a:pt x="179" y="23"/>
                    </a:lnTo>
                    <a:lnTo>
                      <a:pt x="156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2" name="Google Shape;2132;p75"/>
              <p:cNvSpPr/>
              <p:nvPr/>
            </p:nvSpPr>
            <p:spPr>
              <a:xfrm rot="2192941">
                <a:off x="6301375" y="2519096"/>
                <a:ext cx="35915" cy="62717"/>
              </a:xfrm>
              <a:custGeom>
                <a:avLst/>
                <a:gdLst/>
                <a:ahLst/>
                <a:cxnLst/>
                <a:rect l="l" t="t" r="r" b="b"/>
                <a:pathLst>
                  <a:path w="268" h="468" extrusionOk="0">
                    <a:moveTo>
                      <a:pt x="179" y="1"/>
                    </a:moveTo>
                    <a:lnTo>
                      <a:pt x="112" y="23"/>
                    </a:lnTo>
                    <a:lnTo>
                      <a:pt x="90" y="45"/>
                    </a:lnTo>
                    <a:lnTo>
                      <a:pt x="68" y="68"/>
                    </a:lnTo>
                    <a:lnTo>
                      <a:pt x="23" y="357"/>
                    </a:lnTo>
                    <a:lnTo>
                      <a:pt x="1" y="401"/>
                    </a:lnTo>
                    <a:lnTo>
                      <a:pt x="23" y="423"/>
                    </a:lnTo>
                    <a:lnTo>
                      <a:pt x="45" y="446"/>
                    </a:lnTo>
                    <a:lnTo>
                      <a:pt x="90" y="468"/>
                    </a:lnTo>
                    <a:lnTo>
                      <a:pt x="157" y="446"/>
                    </a:lnTo>
                    <a:lnTo>
                      <a:pt x="179" y="423"/>
                    </a:lnTo>
                    <a:lnTo>
                      <a:pt x="201" y="379"/>
                    </a:lnTo>
                    <a:lnTo>
                      <a:pt x="268" y="112"/>
                    </a:lnTo>
                    <a:lnTo>
                      <a:pt x="268" y="68"/>
                    </a:lnTo>
                    <a:lnTo>
                      <a:pt x="246" y="45"/>
                    </a:lnTo>
                    <a:lnTo>
                      <a:pt x="223" y="23"/>
                    </a:lnTo>
                    <a:lnTo>
                      <a:pt x="179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3" name="Google Shape;2133;p75"/>
              <p:cNvSpPr/>
              <p:nvPr/>
            </p:nvSpPr>
            <p:spPr>
              <a:xfrm rot="2192941">
                <a:off x="5942464" y="2179552"/>
                <a:ext cx="62717" cy="77592"/>
              </a:xfrm>
              <a:custGeom>
                <a:avLst/>
                <a:gdLst/>
                <a:ahLst/>
                <a:cxnLst/>
                <a:rect l="l" t="t" r="r" b="b"/>
                <a:pathLst>
                  <a:path w="468" h="579" extrusionOk="0">
                    <a:moveTo>
                      <a:pt x="356" y="0"/>
                    </a:moveTo>
                    <a:lnTo>
                      <a:pt x="311" y="45"/>
                    </a:lnTo>
                    <a:lnTo>
                      <a:pt x="22" y="423"/>
                    </a:lnTo>
                    <a:lnTo>
                      <a:pt x="0" y="445"/>
                    </a:lnTo>
                    <a:lnTo>
                      <a:pt x="0" y="490"/>
                    </a:lnTo>
                    <a:lnTo>
                      <a:pt x="22" y="556"/>
                    </a:lnTo>
                    <a:lnTo>
                      <a:pt x="67" y="579"/>
                    </a:lnTo>
                    <a:lnTo>
                      <a:pt x="89" y="579"/>
                    </a:lnTo>
                    <a:lnTo>
                      <a:pt x="134" y="556"/>
                    </a:lnTo>
                    <a:lnTo>
                      <a:pt x="156" y="534"/>
                    </a:lnTo>
                    <a:lnTo>
                      <a:pt x="445" y="156"/>
                    </a:lnTo>
                    <a:lnTo>
                      <a:pt x="467" y="134"/>
                    </a:lnTo>
                    <a:lnTo>
                      <a:pt x="467" y="89"/>
                    </a:lnTo>
                    <a:lnTo>
                      <a:pt x="445" y="22"/>
                    </a:lnTo>
                    <a:lnTo>
                      <a:pt x="423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4" name="Google Shape;2134;p75"/>
              <p:cNvSpPr/>
              <p:nvPr/>
            </p:nvSpPr>
            <p:spPr>
              <a:xfrm rot="2192941">
                <a:off x="6073776" y="2151002"/>
                <a:ext cx="74644" cy="7464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557" extrusionOk="0">
                    <a:moveTo>
                      <a:pt x="467" y="1"/>
                    </a:moveTo>
                    <a:lnTo>
                      <a:pt x="445" y="23"/>
                    </a:lnTo>
                    <a:lnTo>
                      <a:pt x="312" y="112"/>
                    </a:lnTo>
                    <a:lnTo>
                      <a:pt x="223" y="201"/>
                    </a:lnTo>
                    <a:lnTo>
                      <a:pt x="22" y="401"/>
                    </a:lnTo>
                    <a:lnTo>
                      <a:pt x="0" y="446"/>
                    </a:lnTo>
                    <a:lnTo>
                      <a:pt x="0" y="468"/>
                    </a:lnTo>
                    <a:lnTo>
                      <a:pt x="22" y="535"/>
                    </a:lnTo>
                    <a:lnTo>
                      <a:pt x="45" y="557"/>
                    </a:lnTo>
                    <a:lnTo>
                      <a:pt x="111" y="557"/>
                    </a:lnTo>
                    <a:lnTo>
                      <a:pt x="156" y="535"/>
                    </a:lnTo>
                    <a:lnTo>
                      <a:pt x="334" y="334"/>
                    </a:lnTo>
                    <a:lnTo>
                      <a:pt x="423" y="268"/>
                    </a:lnTo>
                    <a:lnTo>
                      <a:pt x="512" y="179"/>
                    </a:lnTo>
                    <a:lnTo>
                      <a:pt x="556" y="156"/>
                    </a:lnTo>
                    <a:lnTo>
                      <a:pt x="556" y="112"/>
                    </a:lnTo>
                    <a:lnTo>
                      <a:pt x="556" y="45"/>
                    </a:lnTo>
                    <a:lnTo>
                      <a:pt x="534" y="23"/>
                    </a:lnTo>
                    <a:lnTo>
                      <a:pt x="512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5" name="Google Shape;2135;p75"/>
              <p:cNvSpPr/>
              <p:nvPr/>
            </p:nvSpPr>
            <p:spPr>
              <a:xfrm rot="2192941">
                <a:off x="6192148" y="2571583"/>
                <a:ext cx="50924" cy="137227"/>
              </a:xfrm>
              <a:custGeom>
                <a:avLst/>
                <a:gdLst/>
                <a:ahLst/>
                <a:cxnLst/>
                <a:rect l="l" t="t" r="r" b="b"/>
                <a:pathLst>
                  <a:path w="380" h="1024" extrusionOk="0">
                    <a:moveTo>
                      <a:pt x="312" y="1"/>
                    </a:moveTo>
                    <a:lnTo>
                      <a:pt x="246" y="23"/>
                    </a:lnTo>
                    <a:lnTo>
                      <a:pt x="201" y="45"/>
                    </a:lnTo>
                    <a:lnTo>
                      <a:pt x="201" y="67"/>
                    </a:lnTo>
                    <a:lnTo>
                      <a:pt x="1" y="913"/>
                    </a:lnTo>
                    <a:lnTo>
                      <a:pt x="1" y="957"/>
                    </a:lnTo>
                    <a:lnTo>
                      <a:pt x="23" y="1002"/>
                    </a:lnTo>
                    <a:lnTo>
                      <a:pt x="45" y="1024"/>
                    </a:lnTo>
                    <a:lnTo>
                      <a:pt x="134" y="1024"/>
                    </a:lnTo>
                    <a:lnTo>
                      <a:pt x="157" y="1002"/>
                    </a:lnTo>
                    <a:lnTo>
                      <a:pt x="179" y="957"/>
                    </a:lnTo>
                    <a:lnTo>
                      <a:pt x="268" y="534"/>
                    </a:lnTo>
                    <a:lnTo>
                      <a:pt x="379" y="112"/>
                    </a:lnTo>
                    <a:lnTo>
                      <a:pt x="379" y="67"/>
                    </a:lnTo>
                    <a:lnTo>
                      <a:pt x="357" y="45"/>
                    </a:lnTo>
                    <a:lnTo>
                      <a:pt x="335" y="23"/>
                    </a:lnTo>
                    <a:lnTo>
                      <a:pt x="312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6" name="Google Shape;2136;p75"/>
              <p:cNvSpPr/>
              <p:nvPr/>
            </p:nvSpPr>
            <p:spPr>
              <a:xfrm rot="2192941">
                <a:off x="6515736" y="2682424"/>
                <a:ext cx="83489" cy="44760"/>
              </a:xfrm>
              <a:custGeom>
                <a:avLst/>
                <a:gdLst/>
                <a:ahLst/>
                <a:cxnLst/>
                <a:rect l="l" t="t" r="r" b="b"/>
                <a:pathLst>
                  <a:path w="623" h="334" extrusionOk="0">
                    <a:moveTo>
                      <a:pt x="512" y="0"/>
                    </a:moveTo>
                    <a:lnTo>
                      <a:pt x="89" y="156"/>
                    </a:lnTo>
                    <a:lnTo>
                      <a:pt x="44" y="178"/>
                    </a:lnTo>
                    <a:lnTo>
                      <a:pt x="22" y="200"/>
                    </a:lnTo>
                    <a:lnTo>
                      <a:pt x="0" y="267"/>
                    </a:lnTo>
                    <a:lnTo>
                      <a:pt x="22" y="289"/>
                    </a:lnTo>
                    <a:lnTo>
                      <a:pt x="44" y="312"/>
                    </a:lnTo>
                    <a:lnTo>
                      <a:pt x="89" y="334"/>
                    </a:lnTo>
                    <a:lnTo>
                      <a:pt x="111" y="334"/>
                    </a:lnTo>
                    <a:lnTo>
                      <a:pt x="556" y="178"/>
                    </a:lnTo>
                    <a:lnTo>
                      <a:pt x="578" y="156"/>
                    </a:lnTo>
                    <a:lnTo>
                      <a:pt x="601" y="134"/>
                    </a:lnTo>
                    <a:lnTo>
                      <a:pt x="623" y="45"/>
                    </a:lnTo>
                    <a:lnTo>
                      <a:pt x="601" y="22"/>
                    </a:lnTo>
                    <a:lnTo>
                      <a:pt x="578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7" name="Google Shape;2137;p75"/>
              <p:cNvSpPr/>
              <p:nvPr/>
            </p:nvSpPr>
            <p:spPr>
              <a:xfrm rot="2192941">
                <a:off x="6589887" y="2828556"/>
                <a:ext cx="101446" cy="68748"/>
              </a:xfrm>
              <a:custGeom>
                <a:avLst/>
                <a:gdLst/>
                <a:ahLst/>
                <a:cxnLst/>
                <a:rect l="l" t="t" r="r" b="b"/>
                <a:pathLst>
                  <a:path w="757" h="513" extrusionOk="0">
                    <a:moveTo>
                      <a:pt x="645" y="0"/>
                    </a:moveTo>
                    <a:lnTo>
                      <a:pt x="623" y="23"/>
                    </a:lnTo>
                    <a:lnTo>
                      <a:pt x="334" y="178"/>
                    </a:lnTo>
                    <a:lnTo>
                      <a:pt x="67" y="312"/>
                    </a:lnTo>
                    <a:lnTo>
                      <a:pt x="23" y="334"/>
                    </a:lnTo>
                    <a:lnTo>
                      <a:pt x="0" y="379"/>
                    </a:lnTo>
                    <a:lnTo>
                      <a:pt x="0" y="445"/>
                    </a:lnTo>
                    <a:lnTo>
                      <a:pt x="0" y="468"/>
                    </a:lnTo>
                    <a:lnTo>
                      <a:pt x="23" y="490"/>
                    </a:lnTo>
                    <a:lnTo>
                      <a:pt x="67" y="512"/>
                    </a:lnTo>
                    <a:lnTo>
                      <a:pt x="89" y="490"/>
                    </a:lnTo>
                    <a:lnTo>
                      <a:pt x="401" y="356"/>
                    </a:lnTo>
                    <a:lnTo>
                      <a:pt x="712" y="178"/>
                    </a:lnTo>
                    <a:lnTo>
                      <a:pt x="734" y="156"/>
                    </a:lnTo>
                    <a:lnTo>
                      <a:pt x="757" y="112"/>
                    </a:lnTo>
                    <a:lnTo>
                      <a:pt x="734" y="45"/>
                    </a:lnTo>
                    <a:lnTo>
                      <a:pt x="712" y="23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8" name="Google Shape;2138;p75"/>
              <p:cNvSpPr/>
              <p:nvPr/>
            </p:nvSpPr>
            <p:spPr>
              <a:xfrm rot="2192941">
                <a:off x="6581351" y="2600337"/>
                <a:ext cx="178905" cy="113373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846" extrusionOk="0">
                    <a:moveTo>
                      <a:pt x="1246" y="1"/>
                    </a:moveTo>
                    <a:lnTo>
                      <a:pt x="1201" y="23"/>
                    </a:lnTo>
                    <a:lnTo>
                      <a:pt x="934" y="201"/>
                    </a:lnTo>
                    <a:lnTo>
                      <a:pt x="668" y="379"/>
                    </a:lnTo>
                    <a:lnTo>
                      <a:pt x="356" y="535"/>
                    </a:lnTo>
                    <a:lnTo>
                      <a:pt x="67" y="668"/>
                    </a:lnTo>
                    <a:lnTo>
                      <a:pt x="22" y="690"/>
                    </a:lnTo>
                    <a:lnTo>
                      <a:pt x="0" y="712"/>
                    </a:lnTo>
                    <a:lnTo>
                      <a:pt x="0" y="779"/>
                    </a:lnTo>
                    <a:lnTo>
                      <a:pt x="0" y="801"/>
                    </a:lnTo>
                    <a:lnTo>
                      <a:pt x="22" y="846"/>
                    </a:lnTo>
                    <a:lnTo>
                      <a:pt x="89" y="846"/>
                    </a:lnTo>
                    <a:lnTo>
                      <a:pt x="423" y="712"/>
                    </a:lnTo>
                    <a:lnTo>
                      <a:pt x="712" y="557"/>
                    </a:lnTo>
                    <a:lnTo>
                      <a:pt x="1023" y="379"/>
                    </a:lnTo>
                    <a:lnTo>
                      <a:pt x="1290" y="179"/>
                    </a:lnTo>
                    <a:lnTo>
                      <a:pt x="1313" y="134"/>
                    </a:lnTo>
                    <a:lnTo>
                      <a:pt x="1335" y="112"/>
                    </a:lnTo>
                    <a:lnTo>
                      <a:pt x="1313" y="45"/>
                    </a:lnTo>
                    <a:lnTo>
                      <a:pt x="1313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9" name="Google Shape;2139;p75"/>
              <p:cNvSpPr/>
              <p:nvPr/>
            </p:nvSpPr>
            <p:spPr>
              <a:xfrm rot="2192941">
                <a:off x="6511944" y="2745524"/>
                <a:ext cx="122352" cy="71696"/>
              </a:xfrm>
              <a:custGeom>
                <a:avLst/>
                <a:gdLst/>
                <a:ahLst/>
                <a:cxnLst/>
                <a:rect l="l" t="t" r="r" b="b"/>
                <a:pathLst>
                  <a:path w="913" h="535" extrusionOk="0">
                    <a:moveTo>
                      <a:pt x="823" y="0"/>
                    </a:moveTo>
                    <a:lnTo>
                      <a:pt x="779" y="23"/>
                    </a:lnTo>
                    <a:lnTo>
                      <a:pt x="423" y="200"/>
                    </a:lnTo>
                    <a:lnTo>
                      <a:pt x="67" y="356"/>
                    </a:lnTo>
                    <a:lnTo>
                      <a:pt x="22" y="378"/>
                    </a:lnTo>
                    <a:lnTo>
                      <a:pt x="0" y="401"/>
                    </a:lnTo>
                    <a:lnTo>
                      <a:pt x="0" y="467"/>
                    </a:lnTo>
                    <a:lnTo>
                      <a:pt x="0" y="512"/>
                    </a:lnTo>
                    <a:lnTo>
                      <a:pt x="22" y="534"/>
                    </a:lnTo>
                    <a:lnTo>
                      <a:pt x="111" y="534"/>
                    </a:lnTo>
                    <a:lnTo>
                      <a:pt x="490" y="378"/>
                    </a:lnTo>
                    <a:lnTo>
                      <a:pt x="868" y="178"/>
                    </a:lnTo>
                    <a:lnTo>
                      <a:pt x="890" y="156"/>
                    </a:lnTo>
                    <a:lnTo>
                      <a:pt x="912" y="111"/>
                    </a:lnTo>
                    <a:lnTo>
                      <a:pt x="912" y="45"/>
                    </a:lnTo>
                    <a:lnTo>
                      <a:pt x="890" y="23"/>
                    </a:lnTo>
                    <a:lnTo>
                      <a:pt x="845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pic>
        <p:nvPicPr>
          <p:cNvPr id="2" name="Tieng-chuong-reo-vao-lop-www_nhacchuongvui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5673" y="28003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32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519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883" y="2899185"/>
            <a:ext cx="501119" cy="4489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686727" y="2279260"/>
            <a:ext cx="28468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Yêu cầu cần đạt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56888" y="2940932"/>
            <a:ext cx="5762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56888" y="3674413"/>
            <a:ext cx="5467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dọc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56888" y="4282075"/>
            <a:ext cx="6308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5165" y="3616207"/>
            <a:ext cx="501119" cy="448915"/>
          </a:xfrm>
          <a:prstGeom prst="rect">
            <a:avLst/>
          </a:prstGeom>
        </p:spPr>
      </p:pic>
      <p:pic>
        <p:nvPicPr>
          <p:cNvPr id="15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884" y="4202492"/>
            <a:ext cx="501119" cy="44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923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组合 30"/>
          <p:cNvGrpSpPr/>
          <p:nvPr/>
        </p:nvGrpSpPr>
        <p:grpSpPr>
          <a:xfrm>
            <a:off x="-17585" y="5831952"/>
            <a:ext cx="12203723" cy="1123362"/>
            <a:chOff x="-17585" y="5729324"/>
            <a:chExt cx="12203723" cy="1123362"/>
          </a:xfrm>
        </p:grpSpPr>
        <p:pic>
          <p:nvPicPr>
            <p:cNvPr id="45" name="图片 31"/>
            <p:cNvPicPr>
              <a:picLocks noChangeAspect="1"/>
            </p:cNvPicPr>
            <p:nvPr/>
          </p:nvPicPr>
          <p:blipFill rotWithShape="1">
            <a:blip r:embed="rId3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46" name="图片 32"/>
            <p:cNvPicPr>
              <a:picLocks noChangeAspect="1"/>
            </p:cNvPicPr>
            <p:nvPr/>
          </p:nvPicPr>
          <p:blipFill rotWithShape="1">
            <a:blip r:embed="rId3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1054668" y="1173679"/>
            <a:ext cx="26917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86119" y="2049879"/>
            <a:ext cx="2470807" cy="1019107"/>
            <a:chOff x="426465" y="1925389"/>
            <a:chExt cx="2470807" cy="1019107"/>
          </a:xfrm>
        </p:grpSpPr>
        <p:pic>
          <p:nvPicPr>
            <p:cNvPr id="8" name="图片 31755" descr="1-22"/>
            <p:cNvPicPr>
              <a:picLocks noChangeAspect="1"/>
            </p:cNvPicPr>
            <p:nvPr/>
          </p:nvPicPr>
          <p:blipFill rotWithShape="1">
            <a:blip r:embed="rId4"/>
            <a:srcRect r="44712"/>
            <a:stretch/>
          </p:blipFill>
          <p:spPr>
            <a:xfrm>
              <a:off x="426465" y="1925389"/>
              <a:ext cx="2470807" cy="101910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1296703" y="2173332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83 + 9</a:t>
              </a:r>
              <a:endPara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448804" y="2049879"/>
            <a:ext cx="2470807" cy="1019107"/>
            <a:chOff x="426465" y="1925389"/>
            <a:chExt cx="2470807" cy="1019107"/>
          </a:xfrm>
        </p:grpSpPr>
        <p:pic>
          <p:nvPicPr>
            <p:cNvPr id="11" name="图片 31755" descr="1-22"/>
            <p:cNvPicPr>
              <a:picLocks noChangeAspect="1"/>
            </p:cNvPicPr>
            <p:nvPr/>
          </p:nvPicPr>
          <p:blipFill rotWithShape="1">
            <a:blip r:embed="rId4"/>
            <a:srcRect r="44712"/>
            <a:stretch/>
          </p:blipFill>
          <p:spPr>
            <a:xfrm>
              <a:off x="426465" y="1925389"/>
              <a:ext cx="2470807" cy="101910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1296703" y="2173332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57 + 4</a:t>
              </a:r>
              <a:endPara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235547" y="2049879"/>
            <a:ext cx="2470807" cy="1019107"/>
            <a:chOff x="426465" y="1925389"/>
            <a:chExt cx="2470807" cy="1019107"/>
          </a:xfrm>
        </p:grpSpPr>
        <p:pic>
          <p:nvPicPr>
            <p:cNvPr id="14" name="图片 31755" descr="1-22"/>
            <p:cNvPicPr>
              <a:picLocks noChangeAspect="1"/>
            </p:cNvPicPr>
            <p:nvPr/>
          </p:nvPicPr>
          <p:blipFill rotWithShape="1">
            <a:blip r:embed="rId4"/>
            <a:srcRect r="44712"/>
            <a:stretch/>
          </p:blipFill>
          <p:spPr>
            <a:xfrm>
              <a:off x="426465" y="1925389"/>
              <a:ext cx="2470807" cy="101910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5" name="TextBox 14"/>
            <p:cNvSpPr txBox="1"/>
            <p:nvPr/>
          </p:nvSpPr>
          <p:spPr>
            <a:xfrm>
              <a:off x="1296703" y="2173332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62 + 8</a:t>
              </a:r>
              <a:endPara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9022285" y="2035365"/>
            <a:ext cx="2470807" cy="1019107"/>
            <a:chOff x="426465" y="1925389"/>
            <a:chExt cx="2470807" cy="1019107"/>
          </a:xfrm>
        </p:grpSpPr>
        <p:pic>
          <p:nvPicPr>
            <p:cNvPr id="17" name="图片 31755" descr="1-22"/>
            <p:cNvPicPr>
              <a:picLocks noChangeAspect="1"/>
            </p:cNvPicPr>
            <p:nvPr/>
          </p:nvPicPr>
          <p:blipFill rotWithShape="1">
            <a:blip r:embed="rId4"/>
            <a:srcRect r="44712"/>
            <a:stretch/>
          </p:blipFill>
          <p:spPr>
            <a:xfrm>
              <a:off x="426465" y="1925389"/>
              <a:ext cx="2470807" cy="101910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8" name="TextBox 17"/>
            <p:cNvSpPr txBox="1"/>
            <p:nvPr/>
          </p:nvSpPr>
          <p:spPr>
            <a:xfrm>
              <a:off x="1296703" y="2173332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39 + 5</a:t>
              </a:r>
              <a:endPara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44877" y="2883736"/>
            <a:ext cx="3010393" cy="3015724"/>
            <a:chOff x="694811" y="2614106"/>
            <a:chExt cx="3010393" cy="3015724"/>
          </a:xfrm>
        </p:grpSpPr>
        <p:grpSp>
          <p:nvGrpSpPr>
            <p:cNvPr id="20" name="Group 19"/>
            <p:cNvGrpSpPr/>
            <p:nvPr/>
          </p:nvGrpSpPr>
          <p:grpSpPr>
            <a:xfrm>
              <a:off x="694811" y="2614106"/>
              <a:ext cx="3010393" cy="2485745"/>
              <a:chOff x="69510" y="2570288"/>
              <a:chExt cx="3010393" cy="2485745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69510" y="2570288"/>
                <a:ext cx="3010393" cy="24857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        83</a:t>
                </a:r>
                <a:endPara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         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9</a:t>
                </a:r>
                <a:endPara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         </a:t>
                </a:r>
                <a:endPara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200943" y="3246315"/>
                <a:ext cx="3507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1457352" y="4241783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1" name="TextBox 20"/>
            <p:cNvSpPr txBox="1"/>
            <p:nvPr/>
          </p:nvSpPr>
          <p:spPr>
            <a:xfrm>
              <a:off x="1986858" y="4429501"/>
              <a:ext cx="76174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92</a:t>
              </a:r>
              <a:endPara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167649" y="2898250"/>
            <a:ext cx="3010393" cy="2984436"/>
            <a:chOff x="3167649" y="2628620"/>
            <a:chExt cx="3010393" cy="2984436"/>
          </a:xfrm>
        </p:grpSpPr>
        <p:grpSp>
          <p:nvGrpSpPr>
            <p:cNvPr id="26" name="Group 25"/>
            <p:cNvGrpSpPr/>
            <p:nvPr/>
          </p:nvGrpSpPr>
          <p:grpSpPr>
            <a:xfrm>
              <a:off x="3167649" y="2628620"/>
              <a:ext cx="3010393" cy="2485745"/>
              <a:chOff x="69510" y="2570288"/>
              <a:chExt cx="3010393" cy="2485745"/>
            </a:xfrm>
          </p:grpSpPr>
          <p:sp>
            <p:nvSpPr>
              <p:cNvPr id="28" name="TextBox 27"/>
              <p:cNvSpPr txBox="1"/>
              <p:nvPr/>
            </p:nvSpPr>
            <p:spPr>
              <a:xfrm>
                <a:off x="69510" y="2570288"/>
                <a:ext cx="3010393" cy="24857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        57</a:t>
                </a:r>
                <a:endPara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         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4</a:t>
                </a:r>
                <a:endPara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         </a:t>
                </a:r>
                <a:endPara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1200943" y="3246315"/>
                <a:ext cx="3507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FF0000"/>
                    </a:solidFill>
                  </a:rPr>
                  <a:t>+</a:t>
                </a:r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30" name="Straight Connector 29"/>
              <p:cNvCxnSpPr/>
              <p:nvPr/>
            </p:nvCxnSpPr>
            <p:spPr>
              <a:xfrm>
                <a:off x="1484648" y="4241783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7" name="TextBox 26"/>
            <p:cNvSpPr txBox="1"/>
            <p:nvPr/>
          </p:nvSpPr>
          <p:spPr>
            <a:xfrm>
              <a:off x="4520205" y="4474283"/>
              <a:ext cx="748923" cy="11387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61</a:t>
              </a:r>
              <a:endPara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971659" y="2861585"/>
            <a:ext cx="2799454" cy="2965433"/>
            <a:chOff x="5782977" y="2591955"/>
            <a:chExt cx="2799454" cy="2965433"/>
          </a:xfrm>
        </p:grpSpPr>
        <p:grpSp>
          <p:nvGrpSpPr>
            <p:cNvPr id="32" name="Group 31"/>
            <p:cNvGrpSpPr/>
            <p:nvPr/>
          </p:nvGrpSpPr>
          <p:grpSpPr>
            <a:xfrm>
              <a:off x="5782977" y="2591955"/>
              <a:ext cx="2799454" cy="2485745"/>
              <a:chOff x="12571" y="2533623"/>
              <a:chExt cx="2799454" cy="2485745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12571" y="2533623"/>
                <a:ext cx="2799454" cy="24857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        62</a:t>
                </a:r>
                <a:endPara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         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8</a:t>
                </a:r>
                <a:endPara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         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1028306" y="3246315"/>
                <a:ext cx="5503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</a:p>
            </p:txBody>
          </p:sp>
          <p:cxnSp>
            <p:nvCxnSpPr>
              <p:cNvPr id="36" name="Straight Connector 35"/>
              <p:cNvCxnSpPr/>
              <p:nvPr/>
            </p:nvCxnSpPr>
            <p:spPr>
              <a:xfrm>
                <a:off x="1398430" y="4186115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3" name="TextBox 32"/>
            <p:cNvSpPr txBox="1"/>
            <p:nvPr/>
          </p:nvSpPr>
          <p:spPr>
            <a:xfrm>
              <a:off x="7102605" y="4418615"/>
              <a:ext cx="748923" cy="11387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70</a:t>
              </a:r>
              <a:endPara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8713057" y="2869922"/>
            <a:ext cx="2664961" cy="3012764"/>
            <a:chOff x="8205067" y="2600292"/>
            <a:chExt cx="2664961" cy="3012764"/>
          </a:xfrm>
        </p:grpSpPr>
        <p:grpSp>
          <p:nvGrpSpPr>
            <p:cNvPr id="38" name="Group 37"/>
            <p:cNvGrpSpPr/>
            <p:nvPr/>
          </p:nvGrpSpPr>
          <p:grpSpPr>
            <a:xfrm>
              <a:off x="8205067" y="2600292"/>
              <a:ext cx="2664961" cy="2485745"/>
              <a:chOff x="324576" y="2380500"/>
              <a:chExt cx="2664961" cy="2485745"/>
            </a:xfrm>
          </p:grpSpPr>
          <p:sp>
            <p:nvSpPr>
              <p:cNvPr id="40" name="TextBox 39"/>
              <p:cNvSpPr txBox="1"/>
              <p:nvPr/>
            </p:nvSpPr>
            <p:spPr>
              <a:xfrm>
                <a:off x="324576" y="2380500"/>
                <a:ext cx="2664961" cy="24857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        39</a:t>
                </a:r>
                <a:endPara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        5</a:t>
                </a:r>
                <a:endPara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         </a:t>
                </a: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1510719" y="3121595"/>
                <a:ext cx="3507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</a:p>
            </p:txBody>
          </p:sp>
          <p:cxnSp>
            <p:nvCxnSpPr>
              <p:cNvPr id="42" name="Straight Connector 41"/>
              <p:cNvCxnSpPr/>
              <p:nvPr/>
            </p:nvCxnSpPr>
            <p:spPr>
              <a:xfrm>
                <a:off x="1715411" y="4070438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9" name="TextBox 38"/>
            <p:cNvSpPr txBox="1"/>
            <p:nvPr/>
          </p:nvSpPr>
          <p:spPr>
            <a:xfrm>
              <a:off x="9611341" y="4474283"/>
              <a:ext cx="646331" cy="11387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44</a:t>
              </a:r>
              <a:endPara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7" name="Flowchart: Document 46"/>
          <p:cNvSpPr/>
          <p:nvPr/>
        </p:nvSpPr>
        <p:spPr>
          <a:xfrm>
            <a:off x="0" y="237437"/>
            <a:ext cx="12192000" cy="795845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8" name="Flowchart: Document 47"/>
          <p:cNvSpPr/>
          <p:nvPr/>
        </p:nvSpPr>
        <p:spPr>
          <a:xfrm>
            <a:off x="0" y="1"/>
            <a:ext cx="12192000" cy="778502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39914" y="1071764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195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45920" y="887532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9728" y="788570"/>
            <a:ext cx="11072272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Buổi</a:t>
            </a:r>
            <a:r>
              <a:rPr lang="en-US" sz="280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sáng,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bác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Mạnh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thu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hoạch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87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bao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thóc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280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Buổi</a:t>
            </a:r>
            <a:r>
              <a:rPr lang="en-US" sz="280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chiều,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bác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Mạnh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thu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hoạch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nhiều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hơn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buổi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sáng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6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bao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thóc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Hỏi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buổi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chiều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bác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Mạnh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thu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hoạch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bao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nhiêu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bao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thóc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1" name="Flowchart: Document 10"/>
          <p:cNvSpPr/>
          <p:nvPr/>
        </p:nvSpPr>
        <p:spPr>
          <a:xfrm>
            <a:off x="0" y="237437"/>
            <a:ext cx="12192000" cy="443047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Flowchart: Document 11"/>
          <p:cNvSpPr/>
          <p:nvPr/>
        </p:nvSpPr>
        <p:spPr>
          <a:xfrm>
            <a:off x="0" y="1"/>
            <a:ext cx="12192000" cy="520994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47088" y="4609614"/>
            <a:ext cx="6827820" cy="21365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553297" y="4609614"/>
            <a:ext cx="53282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5250067"/>
            <a:ext cx="6767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bao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thóc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99939" y="5803045"/>
            <a:ext cx="5328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87 + 6 =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93 (bao)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19728" y="6284538"/>
            <a:ext cx="5328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93 bao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thóc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51243" t="42794" r="29641" b="33544"/>
          <a:stretch/>
        </p:blipFill>
        <p:spPr>
          <a:xfrm>
            <a:off x="7050505" y="2281651"/>
            <a:ext cx="4668253" cy="3250488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1174320" y="1262241"/>
            <a:ext cx="1596176" cy="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6567330" y="1262241"/>
            <a:ext cx="17373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8460237" y="1262241"/>
            <a:ext cx="1611812" cy="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770496" y="1651029"/>
            <a:ext cx="481765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8241183" y="1678325"/>
            <a:ext cx="1311562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1352723" y="1653527"/>
            <a:ext cx="366035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497488" y="2103336"/>
            <a:ext cx="2783219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228912" y="2144278"/>
            <a:ext cx="798088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Rounded Rectangle 29"/>
          <p:cNvSpPr/>
          <p:nvPr/>
        </p:nvSpPr>
        <p:spPr>
          <a:xfrm>
            <a:off x="497024" y="2427456"/>
            <a:ext cx="5773004" cy="193982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Tóm tắt</a:t>
            </a:r>
          </a:p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Buổi sáng: 87 bao thóc</a:t>
            </a:r>
          </a:p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Buổi chiều nhiều hơn buổi sáng: 6 bao thóc</a:t>
            </a:r>
          </a:p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Buổi chiều: ... bao thóc?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796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21" grpId="0" animBg="1"/>
      <p:bldP spid="22" grpId="0"/>
      <p:bldP spid="23" grpId="0"/>
      <p:bldP spid="24" grpId="0"/>
      <p:bldP spid="25" grpId="0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019" b="75556" l="24792" r="80833">
                        <a14:foregroundMark x1="77292" y1="57500" x2="78490" y2="55370"/>
                      </a14:backgroundRemoval>
                    </a14:imgEffect>
                  </a14:imgLayer>
                </a14:imgProps>
              </a:ext>
            </a:extLst>
          </a:blip>
          <a:srcRect l="23962" t="22134" r="19454" b="23715"/>
          <a:stretch/>
        </p:blipFill>
        <p:spPr>
          <a:xfrm>
            <a:off x="2266950" y="1742677"/>
            <a:ext cx="8277224" cy="4455715"/>
          </a:xfrm>
          <a:prstGeom prst="rect">
            <a:avLst/>
          </a:prstGeom>
        </p:spPr>
      </p:pic>
      <p:sp>
        <p:nvSpPr>
          <p:cNvPr id="4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45920" y="887532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9728" y="788570"/>
            <a:ext cx="11072272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Chú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gà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bới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đất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làm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mất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kết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quả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phép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tính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mà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Việt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vừa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Hãy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tìm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lại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kết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quả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giúp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Việt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nhé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!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6" name="Text Box 1"/>
          <p:cNvSpPr txBox="1"/>
          <p:nvPr/>
        </p:nvSpPr>
        <p:spPr>
          <a:xfrm>
            <a:off x="4254990" y="6488668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sp>
        <p:nvSpPr>
          <p:cNvPr id="7" name="Flowchart: Document 6"/>
          <p:cNvSpPr/>
          <p:nvPr/>
        </p:nvSpPr>
        <p:spPr>
          <a:xfrm>
            <a:off x="0" y="237437"/>
            <a:ext cx="12192000" cy="443047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Flowchart: Document 7"/>
          <p:cNvSpPr/>
          <p:nvPr/>
        </p:nvSpPr>
        <p:spPr>
          <a:xfrm>
            <a:off x="0" y="1"/>
            <a:ext cx="12192000" cy="520994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组合 30"/>
          <p:cNvGrpSpPr/>
          <p:nvPr/>
        </p:nvGrpSpPr>
        <p:grpSpPr>
          <a:xfrm>
            <a:off x="-17585" y="5831952"/>
            <a:ext cx="12203723" cy="1123362"/>
            <a:chOff x="-17585" y="5729324"/>
            <a:chExt cx="12203723" cy="1123362"/>
          </a:xfrm>
        </p:grpSpPr>
        <p:pic>
          <p:nvPicPr>
            <p:cNvPr id="23" name="图片 31"/>
            <p:cNvPicPr>
              <a:picLocks noChangeAspect="1"/>
            </p:cNvPicPr>
            <p:nvPr/>
          </p:nvPicPr>
          <p:blipFill rotWithShape="1">
            <a:blip r:embed="rId5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24" name="图片 32"/>
            <p:cNvPicPr>
              <a:picLocks noChangeAspect="1"/>
            </p:cNvPicPr>
            <p:nvPr/>
          </p:nvPicPr>
          <p:blipFill rotWithShape="1">
            <a:blip r:embed="rId5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sp>
        <p:nvSpPr>
          <p:cNvPr id="27" name="Oval 26"/>
          <p:cNvSpPr/>
          <p:nvPr/>
        </p:nvSpPr>
        <p:spPr>
          <a:xfrm>
            <a:off x="4588304" y="3717877"/>
            <a:ext cx="810173" cy="779107"/>
          </a:xfrm>
          <a:prstGeom prst="ellipse">
            <a:avLst/>
          </a:prstGeom>
          <a:solidFill>
            <a:schemeClr val="bg1"/>
          </a:solidFill>
          <a:ln>
            <a:solidFill>
              <a:srgbClr val="00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55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7277925" y="3717876"/>
            <a:ext cx="810173" cy="779107"/>
          </a:xfrm>
          <a:prstGeom prst="ellipse">
            <a:avLst/>
          </a:prstGeom>
          <a:solidFill>
            <a:schemeClr val="bg1"/>
          </a:solidFill>
          <a:ln>
            <a:solidFill>
              <a:srgbClr val="00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93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5187868" y="5153700"/>
            <a:ext cx="810173" cy="779107"/>
          </a:xfrm>
          <a:prstGeom prst="ellipse">
            <a:avLst/>
          </a:prstGeom>
          <a:solidFill>
            <a:schemeClr val="bg1"/>
          </a:solidFill>
          <a:ln>
            <a:solidFill>
              <a:srgbClr val="00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30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8319395" y="5069910"/>
            <a:ext cx="810173" cy="779107"/>
          </a:xfrm>
          <a:prstGeom prst="ellipse">
            <a:avLst/>
          </a:prstGeom>
          <a:solidFill>
            <a:schemeClr val="bg1"/>
          </a:solidFill>
          <a:ln>
            <a:solidFill>
              <a:srgbClr val="00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20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848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27" grpId="0" animBg="1"/>
      <p:bldP spid="28" grpId="0" animBg="1"/>
      <p:bldP spid="29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A20FE26-1367-4A3F-85DE-8373044CA43F}"/>
              </a:ext>
            </a:extLst>
          </p:cNvPr>
          <p:cNvSpPr/>
          <p:nvPr/>
        </p:nvSpPr>
        <p:spPr>
          <a:xfrm>
            <a:off x="605742" y="439838"/>
            <a:ext cx="10995949" cy="5960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1F93B8D-6049-47E0-8859-EDDC329983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0" t="68667" r="60506"/>
          <a:stretch/>
        </p:blipFill>
        <p:spPr>
          <a:xfrm>
            <a:off x="166693" y="2165585"/>
            <a:ext cx="5174204" cy="3722258"/>
          </a:xfrm>
          <a:prstGeom prst="rect">
            <a:avLst/>
          </a:prstGeom>
        </p:spPr>
      </p:pic>
      <p:sp>
        <p:nvSpPr>
          <p:cNvPr id="13" name="Flowchart: Document 12"/>
          <p:cNvSpPr/>
          <p:nvPr/>
        </p:nvSpPr>
        <p:spPr>
          <a:xfrm>
            <a:off x="0" y="237437"/>
            <a:ext cx="12192000" cy="443047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Flowchart: Document 13"/>
          <p:cNvSpPr/>
          <p:nvPr/>
        </p:nvSpPr>
        <p:spPr>
          <a:xfrm>
            <a:off x="0" y="1"/>
            <a:ext cx="12192000" cy="520994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组合 30"/>
          <p:cNvGrpSpPr/>
          <p:nvPr/>
        </p:nvGrpSpPr>
        <p:grpSpPr>
          <a:xfrm>
            <a:off x="-50240" y="5994953"/>
            <a:ext cx="12203723" cy="848157"/>
            <a:chOff x="-17585" y="5729324"/>
            <a:chExt cx="12203723" cy="1123362"/>
          </a:xfrm>
        </p:grpSpPr>
        <p:pic>
          <p:nvPicPr>
            <p:cNvPr id="16" name="图片 31"/>
            <p:cNvPicPr>
              <a:picLocks noChangeAspect="1"/>
            </p:cNvPicPr>
            <p:nvPr/>
          </p:nvPicPr>
          <p:blipFill rotWithShape="1">
            <a:blip r:embed="rId4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17" name="图片 32"/>
            <p:cNvPicPr>
              <a:picLocks noChangeAspect="1"/>
            </p:cNvPicPr>
            <p:nvPr/>
          </p:nvPicPr>
          <p:blipFill rotWithShape="1">
            <a:blip r:embed="rId4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sp>
        <p:nvSpPr>
          <p:cNvPr id="19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28885" y="678165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12854" y="741593"/>
            <a:ext cx="1018172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Chọn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kết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quả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đúng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4797661" y="458960"/>
            <a:ext cx="6542830" cy="3581340"/>
            <a:chOff x="4797661" y="458960"/>
            <a:chExt cx="6542830" cy="3581340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F77F87EA-CA4F-4633-A6BC-5BFBE13F18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065" b="22198"/>
            <a:stretch/>
          </p:blipFill>
          <p:spPr>
            <a:xfrm>
              <a:off x="4797661" y="458960"/>
              <a:ext cx="6542830" cy="3581340"/>
            </a:xfrm>
            <a:prstGeom prst="rect">
              <a:avLst/>
            </a:prstGeom>
          </p:spPr>
        </p:pic>
        <p:grpSp>
          <p:nvGrpSpPr>
            <p:cNvPr id="4" name="Group 3"/>
            <p:cNvGrpSpPr/>
            <p:nvPr/>
          </p:nvGrpSpPr>
          <p:grpSpPr>
            <a:xfrm>
              <a:off x="5696850" y="1677683"/>
              <a:ext cx="4416291" cy="1267025"/>
              <a:chOff x="5696850" y="1677683"/>
              <a:chExt cx="4416291" cy="1267025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5696850" y="1677683"/>
                <a:ext cx="340321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2060"/>
                    </a:solidFill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28 + 9 + 2 = ?</a:t>
                </a:r>
                <a:endPara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5696850" y="2351314"/>
                <a:ext cx="126209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FF0066"/>
                    </a:solidFill>
                  </a:rPr>
                  <a:t>A</a:t>
                </a:r>
                <a:r>
                  <a:rPr lang="en-US" sz="3200" dirty="0" smtClean="0"/>
                  <a:t>. 37</a:t>
                </a:r>
                <a:endParaRPr lang="en-US" sz="3200" dirty="0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7213512" y="2359933"/>
                <a:ext cx="126209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FF0066"/>
                    </a:solidFill>
                  </a:rPr>
                  <a:t>B</a:t>
                </a:r>
                <a:r>
                  <a:rPr lang="en-US" sz="3200" dirty="0" smtClean="0"/>
                  <a:t>. 39</a:t>
                </a:r>
                <a:endParaRPr lang="en-US" sz="3200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8851051" y="2348159"/>
                <a:ext cx="126209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FF0066"/>
                    </a:solidFill>
                  </a:rPr>
                  <a:t>C</a:t>
                </a:r>
                <a:r>
                  <a:rPr lang="en-US" sz="3200" dirty="0" smtClean="0"/>
                  <a:t>. 30</a:t>
                </a:r>
                <a:endParaRPr lang="en-US" sz="3200" dirty="0"/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4797661" y="2825858"/>
            <a:ext cx="6456694" cy="3534191"/>
            <a:chOff x="4674999" y="2816997"/>
            <a:chExt cx="6456694" cy="3534191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5F7DFE13-8F9C-4096-B18C-549A713BE7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065" b="22198"/>
            <a:stretch/>
          </p:blipFill>
          <p:spPr>
            <a:xfrm>
              <a:off x="4674999" y="2816997"/>
              <a:ext cx="6456694" cy="3534191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5659045" y="4144376"/>
              <a:ext cx="34032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b) 45 + 5 + 8 = ?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721929" y="4818007"/>
              <a:ext cx="126209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FF0066"/>
                  </a:solidFill>
                </a:rPr>
                <a:t>A</a:t>
              </a:r>
              <a:r>
                <a:rPr lang="en-US" sz="3200" dirty="0" smtClean="0"/>
                <a:t>. 58</a:t>
              </a:r>
              <a:endParaRPr lang="en-US" sz="32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238591" y="4826626"/>
              <a:ext cx="126209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FF0066"/>
                  </a:solidFill>
                </a:rPr>
                <a:t>B</a:t>
              </a:r>
              <a:r>
                <a:rPr lang="en-US" sz="3200" dirty="0" smtClean="0"/>
                <a:t>. 48</a:t>
              </a:r>
              <a:endParaRPr lang="en-US" sz="32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813246" y="4814852"/>
              <a:ext cx="126209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FF0066"/>
                  </a:solidFill>
                </a:rPr>
                <a:t>C</a:t>
              </a:r>
              <a:r>
                <a:rPr lang="en-US" sz="3200" dirty="0" smtClean="0"/>
                <a:t>. 68</a:t>
              </a:r>
              <a:endParaRPr lang="en-US" sz="3200" dirty="0"/>
            </a:p>
          </p:txBody>
        </p:sp>
      </p:grpSp>
      <p:sp>
        <p:nvSpPr>
          <p:cNvPr id="8" name="Oval 7"/>
          <p:cNvSpPr/>
          <p:nvPr/>
        </p:nvSpPr>
        <p:spPr>
          <a:xfrm>
            <a:off x="7147433" y="2359933"/>
            <a:ext cx="562404" cy="56951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822513" y="4866243"/>
            <a:ext cx="562404" cy="56951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888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window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8" grpId="0" animBg="1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789" t="21813" r="17105" b="26414"/>
          <a:stretch/>
        </p:blipFill>
        <p:spPr>
          <a:xfrm>
            <a:off x="0" y="1093478"/>
            <a:ext cx="11357811" cy="532598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449178" y="1973178"/>
            <a:ext cx="8807116" cy="4491792"/>
            <a:chOff x="449178" y="1973178"/>
            <a:chExt cx="8807116" cy="4491792"/>
          </a:xfrm>
        </p:grpSpPr>
        <p:sp>
          <p:nvSpPr>
            <p:cNvPr id="9" name="Oval 8"/>
            <p:cNvSpPr/>
            <p:nvPr/>
          </p:nvSpPr>
          <p:spPr>
            <a:xfrm>
              <a:off x="3818020" y="3753853"/>
              <a:ext cx="593558" cy="62564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4114799" y="2951746"/>
              <a:ext cx="593558" cy="62564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8662736" y="1973178"/>
              <a:ext cx="593558" cy="62564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449178" y="4475747"/>
              <a:ext cx="1411706" cy="198922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068" t="29536" r="28160" b="62823"/>
          <a:stretch/>
        </p:blipFill>
        <p:spPr>
          <a:xfrm>
            <a:off x="8662736" y="1892966"/>
            <a:ext cx="689810" cy="7860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3596" t="39750" r="53422" b="54324"/>
          <a:stretch/>
        </p:blipFill>
        <p:spPr>
          <a:xfrm>
            <a:off x="4162925" y="2863515"/>
            <a:ext cx="545432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561" t="48012" r="55001" b="46998"/>
          <a:stretch/>
        </p:blipFill>
        <p:spPr>
          <a:xfrm>
            <a:off x="3441030" y="3866146"/>
            <a:ext cx="994611" cy="51334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426" b="71481" l="21771" r="30990"/>
                    </a14:imgEffect>
                  </a14:imgLayer>
                </a14:imgProps>
              </a:ext>
            </a:extLst>
          </a:blip>
          <a:srcRect l="20789" t="57680" r="68992" b="26882"/>
          <a:stretch/>
        </p:blipFill>
        <p:spPr>
          <a:xfrm>
            <a:off x="-8022" y="4379495"/>
            <a:ext cx="1868906" cy="1588168"/>
          </a:xfrm>
          <a:prstGeom prst="rect">
            <a:avLst/>
          </a:prstGeom>
        </p:spPr>
      </p:pic>
      <p:sp>
        <p:nvSpPr>
          <p:cNvPr id="19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49178" y="382398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48080" y="445826"/>
            <a:ext cx="1084071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Tính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tổng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trên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những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hạt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dẻ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mà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chú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sóc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nhặt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trên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đường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nhà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42655" y="5921957"/>
            <a:ext cx="3507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192368" y="5921957"/>
            <a:ext cx="3507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0011" y="5932403"/>
            <a:ext cx="3507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=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056316" y="5909098"/>
            <a:ext cx="851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52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459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48148E-6 L 0.30078 -0.00162 L 0.30078 -0.1963 L 0.15937 -0.1963 L 0.16029 -0.31412 L 0.44739 -0.31574 C 0.44765 -0.37801 0.44792 -0.44028 0.44818 -0.50255 L 0.61979 -0.49815 L 0.62057 -0.41065 L 0.7069 -0.41389 " pathEditMode="relative" ptsTypes="AAAAAAAAAA">
                                      <p:cBhvr>
                                        <p:cTn id="21" dur="2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59259E-6 L -0.07644 0.30463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28" y="1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96296E-6 L 0.00391 0.44213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2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3.33333E-6 L -0.2487 0.5724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35" y="28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15" grpId="0"/>
      <p:bldP spid="16" grpId="0"/>
      <p:bldP spid="17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89" y="3852662"/>
            <a:ext cx="12203511" cy="300444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51" y="893"/>
            <a:ext cx="10367845" cy="685621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87" y="4707952"/>
            <a:ext cx="12188826" cy="214915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804" y="295458"/>
            <a:ext cx="1525010" cy="272976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24" y="4077531"/>
            <a:ext cx="11936455" cy="278620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742887" y="2146494"/>
            <a:ext cx="7633146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284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3135</TotalTime>
  <Words>347</Words>
  <Application>Microsoft Office PowerPoint</Application>
  <PresentationFormat>Widescreen</PresentationFormat>
  <Paragraphs>74</Paragraphs>
  <Slides>8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微软雅黑</vt:lpstr>
      <vt:lpstr>Arial</vt:lpstr>
      <vt:lpstr>Arial-Rounded</vt:lpstr>
      <vt:lpstr>Calibri</vt:lpstr>
      <vt:lpstr>Calibri Light</vt:lpstr>
      <vt:lpstr>等线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WINDOWS 10 PRO</cp:lastModifiedBy>
  <cp:revision>273</cp:revision>
  <dcterms:created xsi:type="dcterms:W3CDTF">2021-05-26T03:43:33Z</dcterms:created>
  <dcterms:modified xsi:type="dcterms:W3CDTF">2022-11-22T14:44:50Z</dcterms:modified>
</cp:coreProperties>
</file>