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0" r:id="rId12"/>
    <p:sldId id="27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79354" autoAdjust="0"/>
  </p:normalViewPr>
  <p:slideViewPr>
    <p:cSldViewPr snapToGrid="0">
      <p:cViewPr varScale="1">
        <p:scale>
          <a:sx n="54" d="100"/>
          <a:sy n="54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85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3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4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86336" y="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440733" y="3186027"/>
            <a:ext cx="7476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căm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3252" y="1379309"/>
            <a:ext cx="1553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5"/>
            <a:ext cx="2763720" cy="1685141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Mở rộng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0"/>
          <a:srcRect b="9077"/>
          <a:stretch/>
        </p:blipFill>
        <p:spPr>
          <a:xfrm>
            <a:off x="93780" y="5858523"/>
            <a:ext cx="12199153" cy="9854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426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89931"/>
            <a:ext cx="12199153" cy="1346985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150903" y="0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679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4219" y="402239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5324" y="4463523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EB401-412D-46EA-84C9-FF380CAE6367}"/>
              </a:ext>
            </a:extLst>
          </p:cNvPr>
          <p:cNvCxnSpPr>
            <a:cxnSpLocks/>
          </p:cNvCxnSpPr>
          <p:nvPr/>
        </p:nvCxnSpPr>
        <p:spPr>
          <a:xfrm>
            <a:off x="2425324" y="957114"/>
            <a:ext cx="16213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D2A80-D72B-4EA6-AEE2-B50C2D99ABBB}"/>
              </a:ext>
            </a:extLst>
          </p:cNvPr>
          <p:cNvCxnSpPr>
            <a:cxnSpLocks/>
          </p:cNvCxnSpPr>
          <p:nvPr/>
        </p:nvCxnSpPr>
        <p:spPr>
          <a:xfrm>
            <a:off x="5850894" y="482980"/>
            <a:ext cx="17521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93B493-7F4A-4788-8123-4DE3C71B7EC2}"/>
              </a:ext>
            </a:extLst>
          </p:cNvPr>
          <p:cNvCxnSpPr>
            <a:cxnSpLocks/>
          </p:cNvCxnSpPr>
          <p:nvPr/>
        </p:nvCxnSpPr>
        <p:spPr>
          <a:xfrm>
            <a:off x="1100667" y="957114"/>
            <a:ext cx="2878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D0540D-F9D5-4602-BF55-89B86122EBA9}"/>
              </a:ext>
            </a:extLst>
          </p:cNvPr>
          <p:cNvCxnSpPr>
            <a:cxnSpLocks/>
          </p:cNvCxnSpPr>
          <p:nvPr/>
        </p:nvCxnSpPr>
        <p:spPr>
          <a:xfrm>
            <a:off x="5727324" y="957114"/>
            <a:ext cx="16213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2FDDB1-4BEF-4407-A412-5BF992128C82}"/>
              </a:ext>
            </a:extLst>
          </p:cNvPr>
          <p:cNvCxnSpPr>
            <a:cxnSpLocks/>
          </p:cNvCxnSpPr>
          <p:nvPr/>
        </p:nvCxnSpPr>
        <p:spPr>
          <a:xfrm>
            <a:off x="1100667" y="1380447"/>
            <a:ext cx="6942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D2190-D149-4CD0-A6EB-84F84CF03772}"/>
              </a:ext>
            </a:extLst>
          </p:cNvPr>
          <p:cNvCxnSpPr>
            <a:cxnSpLocks/>
          </p:cNvCxnSpPr>
          <p:nvPr/>
        </p:nvCxnSpPr>
        <p:spPr>
          <a:xfrm flipV="1">
            <a:off x="2573867" y="1380447"/>
            <a:ext cx="2150533" cy="16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DC3299-13F8-4C76-904A-FB49FB5C5C43}"/>
              </a:ext>
            </a:extLst>
          </p:cNvPr>
          <p:cNvCxnSpPr>
            <a:cxnSpLocks/>
          </p:cNvCxnSpPr>
          <p:nvPr/>
        </p:nvCxnSpPr>
        <p:spPr>
          <a:xfrm flipV="1">
            <a:off x="5614610" y="1388913"/>
            <a:ext cx="1075266" cy="8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121113-8D33-405E-967C-7C0F8AF6ADA7}"/>
              </a:ext>
            </a:extLst>
          </p:cNvPr>
          <p:cNvCxnSpPr>
            <a:cxnSpLocks/>
          </p:cNvCxnSpPr>
          <p:nvPr/>
        </p:nvCxnSpPr>
        <p:spPr>
          <a:xfrm flipV="1">
            <a:off x="4826215" y="1829179"/>
            <a:ext cx="1075266" cy="8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4D189B-9A59-4598-9D22-A732A7485990}"/>
              </a:ext>
            </a:extLst>
          </p:cNvPr>
          <p:cNvCxnSpPr>
            <a:cxnSpLocks/>
          </p:cNvCxnSpPr>
          <p:nvPr/>
        </p:nvCxnSpPr>
        <p:spPr>
          <a:xfrm flipV="1">
            <a:off x="3095876" y="1762876"/>
            <a:ext cx="1536293" cy="8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505597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471</Words>
  <Application>Microsoft Office PowerPoint</Application>
  <PresentationFormat>Widescreen</PresentationFormat>
  <Paragraphs>89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.黑体-日本语</vt:lpstr>
      <vt:lpstr>Arial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 PRO</cp:lastModifiedBy>
  <cp:revision>78</cp:revision>
  <dcterms:created xsi:type="dcterms:W3CDTF">2021-06-02T14:42:50Z</dcterms:created>
  <dcterms:modified xsi:type="dcterms:W3CDTF">2022-11-22T14:42:48Z</dcterms:modified>
</cp:coreProperties>
</file>