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pn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dia/image18.jpg" ContentType="image/jpeg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817" r:id="rId1"/>
    <p:sldMasterId id="2147483918" r:id="rId2"/>
    <p:sldMasterId id="2147483932" r:id="rId3"/>
    <p:sldMasterId id="2147484554" r:id="rId4"/>
    <p:sldMasterId id="2147484718" r:id="rId5"/>
  </p:sldMasterIdLst>
  <p:notesMasterIdLst>
    <p:notesMasterId r:id="rId19"/>
  </p:notesMasterIdLst>
  <p:sldIdLst>
    <p:sldId id="430" r:id="rId6"/>
    <p:sldId id="411" r:id="rId7"/>
    <p:sldId id="290" r:id="rId8"/>
    <p:sldId id="420" r:id="rId9"/>
    <p:sldId id="421" r:id="rId10"/>
    <p:sldId id="422" r:id="rId11"/>
    <p:sldId id="426" r:id="rId12"/>
    <p:sldId id="404" r:id="rId13"/>
    <p:sldId id="437" r:id="rId14"/>
    <p:sldId id="425" r:id="rId15"/>
    <p:sldId id="418" r:id="rId16"/>
    <p:sldId id="438" r:id="rId17"/>
    <p:sldId id="431" r:id="rId18"/>
  </p:sldIdLst>
  <p:sldSz cx="12192000" cy="68580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alibri Light" panose="020F0302020204030204" pitchFamily="34" charset="0"/>
      <p:regular r:id="rId24"/>
      <p:italic r:id="rId25"/>
    </p:embeddedFont>
    <p:embeddedFont>
      <p:font typeface="Comic Sans MS" panose="030F0702030302020204" pitchFamily="66" charset="0"/>
      <p:regular r:id="rId26"/>
      <p:bold r:id="rId27"/>
      <p:italic r:id="rId28"/>
      <p:boldItalic r:id="rId29"/>
    </p:embeddedFont>
    <p:embeddedFont>
      <p:font typeface="HP001" panose="020B0604020202020204" charset="0"/>
      <p:regular r:id="rId30"/>
      <p:bold r:id="rId31"/>
    </p:embeddedFont>
    <p:embeddedFont>
      <p:font typeface="HP001 4 hàng" panose="020B0604020202020204" charset="0"/>
      <p:regular r:id="rId32"/>
      <p:bold r:id="rId33"/>
    </p:embeddedFont>
    <p:embeddedFont>
      <p:font typeface="HP001 4 hang 1 ô ly" panose="020B0604020202020204" charset="0"/>
      <p:bold r:id="rId34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99"/>
    <a:srgbClr val="0000FF"/>
    <a:srgbClr val="FF0066"/>
    <a:srgbClr val="FFCC00"/>
    <a:srgbClr val="FFFF99"/>
    <a:srgbClr val="0066FF"/>
    <a:srgbClr val="006600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9" autoAdjust="0"/>
    <p:restoredTop sz="86486" autoAdjust="0"/>
  </p:normalViewPr>
  <p:slideViewPr>
    <p:cSldViewPr>
      <p:cViewPr varScale="1">
        <p:scale>
          <a:sx n="81" d="100"/>
          <a:sy n="81" d="100"/>
        </p:scale>
        <p:origin x="336" y="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font" Target="fonts/font7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4893AF3-0EBA-44C9-8AD9-9C4D14078F77}" type="datetimeFigureOut">
              <a:rPr lang="en-US"/>
              <a:pPr>
                <a:defRPr/>
              </a:pPr>
              <a:t>12/14/2022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8EE2BAB-AA86-42E1-BD24-66D63EEA07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0729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>
                <a:solidFill>
                  <a:prstClr val="black"/>
                </a:solidFill>
                <a:ea typeface="宋体"/>
              </a:rPr>
              <a:pPr/>
              <a:t>1</a:t>
            </a:fld>
            <a:endParaRPr lang="zh-CN" altLang="en-US">
              <a:solidFill>
                <a:prstClr val="black"/>
              </a:solidFill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36909620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E60AA2F2-0AC9-48E4-8A1F-0F638F696DEE}" type="slidenum">
              <a:rPr lang="en-US" sz="1200">
                <a:solidFill>
                  <a:srgbClr val="000000"/>
                </a:solidFill>
                <a:latin typeface="Arial" charset="0"/>
                <a:cs typeface="Arial" charset="0"/>
              </a:rPr>
              <a:pPr algn="r" eaLnBrk="1" hangingPunct="1"/>
              <a:t>2</a:t>
            </a:fld>
            <a:endParaRPr lang="en-US" sz="12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733879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>
                <a:solidFill>
                  <a:prstClr val="black"/>
                </a:solidFill>
                <a:ea typeface="宋体"/>
              </a:rPr>
              <a:pPr/>
              <a:t>4</a:t>
            </a:fld>
            <a:endParaRPr lang="zh-CN" altLang="en-US">
              <a:solidFill>
                <a:prstClr val="black"/>
              </a:solidFill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36909620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>
                <a:solidFill>
                  <a:prstClr val="black"/>
                </a:solidFill>
                <a:ea typeface="宋体"/>
              </a:rPr>
              <a:pPr/>
              <a:t>13</a:t>
            </a:fld>
            <a:endParaRPr lang="zh-CN" altLang="en-US">
              <a:solidFill>
                <a:prstClr val="black"/>
              </a:solidFill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36909620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42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73D2A1-5FBD-4AFA-8193-19B893CCCC20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576248410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C4F4CC-562C-429B-93ED-C75011655783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019688427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55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55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7E02B9-1870-4C7C-B9C7-54C765EF8A9C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099417107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55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F58B4B-152C-4A6C-AA75-69227477E272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035436226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F4204A67-4CEE-4C33-A173-AC98D22F6C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106566"/>
      </p:ext>
    </p:extLst>
  </p:cSld>
  <p:clrMapOvr>
    <a:masterClrMapping/>
  </p:clrMapOvr>
  <p:transition spd="med">
    <p:randomBar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034C947B-88C2-4E8B-9E10-4234DED916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3113557"/>
      </p:ext>
    </p:extLst>
  </p:cSld>
  <p:clrMapOvr>
    <a:masterClrMapping/>
  </p:clrMapOvr>
  <p:transition spd="med">
    <p:randomBar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5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8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E155A6C0-EE37-4E79-BFE5-00FE84EB04E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2528157"/>
      </p:ext>
    </p:extLst>
  </p:cSld>
  <p:clrMapOvr>
    <a:masterClrMapping/>
  </p:clrMapOvr>
  <p:transition spd="med">
    <p:randomBar dir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43B8B572-B562-4F67-B65A-67A6116E34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6741430"/>
      </p:ext>
    </p:extLst>
  </p:cSld>
  <p:clrMapOvr>
    <a:masterClrMapping/>
  </p:clrMapOvr>
  <p:transition spd="med">
    <p:randomBar dir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04BB0E1F-DE06-4724-931A-4140054244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4819535"/>
      </p:ext>
    </p:extLst>
  </p:cSld>
  <p:clrMapOvr>
    <a:masterClrMapping/>
  </p:clrMapOvr>
  <p:transition spd="med">
    <p:randomBar dir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6940E6D6-4574-4D72-BC43-AED5265E3A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3260982"/>
      </p:ext>
    </p:extLst>
  </p:cSld>
  <p:clrMapOvr>
    <a:masterClrMapping/>
  </p:clrMapOvr>
  <p:transition spd="med">
    <p:randomBar dir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8C2BE9C2-36DF-4C08-920F-EEB6D3468D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3700807"/>
      </p:ext>
    </p:extLst>
  </p:cSld>
  <p:clrMapOvr>
    <a:masterClrMapping/>
  </p:clrMapOvr>
  <p:transition spd="med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232FE2-86EA-45E0-AC01-F96E72B87C01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701716833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43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0EF7038D-4B1D-4751-9B2C-4A25179345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3895409"/>
      </p:ext>
    </p:extLst>
  </p:cSld>
  <p:clrMapOvr>
    <a:masterClrMapping/>
  </p:clrMapOvr>
  <p:transition spd="med">
    <p:randomBar dir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43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66A363F8-7EE8-4683-826B-6FDC3CB84A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2289092"/>
      </p:ext>
    </p:extLst>
  </p:cSld>
  <p:clrMapOvr>
    <a:masterClrMapping/>
  </p:clrMapOvr>
  <p:transition spd="med">
    <p:randomBar dir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448B1E32-682E-4402-8C85-D09C3FA755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7801355"/>
      </p:ext>
    </p:extLst>
  </p:cSld>
  <p:clrMapOvr>
    <a:masterClrMapping/>
  </p:clrMapOvr>
  <p:transition spd="med">
    <p:randomBar dir="vert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43951DB3-3EF9-4A16-AA84-C8C321B834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1878135"/>
      </p:ext>
    </p:extLst>
  </p:cSld>
  <p:clrMapOvr>
    <a:masterClrMapping/>
  </p:clrMapOvr>
  <p:transition spd="med">
    <p:randomBar dir="vert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ơi giữ chỗ cho Văn bản 2"/>
          <p:cNvSpPr>
            <a:spLocks noGrp="1"/>
          </p:cNvSpPr>
          <p:nvPr>
            <p:ph type="body" idx="2"/>
          </p:nvPr>
        </p:nvSpPr>
        <p:spPr>
          <a:xfrm>
            <a:off x="609600" y="1406964"/>
            <a:ext cx="508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1"/>
          </p:nvPr>
        </p:nvSpPr>
        <p:spPr>
          <a:xfrm>
            <a:off x="609600" y="2133603"/>
            <a:ext cx="108712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620891"/>
      </p:ext>
    </p:extLst>
  </p:cSld>
  <p:clrMapOvr>
    <a:masterClrMapping/>
  </p:clrMapOvr>
  <p:transition spd="med">
    <p:randomBar dir="vert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ơi giữ chỗ cho Văn bản 2"/>
          <p:cNvSpPr>
            <a:spLocks noGrp="1"/>
          </p:cNvSpPr>
          <p:nvPr>
            <p:ph type="body" idx="2"/>
          </p:nvPr>
        </p:nvSpPr>
        <p:spPr>
          <a:xfrm>
            <a:off x="609600" y="1406964"/>
            <a:ext cx="508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1"/>
          </p:nvPr>
        </p:nvSpPr>
        <p:spPr>
          <a:xfrm>
            <a:off x="609600" y="2133603"/>
            <a:ext cx="108712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572250"/>
      </p:ext>
    </p:extLst>
  </p:cSld>
  <p:clrMapOvr>
    <a:masterClrMapping/>
  </p:clrMapOvr>
  <p:transition spd="med">
    <p:randomBar dir="vert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8"/>
            <a:ext cx="10363200" cy="1470025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vi-VN"/>
              <a:t>Bấm để chỉnh sửa kiểu tiêu đề phụ của Bản cái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F705A388-297D-4CD6-813C-B0A31D259A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56921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23A8A1F0-D374-42E8-9F93-9E39D7CEEF4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91582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0659ECEB-7214-4288-BB77-74277F06F1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46537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1AD9DAD0-2A8B-4B42-ACAA-6A1DEFFDDCB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7073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458505-C92F-4C82-9103-D968AF64C802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554893343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6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1B1EAB71-8839-40E2-B490-5E360AB3DAD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11114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D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115888"/>
            <a:ext cx="11963400" cy="671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725FF81E-98D9-4B17-A4F1-5A1E801C38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27267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B7F193C7-DD89-4B0F-A456-75A5AAEEA7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13562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AC47E07E-DE0B-4E5E-BEFE-00C266582B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699264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vi-VN" noProof="0"/>
              <a:t>Bấm biểu tượng để thêm hình ảnh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C74039C3-B126-4AF1-A278-00E67663E4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090274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66D8DB55-ADC4-4DAF-8AAB-FAE18A0A32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142015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51"/>
            <a:ext cx="2743200" cy="5851525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51"/>
            <a:ext cx="8026400" cy="5851525"/>
          </a:xfrm>
        </p:spPr>
        <p:txBody>
          <a:bodyPr vert="eaVert"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A53209C5-E8CE-44CB-AB12-67FD0BADF3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338987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blackWhite">
          <a:xfrm>
            <a:off x="26988" y="12700"/>
            <a:ext cx="11861800" cy="6780213"/>
          </a:xfrm>
          <a:custGeom>
            <a:avLst/>
            <a:gdLst>
              <a:gd name="T0" fmla="*/ 2147483647 w 3985"/>
              <a:gd name="T1" fmla="*/ 0 h 3619"/>
              <a:gd name="T2" fmla="*/ 0 w 3985"/>
              <a:gd name="T3" fmla="*/ 2147483647 h 3619"/>
              <a:gd name="T4" fmla="*/ 2147483647 w 3985"/>
              <a:gd name="T5" fmla="*/ 2147483647 h 3619"/>
              <a:gd name="T6" fmla="*/ 2147483647 w 3985"/>
              <a:gd name="T7" fmla="*/ 2147483647 h 3619"/>
              <a:gd name="T8" fmla="*/ 2147483647 w 3985"/>
              <a:gd name="T9" fmla="*/ 0 h 3619"/>
              <a:gd name="T10" fmla="*/ 2147483647 w 3985"/>
              <a:gd name="T11" fmla="*/ 0 h 361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vi-VN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260350" y="234950"/>
            <a:ext cx="5049838" cy="1778000"/>
            <a:chOff x="123" y="148"/>
            <a:chExt cx="2386" cy="1120"/>
          </a:xfrm>
        </p:grpSpPr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>
                <a:gd name="T0" fmla="*/ 6376 w 794"/>
                <a:gd name="T1" fmla="*/ 2383 h 414"/>
                <a:gd name="T2" fmla="*/ 5702 w 794"/>
                <a:gd name="T3" fmla="*/ 1919 h 414"/>
                <a:gd name="T4" fmla="*/ 4466 w 794"/>
                <a:gd name="T5" fmla="*/ 1268 h 414"/>
                <a:gd name="T6" fmla="*/ 570 w 794"/>
                <a:gd name="T7" fmla="*/ 0 h 414"/>
                <a:gd name="T8" fmla="*/ 184 w 794"/>
                <a:gd name="T9" fmla="*/ 120 h 414"/>
                <a:gd name="T10" fmla="*/ 0 w 794"/>
                <a:gd name="T11" fmla="*/ 501 h 414"/>
                <a:gd name="T12" fmla="*/ 224 w 794"/>
                <a:gd name="T13" fmla="*/ 936 h 414"/>
                <a:gd name="T14" fmla="*/ 4577 w 794"/>
                <a:gd name="T15" fmla="*/ 2469 h 414"/>
                <a:gd name="T16" fmla="*/ 5531 w 794"/>
                <a:gd name="T17" fmla="*/ 2371 h 414"/>
                <a:gd name="T18" fmla="*/ 6302 w 794"/>
                <a:gd name="T19" fmla="*/ 2498 h 414"/>
                <a:gd name="T20" fmla="*/ 6376 w 794"/>
                <a:gd name="T21" fmla="*/ 2383 h 414"/>
                <a:gd name="T22" fmla="*/ 6376 w 794"/>
                <a:gd name="T23" fmla="*/ 2383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7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>
                <a:gd name="T0" fmla="*/ 274 w 1586"/>
                <a:gd name="T1" fmla="*/ 0 h 821"/>
                <a:gd name="T2" fmla="*/ 2664 w 1586"/>
                <a:gd name="T3" fmla="*/ 781 h 821"/>
                <a:gd name="T4" fmla="*/ 2858 w 1586"/>
                <a:gd name="T5" fmla="*/ 960 h 821"/>
                <a:gd name="T6" fmla="*/ 3175 w 1586"/>
                <a:gd name="T7" fmla="*/ 1191 h 821"/>
                <a:gd name="T8" fmla="*/ 3133 w 1586"/>
                <a:gd name="T9" fmla="*/ 1235 h 821"/>
                <a:gd name="T10" fmla="*/ 2702 w 1586"/>
                <a:gd name="T11" fmla="*/ 1184 h 821"/>
                <a:gd name="T12" fmla="*/ 2292 w 1586"/>
                <a:gd name="T13" fmla="*/ 1220 h 821"/>
                <a:gd name="T14" fmla="*/ 83 w 1586"/>
                <a:gd name="T15" fmla="*/ 449 h 821"/>
                <a:gd name="T16" fmla="*/ 0 w 1586"/>
                <a:gd name="T17" fmla="*/ 226 h 821"/>
                <a:gd name="T18" fmla="*/ 92 w 1586"/>
                <a:gd name="T19" fmla="*/ 48 h 821"/>
                <a:gd name="T20" fmla="*/ 274 w 1586"/>
                <a:gd name="T21" fmla="*/ 0 h 821"/>
                <a:gd name="T22" fmla="*/ 274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8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>
                <a:gd name="T0" fmla="*/ 0 w 1049"/>
                <a:gd name="T1" fmla="*/ 492 h 747"/>
                <a:gd name="T2" fmla="*/ 1855 w 1049"/>
                <a:gd name="T3" fmla="*/ 1131 h 747"/>
                <a:gd name="T4" fmla="*/ 1889 w 1049"/>
                <a:gd name="T5" fmla="*/ 808 h 747"/>
                <a:gd name="T6" fmla="*/ 2111 w 1049"/>
                <a:gd name="T7" fmla="*/ 639 h 747"/>
                <a:gd name="T8" fmla="*/ 157 w 1049"/>
                <a:gd name="T9" fmla="*/ 0 h 747"/>
                <a:gd name="T10" fmla="*/ 0 w 1049"/>
                <a:gd name="T11" fmla="*/ 192 h 747"/>
                <a:gd name="T12" fmla="*/ 0 w 1049"/>
                <a:gd name="T13" fmla="*/ 492 h 747"/>
                <a:gd name="T14" fmla="*/ 0 w 1049"/>
                <a:gd name="T15" fmla="*/ 492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grpSp>
          <p:nvGrpSpPr>
            <p:cNvPr id="9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>
                  <a:gd name="T0" fmla="*/ 219 w 150"/>
                  <a:gd name="T1" fmla="*/ 0 h 173"/>
                  <a:gd name="T2" fmla="*/ 81 w 150"/>
                  <a:gd name="T3" fmla="*/ 101 h 173"/>
                  <a:gd name="T4" fmla="*/ 0 w 150"/>
                  <a:gd name="T5" fmla="*/ 265 h 173"/>
                  <a:gd name="T6" fmla="*/ 160 w 150"/>
                  <a:gd name="T7" fmla="*/ 245 h 173"/>
                  <a:gd name="T8" fmla="*/ 206 w 150"/>
                  <a:gd name="T9" fmla="*/ 129 h 173"/>
                  <a:gd name="T10" fmla="*/ 300 w 150"/>
                  <a:gd name="T11" fmla="*/ 41 h 173"/>
                  <a:gd name="T12" fmla="*/ 219 w 150"/>
                  <a:gd name="T13" fmla="*/ 0 h 173"/>
                  <a:gd name="T14" fmla="*/ 219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>
                  <a:gd name="T0" fmla="*/ 313 w 1684"/>
                  <a:gd name="T1" fmla="*/ 0 h 880"/>
                  <a:gd name="T2" fmla="*/ 126 w 1684"/>
                  <a:gd name="T3" fmla="*/ 79 h 880"/>
                  <a:gd name="T4" fmla="*/ 0 w 1684"/>
                  <a:gd name="T5" fmla="*/ 314 h 880"/>
                  <a:gd name="T6" fmla="*/ 135 w 1684"/>
                  <a:gd name="T7" fmla="*/ 541 h 880"/>
                  <a:gd name="T8" fmla="*/ 2373 w 1684"/>
                  <a:gd name="T9" fmla="*/ 1308 h 880"/>
                  <a:gd name="T10" fmla="*/ 2855 w 1684"/>
                  <a:gd name="T11" fmla="*/ 1260 h 880"/>
                  <a:gd name="T12" fmla="*/ 3245 w 1684"/>
                  <a:gd name="T13" fmla="*/ 1328 h 880"/>
                  <a:gd name="T14" fmla="*/ 3381 w 1684"/>
                  <a:gd name="T15" fmla="*/ 1220 h 880"/>
                  <a:gd name="T16" fmla="*/ 3015 w 1684"/>
                  <a:gd name="T17" fmla="*/ 1002 h 880"/>
                  <a:gd name="T18" fmla="*/ 2866 w 1684"/>
                  <a:gd name="T19" fmla="*/ 773 h 880"/>
                  <a:gd name="T20" fmla="*/ 2749 w 1684"/>
                  <a:gd name="T21" fmla="*/ 795 h 880"/>
                  <a:gd name="T22" fmla="*/ 2889 w 1684"/>
                  <a:gd name="T23" fmla="*/ 1002 h 880"/>
                  <a:gd name="T24" fmla="*/ 3168 w 1684"/>
                  <a:gd name="T25" fmla="*/ 1222 h 880"/>
                  <a:gd name="T26" fmla="*/ 2837 w 1684"/>
                  <a:gd name="T27" fmla="*/ 1188 h 880"/>
                  <a:gd name="T28" fmla="*/ 2447 w 1684"/>
                  <a:gd name="T29" fmla="*/ 1228 h 880"/>
                  <a:gd name="T30" fmla="*/ 2519 w 1684"/>
                  <a:gd name="T31" fmla="*/ 980 h 880"/>
                  <a:gd name="T32" fmla="*/ 2686 w 1684"/>
                  <a:gd name="T33" fmla="*/ 812 h 880"/>
                  <a:gd name="T34" fmla="*/ 2491 w 1684"/>
                  <a:gd name="T35" fmla="*/ 833 h 880"/>
                  <a:gd name="T36" fmla="*/ 2339 w 1684"/>
                  <a:gd name="T37" fmla="*/ 993 h 880"/>
                  <a:gd name="T38" fmla="*/ 2287 w 1684"/>
                  <a:gd name="T39" fmla="*/ 1194 h 880"/>
                  <a:gd name="T40" fmla="*/ 215 w 1684"/>
                  <a:gd name="T41" fmla="*/ 468 h 880"/>
                  <a:gd name="T42" fmla="*/ 160 w 1684"/>
                  <a:gd name="T43" fmla="*/ 324 h 880"/>
                  <a:gd name="T44" fmla="*/ 207 w 1684"/>
                  <a:gd name="T45" fmla="*/ 144 h 880"/>
                  <a:gd name="T46" fmla="*/ 435 w 1684"/>
                  <a:gd name="T47" fmla="*/ 0 h 880"/>
                  <a:gd name="T48" fmla="*/ 313 w 1684"/>
                  <a:gd name="T49" fmla="*/ 0 h 880"/>
                  <a:gd name="T50" fmla="*/ 313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>
                  <a:gd name="T0" fmla="*/ 201 w 1190"/>
                  <a:gd name="T1" fmla="*/ 0 h 500"/>
                  <a:gd name="T2" fmla="*/ 2389 w 1190"/>
                  <a:gd name="T3" fmla="*/ 739 h 500"/>
                  <a:gd name="T4" fmla="*/ 2159 w 1190"/>
                  <a:gd name="T5" fmla="*/ 754 h 500"/>
                  <a:gd name="T6" fmla="*/ 0 w 1190"/>
                  <a:gd name="T7" fmla="*/ 41 h 500"/>
                  <a:gd name="T8" fmla="*/ 201 w 1190"/>
                  <a:gd name="T9" fmla="*/ 0 h 500"/>
                  <a:gd name="T10" fmla="*/ 201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3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>
                  <a:gd name="T0" fmla="*/ 234 w 160"/>
                  <a:gd name="T1" fmla="*/ 0 h 335"/>
                  <a:gd name="T2" fmla="*/ 38 w 160"/>
                  <a:gd name="T3" fmla="*/ 159 h 335"/>
                  <a:gd name="T4" fmla="*/ 0 w 160"/>
                  <a:gd name="T5" fmla="*/ 344 h 335"/>
                  <a:gd name="T6" fmla="*/ 67 w 160"/>
                  <a:gd name="T7" fmla="*/ 470 h 335"/>
                  <a:gd name="T8" fmla="*/ 189 w 160"/>
                  <a:gd name="T9" fmla="*/ 502 h 335"/>
                  <a:gd name="T10" fmla="*/ 153 w 160"/>
                  <a:gd name="T11" fmla="*/ 230 h 335"/>
                  <a:gd name="T12" fmla="*/ 322 w 160"/>
                  <a:gd name="T13" fmla="*/ 26 h 335"/>
                  <a:gd name="T14" fmla="*/ 234 w 160"/>
                  <a:gd name="T15" fmla="*/ 0 h 335"/>
                  <a:gd name="T16" fmla="*/ 234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4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>
                  <a:gd name="T0" fmla="*/ 28 w 489"/>
                  <a:gd name="T1" fmla="*/ 52 h 296"/>
                  <a:gd name="T2" fmla="*/ 319 w 489"/>
                  <a:gd name="T3" fmla="*/ 100 h 296"/>
                  <a:gd name="T4" fmla="*/ 647 w 489"/>
                  <a:gd name="T5" fmla="*/ 207 h 296"/>
                  <a:gd name="T6" fmla="*/ 879 w 489"/>
                  <a:gd name="T7" fmla="*/ 368 h 296"/>
                  <a:gd name="T8" fmla="*/ 651 w 489"/>
                  <a:gd name="T9" fmla="*/ 348 h 296"/>
                  <a:gd name="T10" fmla="*/ 277 w 489"/>
                  <a:gd name="T11" fmla="*/ 221 h 296"/>
                  <a:gd name="T12" fmla="*/ 100 w 489"/>
                  <a:gd name="T13" fmla="*/ 121 h 296"/>
                  <a:gd name="T14" fmla="*/ 213 w 489"/>
                  <a:gd name="T15" fmla="*/ 246 h 296"/>
                  <a:gd name="T16" fmla="*/ 543 w 489"/>
                  <a:gd name="T17" fmla="*/ 408 h 296"/>
                  <a:gd name="T18" fmla="*/ 930 w 489"/>
                  <a:gd name="T19" fmla="*/ 448 h 296"/>
                  <a:gd name="T20" fmla="*/ 976 w 489"/>
                  <a:gd name="T21" fmla="*/ 338 h 296"/>
                  <a:gd name="T22" fmla="*/ 787 w 489"/>
                  <a:gd name="T23" fmla="*/ 182 h 296"/>
                  <a:gd name="T24" fmla="*/ 339 w 489"/>
                  <a:gd name="T25" fmla="*/ 26 h 296"/>
                  <a:gd name="T26" fmla="*/ 0 w 489"/>
                  <a:gd name="T27" fmla="*/ 0 h 296"/>
                  <a:gd name="T28" fmla="*/ 28 w 489"/>
                  <a:gd name="T29" fmla="*/ 52 h 296"/>
                  <a:gd name="T30" fmla="*/ 28 w 489"/>
                  <a:gd name="T31" fmla="*/ 52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</p:grpSp>
      <p:grpSp>
        <p:nvGrpSpPr>
          <p:cNvPr id="15" name="Group 18"/>
          <p:cNvGrpSpPr>
            <a:grpSpLocks/>
          </p:cNvGrpSpPr>
          <p:nvPr/>
        </p:nvGrpSpPr>
        <p:grpSpPr bwMode="auto">
          <a:xfrm>
            <a:off x="10553700" y="4368800"/>
            <a:ext cx="990600" cy="1058863"/>
            <a:chOff x="4986" y="2752"/>
            <a:chExt cx="468" cy="667"/>
          </a:xfrm>
        </p:grpSpPr>
        <p:sp>
          <p:nvSpPr>
            <p:cNvPr id="16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>
                <a:gd name="T0" fmla="*/ 498 w 794"/>
                <a:gd name="T1" fmla="*/ 198 h 414"/>
                <a:gd name="T2" fmla="*/ 445 w 794"/>
                <a:gd name="T3" fmla="*/ 159 h 414"/>
                <a:gd name="T4" fmla="*/ 349 w 794"/>
                <a:gd name="T5" fmla="*/ 105 h 414"/>
                <a:gd name="T6" fmla="*/ 44 w 794"/>
                <a:gd name="T7" fmla="*/ 0 h 414"/>
                <a:gd name="T8" fmla="*/ 14 w 794"/>
                <a:gd name="T9" fmla="*/ 10 h 414"/>
                <a:gd name="T10" fmla="*/ 0 w 794"/>
                <a:gd name="T11" fmla="*/ 42 h 414"/>
                <a:gd name="T12" fmla="*/ 17 w 794"/>
                <a:gd name="T13" fmla="*/ 78 h 414"/>
                <a:gd name="T14" fmla="*/ 358 w 794"/>
                <a:gd name="T15" fmla="*/ 205 h 414"/>
                <a:gd name="T16" fmla="*/ 433 w 794"/>
                <a:gd name="T17" fmla="*/ 197 h 414"/>
                <a:gd name="T18" fmla="*/ 493 w 794"/>
                <a:gd name="T19" fmla="*/ 207 h 414"/>
                <a:gd name="T20" fmla="*/ 498 w 794"/>
                <a:gd name="T21" fmla="*/ 198 h 414"/>
                <a:gd name="T22" fmla="*/ 498 w 794"/>
                <a:gd name="T23" fmla="*/ 198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7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>
                <a:gd name="T0" fmla="*/ 21 w 1586"/>
                <a:gd name="T1" fmla="*/ 0 h 821"/>
                <a:gd name="T2" fmla="*/ 208 w 1586"/>
                <a:gd name="T3" fmla="*/ 65 h 821"/>
                <a:gd name="T4" fmla="*/ 223 w 1586"/>
                <a:gd name="T5" fmla="*/ 79 h 821"/>
                <a:gd name="T6" fmla="*/ 248 w 1586"/>
                <a:gd name="T7" fmla="*/ 99 h 821"/>
                <a:gd name="T8" fmla="*/ 245 w 1586"/>
                <a:gd name="T9" fmla="*/ 102 h 821"/>
                <a:gd name="T10" fmla="*/ 211 w 1586"/>
                <a:gd name="T11" fmla="*/ 98 h 821"/>
                <a:gd name="T12" fmla="*/ 179 w 1586"/>
                <a:gd name="T13" fmla="*/ 101 h 821"/>
                <a:gd name="T14" fmla="*/ 7 w 1586"/>
                <a:gd name="T15" fmla="*/ 37 h 821"/>
                <a:gd name="T16" fmla="*/ 0 w 1586"/>
                <a:gd name="T17" fmla="*/ 19 h 821"/>
                <a:gd name="T18" fmla="*/ 7 w 1586"/>
                <a:gd name="T19" fmla="*/ 4 h 821"/>
                <a:gd name="T20" fmla="*/ 21 w 1586"/>
                <a:gd name="T21" fmla="*/ 0 h 821"/>
                <a:gd name="T22" fmla="*/ 21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8" name="Freeform 21"/>
            <p:cNvSpPr>
              <a:spLocks/>
            </p:cNvSpPr>
            <p:nvPr userDrawn="1"/>
          </p:nvSpPr>
          <p:spPr bwMode="auto">
            <a:xfrm rot="7320404">
              <a:off x="5000" y="2913"/>
              <a:ext cx="416" cy="265"/>
            </a:xfrm>
            <a:custGeom>
              <a:avLst/>
              <a:gdLst>
                <a:gd name="T0" fmla="*/ 0 w 1049"/>
                <a:gd name="T1" fmla="*/ 41 h 747"/>
                <a:gd name="T2" fmla="*/ 145 w 1049"/>
                <a:gd name="T3" fmla="*/ 94 h 747"/>
                <a:gd name="T4" fmla="*/ 148 w 1049"/>
                <a:gd name="T5" fmla="*/ 67 h 747"/>
                <a:gd name="T6" fmla="*/ 165 w 1049"/>
                <a:gd name="T7" fmla="*/ 53 h 747"/>
                <a:gd name="T8" fmla="*/ 12 w 1049"/>
                <a:gd name="T9" fmla="*/ 0 h 747"/>
                <a:gd name="T10" fmla="*/ 0 w 1049"/>
                <a:gd name="T11" fmla="*/ 16 h 747"/>
                <a:gd name="T12" fmla="*/ 0 w 1049"/>
                <a:gd name="T13" fmla="*/ 41 h 747"/>
                <a:gd name="T14" fmla="*/ 0 w 1049"/>
                <a:gd name="T15" fmla="*/ 41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grpSp>
          <p:nvGrpSpPr>
            <p:cNvPr id="19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9" cy="667"/>
              <a:chOff x="4986" y="2752"/>
              <a:chExt cx="469" cy="667"/>
            </a:xfrm>
          </p:grpSpPr>
          <p:sp>
            <p:nvSpPr>
              <p:cNvPr id="20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>
                  <a:gd name="T0" fmla="*/ 17 w 150"/>
                  <a:gd name="T1" fmla="*/ 0 h 173"/>
                  <a:gd name="T2" fmla="*/ 6 w 150"/>
                  <a:gd name="T3" fmla="*/ 8 h 173"/>
                  <a:gd name="T4" fmla="*/ 0 w 150"/>
                  <a:gd name="T5" fmla="*/ 22 h 173"/>
                  <a:gd name="T6" fmla="*/ 12 w 150"/>
                  <a:gd name="T7" fmla="*/ 20 h 173"/>
                  <a:gd name="T8" fmla="*/ 16 w 150"/>
                  <a:gd name="T9" fmla="*/ 11 h 173"/>
                  <a:gd name="T10" fmla="*/ 23 w 150"/>
                  <a:gd name="T11" fmla="*/ 4 h 173"/>
                  <a:gd name="T12" fmla="*/ 17 w 150"/>
                  <a:gd name="T13" fmla="*/ 0 h 173"/>
                  <a:gd name="T14" fmla="*/ 17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1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>
                  <a:gd name="T0" fmla="*/ 25 w 1684"/>
                  <a:gd name="T1" fmla="*/ 0 h 880"/>
                  <a:gd name="T2" fmla="*/ 10 w 1684"/>
                  <a:gd name="T3" fmla="*/ 6 h 880"/>
                  <a:gd name="T4" fmla="*/ 0 w 1684"/>
                  <a:gd name="T5" fmla="*/ 26 h 880"/>
                  <a:gd name="T6" fmla="*/ 11 w 1684"/>
                  <a:gd name="T7" fmla="*/ 45 h 880"/>
                  <a:gd name="T8" fmla="*/ 185 w 1684"/>
                  <a:gd name="T9" fmla="*/ 108 h 880"/>
                  <a:gd name="T10" fmla="*/ 223 w 1684"/>
                  <a:gd name="T11" fmla="*/ 104 h 880"/>
                  <a:gd name="T12" fmla="*/ 253 w 1684"/>
                  <a:gd name="T13" fmla="*/ 110 h 880"/>
                  <a:gd name="T14" fmla="*/ 264 w 1684"/>
                  <a:gd name="T15" fmla="*/ 101 h 880"/>
                  <a:gd name="T16" fmla="*/ 236 w 1684"/>
                  <a:gd name="T17" fmla="*/ 83 h 880"/>
                  <a:gd name="T18" fmla="*/ 224 w 1684"/>
                  <a:gd name="T19" fmla="*/ 64 h 880"/>
                  <a:gd name="T20" fmla="*/ 215 w 1684"/>
                  <a:gd name="T21" fmla="*/ 66 h 880"/>
                  <a:gd name="T22" fmla="*/ 226 w 1684"/>
                  <a:gd name="T23" fmla="*/ 83 h 880"/>
                  <a:gd name="T24" fmla="*/ 248 w 1684"/>
                  <a:gd name="T25" fmla="*/ 101 h 880"/>
                  <a:gd name="T26" fmla="*/ 222 w 1684"/>
                  <a:gd name="T27" fmla="*/ 98 h 880"/>
                  <a:gd name="T28" fmla="*/ 191 w 1684"/>
                  <a:gd name="T29" fmla="*/ 102 h 880"/>
                  <a:gd name="T30" fmla="*/ 197 w 1684"/>
                  <a:gd name="T31" fmla="*/ 81 h 880"/>
                  <a:gd name="T32" fmla="*/ 210 w 1684"/>
                  <a:gd name="T33" fmla="*/ 67 h 880"/>
                  <a:gd name="T34" fmla="*/ 195 w 1684"/>
                  <a:gd name="T35" fmla="*/ 69 h 880"/>
                  <a:gd name="T36" fmla="*/ 183 w 1684"/>
                  <a:gd name="T37" fmla="*/ 82 h 880"/>
                  <a:gd name="T38" fmla="*/ 179 w 1684"/>
                  <a:gd name="T39" fmla="*/ 99 h 880"/>
                  <a:gd name="T40" fmla="*/ 17 w 1684"/>
                  <a:gd name="T41" fmla="*/ 39 h 880"/>
                  <a:gd name="T42" fmla="*/ 13 w 1684"/>
                  <a:gd name="T43" fmla="*/ 27 h 880"/>
                  <a:gd name="T44" fmla="*/ 16 w 1684"/>
                  <a:gd name="T45" fmla="*/ 12 h 880"/>
                  <a:gd name="T46" fmla="*/ 34 w 1684"/>
                  <a:gd name="T47" fmla="*/ 0 h 880"/>
                  <a:gd name="T48" fmla="*/ 25 w 1684"/>
                  <a:gd name="T49" fmla="*/ 0 h 880"/>
                  <a:gd name="T50" fmla="*/ 25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2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>
                  <a:gd name="T0" fmla="*/ 16 w 1190"/>
                  <a:gd name="T1" fmla="*/ 0 h 500"/>
                  <a:gd name="T2" fmla="*/ 187 w 1190"/>
                  <a:gd name="T3" fmla="*/ 61 h 500"/>
                  <a:gd name="T4" fmla="*/ 169 w 1190"/>
                  <a:gd name="T5" fmla="*/ 62 h 500"/>
                  <a:gd name="T6" fmla="*/ 0 w 1190"/>
                  <a:gd name="T7" fmla="*/ 4 h 500"/>
                  <a:gd name="T8" fmla="*/ 16 w 1190"/>
                  <a:gd name="T9" fmla="*/ 0 h 500"/>
                  <a:gd name="T10" fmla="*/ 16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3" name="Freeform 26"/>
              <p:cNvSpPr>
                <a:spLocks/>
              </p:cNvSpPr>
              <p:nvPr userDrawn="1"/>
            </p:nvSpPr>
            <p:spPr bwMode="auto">
              <a:xfrm rot="7320404">
                <a:off x="5364" y="2873"/>
                <a:ext cx="63" cy="118"/>
              </a:xfrm>
              <a:custGeom>
                <a:avLst/>
                <a:gdLst>
                  <a:gd name="T0" fmla="*/ 18 w 160"/>
                  <a:gd name="T1" fmla="*/ 0 h 335"/>
                  <a:gd name="T2" fmla="*/ 3 w 160"/>
                  <a:gd name="T3" fmla="*/ 13 h 335"/>
                  <a:gd name="T4" fmla="*/ 0 w 160"/>
                  <a:gd name="T5" fmla="*/ 29 h 335"/>
                  <a:gd name="T6" fmla="*/ 5 w 160"/>
                  <a:gd name="T7" fmla="*/ 39 h 335"/>
                  <a:gd name="T8" fmla="*/ 15 w 160"/>
                  <a:gd name="T9" fmla="*/ 42 h 335"/>
                  <a:gd name="T10" fmla="*/ 12 w 160"/>
                  <a:gd name="T11" fmla="*/ 19 h 335"/>
                  <a:gd name="T12" fmla="*/ 25 w 160"/>
                  <a:gd name="T13" fmla="*/ 2 h 335"/>
                  <a:gd name="T14" fmla="*/ 18 w 160"/>
                  <a:gd name="T15" fmla="*/ 0 h 335"/>
                  <a:gd name="T16" fmla="*/ 18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4" name="Freeform 27"/>
              <p:cNvSpPr>
                <a:spLocks/>
              </p:cNvSpPr>
              <p:nvPr userDrawn="1"/>
            </p:nvSpPr>
            <p:spPr bwMode="auto">
              <a:xfrm rot="7320404">
                <a:off x="5137" y="3000"/>
                <a:ext cx="193" cy="104"/>
              </a:xfrm>
              <a:custGeom>
                <a:avLst/>
                <a:gdLst>
                  <a:gd name="T0" fmla="*/ 2 w 489"/>
                  <a:gd name="T1" fmla="*/ 4 h 296"/>
                  <a:gd name="T2" fmla="*/ 25 w 489"/>
                  <a:gd name="T3" fmla="*/ 8 h 296"/>
                  <a:gd name="T4" fmla="*/ 51 w 489"/>
                  <a:gd name="T5" fmla="*/ 17 h 296"/>
                  <a:gd name="T6" fmla="*/ 69 w 489"/>
                  <a:gd name="T7" fmla="*/ 30 h 296"/>
                  <a:gd name="T8" fmla="*/ 51 w 489"/>
                  <a:gd name="T9" fmla="*/ 28 h 296"/>
                  <a:gd name="T10" fmla="*/ 22 w 489"/>
                  <a:gd name="T11" fmla="*/ 18 h 296"/>
                  <a:gd name="T12" fmla="*/ 8 w 489"/>
                  <a:gd name="T13" fmla="*/ 10 h 296"/>
                  <a:gd name="T14" fmla="*/ 17 w 489"/>
                  <a:gd name="T15" fmla="*/ 20 h 296"/>
                  <a:gd name="T16" fmla="*/ 42 w 489"/>
                  <a:gd name="T17" fmla="*/ 33 h 296"/>
                  <a:gd name="T18" fmla="*/ 73 w 489"/>
                  <a:gd name="T19" fmla="*/ 37 h 296"/>
                  <a:gd name="T20" fmla="*/ 76 w 489"/>
                  <a:gd name="T21" fmla="*/ 28 h 296"/>
                  <a:gd name="T22" fmla="*/ 62 w 489"/>
                  <a:gd name="T23" fmla="*/ 15 h 296"/>
                  <a:gd name="T24" fmla="*/ 26 w 489"/>
                  <a:gd name="T25" fmla="*/ 2 h 296"/>
                  <a:gd name="T26" fmla="*/ 0 w 489"/>
                  <a:gd name="T27" fmla="*/ 0 h 296"/>
                  <a:gd name="T28" fmla="*/ 2 w 489"/>
                  <a:gd name="T29" fmla="*/ 4 h 296"/>
                  <a:gd name="T30" fmla="*/ 2 w 489"/>
                  <a:gd name="T31" fmla="*/ 4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</p:grpSp>
      <p:sp>
        <p:nvSpPr>
          <p:cNvPr id="25" name="Freeform 28"/>
          <p:cNvSpPr>
            <a:spLocks/>
          </p:cNvSpPr>
          <p:nvPr/>
        </p:nvSpPr>
        <p:spPr bwMode="auto">
          <a:xfrm>
            <a:off x="1201738" y="5054600"/>
            <a:ext cx="9077325" cy="728663"/>
          </a:xfrm>
          <a:custGeom>
            <a:avLst/>
            <a:gdLst>
              <a:gd name="T0" fmla="*/ 0 w 4288"/>
              <a:gd name="T1" fmla="*/ 0 h 459"/>
              <a:gd name="T2" fmla="*/ 2147483647 w 4288"/>
              <a:gd name="T3" fmla="*/ 645160443 h 459"/>
              <a:gd name="T4" fmla="*/ 2147483647 w 4288"/>
              <a:gd name="T5" fmla="*/ 362902749 h 459"/>
              <a:gd name="T6" fmla="*/ 2147483647 w 4288"/>
              <a:gd name="T7" fmla="*/ 947579400 h 459"/>
              <a:gd name="T8" fmla="*/ 2147483647 w 4288"/>
              <a:gd name="T9" fmla="*/ 383064013 h 459"/>
              <a:gd name="T10" fmla="*/ 2147483647 w 4288"/>
              <a:gd name="T11" fmla="*/ 1149192039 h 459"/>
              <a:gd name="T12" fmla="*/ 2147483647 w 4288"/>
              <a:gd name="T13" fmla="*/ 342741485 h 45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6" name="Freeform 29"/>
          <p:cNvSpPr>
            <a:spLocks/>
          </p:cNvSpPr>
          <p:nvPr/>
        </p:nvSpPr>
        <p:spPr bwMode="auto">
          <a:xfrm>
            <a:off x="5435600" y="1930400"/>
            <a:ext cx="1185863" cy="381000"/>
          </a:xfrm>
          <a:custGeom>
            <a:avLst/>
            <a:gdLst>
              <a:gd name="T0" fmla="*/ 0 w 560"/>
              <a:gd name="T1" fmla="*/ 80645000 h 240"/>
              <a:gd name="T2" fmla="*/ 940858069 w 560"/>
              <a:gd name="T3" fmla="*/ 362902500 h 240"/>
              <a:gd name="T4" fmla="*/ 1505372910 w 560"/>
              <a:gd name="T5" fmla="*/ 40322500 h 240"/>
              <a:gd name="T6" fmla="*/ 1881716137 w 560"/>
              <a:gd name="T7" fmla="*/ 604837500 h 24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828800" y="1511300"/>
            <a:ext cx="85344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065868" y="4051300"/>
            <a:ext cx="8043333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142C26F2-636E-4335-99D3-BA625B975278}" type="datetimeFigureOut">
              <a:rPr lang="en-US"/>
              <a:pPr>
                <a:defRPr/>
              </a:pPr>
              <a:t>12/14/2022</a:t>
            </a:fld>
            <a:endParaRPr lang="en-US"/>
          </a:p>
        </p:txBody>
      </p:sp>
      <p:sp>
        <p:nvSpPr>
          <p:cNvPr id="2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04835B92-DB5E-4B25-ABA3-6F0EFC92F2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991667"/>
      </p:ext>
    </p:extLst>
  </p:cSld>
  <p:clrMapOvr>
    <a:masterClrMapping/>
  </p:clrMapOvr>
  <p:transition>
    <p:push dir="u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9BD2FF09-4565-4C74-8F90-E3BB45A88A21}" type="datetimeFigureOut">
              <a:rPr lang="en-US"/>
              <a:pPr>
                <a:defRPr/>
              </a:pPr>
              <a:t>12/14/2022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A0A3A567-85BB-4EE1-90A0-F46D3D8CBE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351575"/>
      </p:ext>
    </p:extLst>
  </p:cSld>
  <p:clrMapOvr>
    <a:masterClrMapping/>
  </p:clrMapOvr>
  <p:transition>
    <p:push dir="u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0C476AA6-7430-40B4-A80A-F03A04C0C233}" type="datetimeFigureOut">
              <a:rPr lang="en-US"/>
              <a:pPr>
                <a:defRPr/>
              </a:pPr>
              <a:t>12/14/2022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E30D9D44-0642-4345-BF66-B6EF4F5C60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744516"/>
      </p:ext>
    </p:extLst>
  </p:cSld>
  <p:clrMapOvr>
    <a:masterClrMapping/>
  </p:clrMapOvr>
  <p:transition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AB5581-F994-487F-8BCD-4888B8E916CE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716029623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828800"/>
            <a:ext cx="50292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46800" y="1828800"/>
            <a:ext cx="50292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8CECB6BE-94DB-4418-A681-06F868AA3CCF}" type="datetimeFigureOut">
              <a:rPr lang="en-US"/>
              <a:pPr>
                <a:defRPr/>
              </a:pPr>
              <a:t>12/14/2022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B002BB98-5D58-48AD-BEAE-8D794E14DD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262539"/>
      </p:ext>
    </p:extLst>
  </p:cSld>
  <p:clrMapOvr>
    <a:masterClrMapping/>
  </p:clrMapOvr>
  <p:transition>
    <p:push dir="u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BEFAE8DD-CAE8-4845-9FF8-C9C50E91C788}" type="datetimeFigureOut">
              <a:rPr lang="en-US"/>
              <a:pPr>
                <a:defRPr/>
              </a:pPr>
              <a:t>12/14/2022</a:t>
            </a:fld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6F3983E0-622D-4EBE-9091-3579ABB8C6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519176"/>
      </p:ext>
    </p:extLst>
  </p:cSld>
  <p:clrMapOvr>
    <a:masterClrMapping/>
  </p:clrMapOvr>
  <p:transition>
    <p:push dir="u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8CB8259A-9194-47FF-B7CC-DC42394BF072}" type="datetimeFigureOut">
              <a:rPr lang="en-US"/>
              <a:pPr>
                <a:defRPr/>
              </a:pPr>
              <a:t>12/14/2022</a:t>
            </a:fld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2C0622B4-64AE-485B-8974-A525CD3B22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065869"/>
      </p:ext>
    </p:extLst>
  </p:cSld>
  <p:clrMapOvr>
    <a:masterClrMapping/>
  </p:clrMapOvr>
  <p:transition>
    <p:push dir="u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DAF53C58-DF66-44D4-8CE4-CEFEA4F77688}" type="datetimeFigureOut">
              <a:rPr lang="en-US"/>
              <a:pPr>
                <a:defRPr/>
              </a:pPr>
              <a:t>12/14/2022</a:t>
            </a:fld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695DEBFE-7B77-4BB0-9CC4-24568358A0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66040"/>
      </p:ext>
    </p:extLst>
  </p:cSld>
  <p:clrMapOvr>
    <a:masterClrMapping/>
  </p:clrMapOvr>
  <p:transition>
    <p:push dir="u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36418C93-81C5-4B19-B97E-C59AEF8C0808}" type="datetimeFigureOut">
              <a:rPr lang="en-US"/>
              <a:pPr>
                <a:defRPr/>
              </a:pPr>
              <a:t>12/14/2022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92A64D3A-8B3C-4739-B082-8E5DCBA520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32917"/>
      </p:ext>
    </p:extLst>
  </p:cSld>
  <p:clrMapOvr>
    <a:masterClrMapping/>
  </p:clrMapOvr>
  <p:transition>
    <p:push dir="u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FCDCCDC9-E1C9-452A-B4A1-9985350602D5}" type="datetimeFigureOut">
              <a:rPr lang="en-US"/>
              <a:pPr>
                <a:defRPr/>
              </a:pPr>
              <a:t>12/14/2022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1D35B25B-6091-4373-B89E-C75E391D1D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196083"/>
      </p:ext>
    </p:extLst>
  </p:cSld>
  <p:clrMapOvr>
    <a:masterClrMapping/>
  </p:clrMapOvr>
  <p:transition>
    <p:push dir="u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44E4B56A-6CBA-49A1-A6AC-59AFDAD70CF9}" type="datetimeFigureOut">
              <a:rPr lang="en-US"/>
              <a:pPr>
                <a:defRPr/>
              </a:pPr>
              <a:t>12/14/2022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54232041-7CF2-476B-9E1B-8D9E124DF6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240444"/>
      </p:ext>
    </p:extLst>
  </p:cSld>
  <p:clrMapOvr>
    <a:masterClrMapping/>
  </p:clrMapOvr>
  <p:transition>
    <p:push dir="u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10600" y="152400"/>
            <a:ext cx="2565400" cy="5334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52400"/>
            <a:ext cx="7493000" cy="5334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06A3E7DB-8D43-4FF7-8B86-A536A2403C68}" type="datetimeFigureOut">
              <a:rPr lang="en-US"/>
              <a:pPr>
                <a:defRPr/>
              </a:pPr>
              <a:t>12/14/2022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71D09A5F-109E-47A3-B01B-FCF84BB772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514201"/>
      </p:ext>
    </p:extLst>
  </p:cSld>
  <p:clrMapOvr>
    <a:masterClrMapping/>
  </p:clrMapOvr>
  <p:transition>
    <p:push dir="u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491839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848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1E0259-E3FF-4E0A-A009-C75EE1A97181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065720422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2990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6AA4F4-1AF7-4472-B432-D3DDDA43F266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97519443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61B80D-E4D6-43B7-88B8-DEC2A9B509FA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651219725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A890F2-CAAA-4D39-BC78-175342D7A414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289909418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995379-5CD1-4E27-902C-2B20E81AACD2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75674549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5" Type="http://schemas.openxmlformats.org/officeDocument/2006/relationships/image" Target="../media/image2.png"/><Relationship Id="rId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3143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43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43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8D7B5CE6-4BA4-4749-B4FD-4BD508873CEE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48" r:id="rId1"/>
    <p:sldLayoutId id="2147484649" r:id="rId2"/>
    <p:sldLayoutId id="2147484650" r:id="rId3"/>
    <p:sldLayoutId id="2147484651" r:id="rId4"/>
    <p:sldLayoutId id="2147484652" r:id="rId5"/>
    <p:sldLayoutId id="2147484653" r:id="rId6"/>
    <p:sldLayoutId id="2147484654" r:id="rId7"/>
    <p:sldLayoutId id="2147484655" r:id="rId8"/>
    <p:sldLayoutId id="2147484656" r:id="rId9"/>
    <p:sldLayoutId id="2147484657" r:id="rId10"/>
    <p:sldLayoutId id="2147484658" r:id="rId11"/>
    <p:sldLayoutId id="2147484659" r:id="rId12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CD3DA37-B189-424B-8432-2FD1FB8794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72" r:id="rId1"/>
    <p:sldLayoutId id="2147484673" r:id="rId2"/>
    <p:sldLayoutId id="2147484674" r:id="rId3"/>
    <p:sldLayoutId id="2147484675" r:id="rId4"/>
    <p:sldLayoutId id="2147484676" r:id="rId5"/>
    <p:sldLayoutId id="2147484677" r:id="rId6"/>
    <p:sldLayoutId id="2147484678" r:id="rId7"/>
    <p:sldLayoutId id="2147484679" r:id="rId8"/>
    <p:sldLayoutId id="2147484680" r:id="rId9"/>
    <p:sldLayoutId id="2147484681" r:id="rId10"/>
    <p:sldLayoutId id="2147484682" r:id="rId11"/>
    <p:sldLayoutId id="2147484683" r:id="rId12"/>
    <p:sldLayoutId id="2147484684" r:id="rId13"/>
  </p:sldLayoutIdLst>
  <p:transition spd="med">
    <p:randomBar dir="vert"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/>
              <a:t>Bấm để sửa kiểu tiêu đề Bản cái</a:t>
            </a:r>
            <a:endParaRPr lang="en-US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/>
              <a:t>Chỉnh sửa kiểu văn bản của Bản cái</a:t>
            </a:r>
          </a:p>
          <a:p>
            <a:pPr lvl="1"/>
            <a:r>
              <a:rPr lang="vi-VN" altLang="en-US"/>
              <a:t>Mức hai</a:t>
            </a:r>
          </a:p>
          <a:p>
            <a:pPr lvl="2"/>
            <a:r>
              <a:rPr lang="vi-VN" altLang="en-US"/>
              <a:t>Mức ba</a:t>
            </a:r>
          </a:p>
          <a:p>
            <a:pPr lvl="3"/>
            <a:r>
              <a:rPr lang="vi-VN" altLang="en-US"/>
              <a:t>Mức bốn</a:t>
            </a:r>
          </a:p>
          <a:p>
            <a:pPr lvl="4"/>
            <a:r>
              <a:rPr lang="vi-VN" altLang="en-US"/>
              <a:t>Mức năm</a:t>
            </a:r>
            <a:endParaRPr lang="en-US" alt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1F326C5-EE17-4706-A31B-49288206EE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85" r:id="rId1"/>
    <p:sldLayoutId id="2147484686" r:id="rId2"/>
    <p:sldLayoutId id="2147484687" r:id="rId3"/>
    <p:sldLayoutId id="2147484688" r:id="rId4"/>
    <p:sldLayoutId id="2147484689" r:id="rId5"/>
    <p:sldLayoutId id="2147484690" r:id="rId6"/>
    <p:sldLayoutId id="2147484691" r:id="rId7"/>
    <p:sldLayoutId id="2147484692" r:id="rId8"/>
    <p:sldLayoutId id="2147484693" r:id="rId9"/>
    <p:sldLayoutId id="2147484694" r:id="rId10"/>
    <p:sldLayoutId id="2147484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reeform 2"/>
          <p:cNvSpPr>
            <a:spLocks/>
          </p:cNvSpPr>
          <p:nvPr/>
        </p:nvSpPr>
        <p:spPr bwMode="auto">
          <a:xfrm rot="-3172564">
            <a:off x="10564019" y="-362743"/>
            <a:ext cx="1162050" cy="2779712"/>
          </a:xfrm>
          <a:custGeom>
            <a:avLst/>
            <a:gdLst>
              <a:gd name="T0" fmla="*/ 465160249 w 2903"/>
              <a:gd name="T1" fmla="*/ 184617372 h 3686"/>
              <a:gd name="T2" fmla="*/ 411001033 w 2903"/>
              <a:gd name="T3" fmla="*/ 34109457 h 3686"/>
              <a:gd name="T4" fmla="*/ 359085058 w 2903"/>
              <a:gd name="T5" fmla="*/ 0 h 3686"/>
              <a:gd name="T6" fmla="*/ 17625693 w 2903"/>
              <a:gd name="T7" fmla="*/ 1198520784 h 3686"/>
              <a:gd name="T8" fmla="*/ 17625693 w 2903"/>
              <a:gd name="T9" fmla="*/ 1376316867 h 3686"/>
              <a:gd name="T10" fmla="*/ 0 w 2903"/>
              <a:gd name="T11" fmla="*/ 1548142910 h 3686"/>
              <a:gd name="T12" fmla="*/ 11536839 w 2903"/>
              <a:gd name="T13" fmla="*/ 1571593303 h 3686"/>
              <a:gd name="T14" fmla="*/ 70663288 w 2903"/>
              <a:gd name="T15" fmla="*/ 1430465697 h 3686"/>
              <a:gd name="T16" fmla="*/ 118573533 w 2903"/>
              <a:gd name="T17" fmla="*/ 1376316867 h 3686"/>
              <a:gd name="T18" fmla="*/ 465160249 w 2903"/>
              <a:gd name="T19" fmla="*/ 184617372 h 3686"/>
              <a:gd name="T20" fmla="*/ 465160249 w 2903"/>
              <a:gd name="T21" fmla="*/ 184617372 h 368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52400"/>
            <a:ext cx="9161463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828800"/>
            <a:ext cx="102616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8288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5F177C4F-916C-4605-B15E-9F6E3C719559}" type="datetimeFigureOut">
              <a:rPr lang="en-US"/>
              <a:pPr>
                <a:defRPr/>
              </a:pPr>
              <a:t>12/14/2022</a:t>
            </a:fld>
            <a:endParaRPr lang="en-US"/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741863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58263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4EA0EA0E-445E-41D2-9F94-2025A934C6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128" name="Freeform 8"/>
          <p:cNvSpPr>
            <a:spLocks/>
          </p:cNvSpPr>
          <p:nvPr/>
        </p:nvSpPr>
        <p:spPr bwMode="auto">
          <a:xfrm rot="-3172564">
            <a:off x="10681494" y="-324643"/>
            <a:ext cx="1165225" cy="2795587"/>
          </a:xfrm>
          <a:custGeom>
            <a:avLst/>
            <a:gdLst>
              <a:gd name="T0" fmla="*/ 367400126 w 2911"/>
              <a:gd name="T1" fmla="*/ 0 h 3703"/>
              <a:gd name="T2" fmla="*/ 20829548 w 2911"/>
              <a:gd name="T3" fmla="*/ 1212319784 h 3703"/>
              <a:gd name="T4" fmla="*/ 20989661 w 2911"/>
              <a:gd name="T5" fmla="*/ 1368831301 h 3703"/>
              <a:gd name="T6" fmla="*/ 0 w 2911"/>
              <a:gd name="T7" fmla="*/ 1553565996 h 3703"/>
              <a:gd name="T8" fmla="*/ 8011272 w 2911"/>
              <a:gd name="T9" fmla="*/ 1583499464 h 3703"/>
              <a:gd name="T10" fmla="*/ 67615873 w 2911"/>
              <a:gd name="T11" fmla="*/ 1433402477 h 3703"/>
              <a:gd name="T12" fmla="*/ 122252957 w 2911"/>
              <a:gd name="T13" fmla="*/ 1376956121 h 3703"/>
              <a:gd name="T14" fmla="*/ 466420234 w 2911"/>
              <a:gd name="T15" fmla="*/ 183023650 h 3703"/>
              <a:gd name="T16" fmla="*/ 414827305 w 2911"/>
              <a:gd name="T17" fmla="*/ 41052238 h 3703"/>
              <a:gd name="T18" fmla="*/ 367400126 w 2911"/>
              <a:gd name="T19" fmla="*/ 0 h 3703"/>
              <a:gd name="T20" fmla="*/ 367400126 w 2911"/>
              <a:gd name="T21" fmla="*/ 0 h 370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5129" name="Freeform 9"/>
          <p:cNvSpPr>
            <a:spLocks/>
          </p:cNvSpPr>
          <p:nvPr/>
        </p:nvSpPr>
        <p:spPr bwMode="auto">
          <a:xfrm rot="-3172564">
            <a:off x="10612437" y="-69849"/>
            <a:ext cx="1025525" cy="2095500"/>
          </a:xfrm>
          <a:custGeom>
            <a:avLst/>
            <a:gdLst>
              <a:gd name="T0" fmla="*/ 0 w 2561"/>
              <a:gd name="T1" fmla="*/ 1061234546 h 2777"/>
              <a:gd name="T2" fmla="*/ 69271991 w 2561"/>
              <a:gd name="T3" fmla="*/ 1090274237 h 2777"/>
              <a:gd name="T4" fmla="*/ 118018666 w 2561"/>
              <a:gd name="T5" fmla="*/ 1185934529 h 2777"/>
              <a:gd name="T6" fmla="*/ 410660494 w 2561"/>
              <a:gd name="T7" fmla="*/ 170395013 h 2777"/>
              <a:gd name="T8" fmla="*/ 339624568 w 2561"/>
              <a:gd name="T9" fmla="*/ 35018318 h 2777"/>
              <a:gd name="T10" fmla="*/ 304347469 w 2561"/>
              <a:gd name="T11" fmla="*/ 0 h 2777"/>
              <a:gd name="T12" fmla="*/ 0 w 2561"/>
              <a:gd name="T13" fmla="*/ 1061234546 h 2777"/>
              <a:gd name="T14" fmla="*/ 0 w 2561"/>
              <a:gd name="T15" fmla="*/ 1061234546 h 277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vi-VN"/>
          </a:p>
        </p:txBody>
      </p:sp>
      <p:grpSp>
        <p:nvGrpSpPr>
          <p:cNvPr id="5130" name="Group 10"/>
          <p:cNvGrpSpPr>
            <a:grpSpLocks/>
          </p:cNvGrpSpPr>
          <p:nvPr/>
        </p:nvGrpSpPr>
        <p:grpSpPr bwMode="auto">
          <a:xfrm>
            <a:off x="11113" y="5540375"/>
            <a:ext cx="2378075" cy="1246188"/>
            <a:chOff x="5" y="3490"/>
            <a:chExt cx="1124" cy="785"/>
          </a:xfrm>
        </p:grpSpPr>
        <p:sp>
          <p:nvSpPr>
            <p:cNvPr id="5147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>
                <a:gd name="T0" fmla="*/ 397 w 2177"/>
                <a:gd name="T1" fmla="*/ 315 h 1298"/>
                <a:gd name="T2" fmla="*/ 355 w 2177"/>
                <a:gd name="T3" fmla="*/ 277 h 1298"/>
                <a:gd name="T4" fmla="*/ 333 w 2177"/>
                <a:gd name="T5" fmla="*/ 120 h 1298"/>
                <a:gd name="T6" fmla="*/ 535 w 2177"/>
                <a:gd name="T7" fmla="*/ 83 h 1298"/>
                <a:gd name="T8" fmla="*/ 545 w 2177"/>
                <a:gd name="T9" fmla="*/ 51 h 1298"/>
                <a:gd name="T10" fmla="*/ 525 w 2177"/>
                <a:gd name="T11" fmla="*/ 25 h 1298"/>
                <a:gd name="T12" fmla="*/ 319 w 2177"/>
                <a:gd name="T13" fmla="*/ 53 h 1298"/>
                <a:gd name="T14" fmla="*/ 305 w 2177"/>
                <a:gd name="T15" fmla="*/ 8 h 1298"/>
                <a:gd name="T16" fmla="*/ 272 w 2177"/>
                <a:gd name="T17" fmla="*/ 0 h 1298"/>
                <a:gd name="T18" fmla="*/ 240 w 2177"/>
                <a:gd name="T19" fmla="*/ 7 h 1298"/>
                <a:gd name="T20" fmla="*/ 222 w 2177"/>
                <a:gd name="T21" fmla="*/ 27 h 1298"/>
                <a:gd name="T22" fmla="*/ 235 w 2177"/>
                <a:gd name="T23" fmla="*/ 72 h 1298"/>
                <a:gd name="T24" fmla="*/ 165 w 2177"/>
                <a:gd name="T25" fmla="*/ 111 h 1298"/>
                <a:gd name="T26" fmla="*/ 246 w 2177"/>
                <a:gd name="T27" fmla="*/ 119 h 1298"/>
                <a:gd name="T28" fmla="*/ 278 w 2177"/>
                <a:gd name="T29" fmla="*/ 223 h 1298"/>
                <a:gd name="T30" fmla="*/ 36 w 2177"/>
                <a:gd name="T31" fmla="*/ 118 h 1298"/>
                <a:gd name="T32" fmla="*/ 12 w 2177"/>
                <a:gd name="T33" fmla="*/ 128 h 1298"/>
                <a:gd name="T34" fmla="*/ 0 w 2177"/>
                <a:gd name="T35" fmla="*/ 159 h 1298"/>
                <a:gd name="T36" fmla="*/ 14 w 2177"/>
                <a:gd name="T37" fmla="*/ 195 h 1298"/>
                <a:gd name="T38" fmla="*/ 285 w 2177"/>
                <a:gd name="T39" fmla="*/ 322 h 1298"/>
                <a:gd name="T40" fmla="*/ 345 w 2177"/>
                <a:gd name="T41" fmla="*/ 314 h 1298"/>
                <a:gd name="T42" fmla="*/ 393 w 2177"/>
                <a:gd name="T43" fmla="*/ 325 h 1298"/>
                <a:gd name="T44" fmla="*/ 397 w 2177"/>
                <a:gd name="T45" fmla="*/ 315 h 1298"/>
                <a:gd name="T46" fmla="*/ 397 w 2177"/>
                <a:gd name="T47" fmla="*/ 315 h 129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148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>
                <a:gd name="T0" fmla="*/ 0 w 143"/>
                <a:gd name="T1" fmla="*/ 2 h 258"/>
                <a:gd name="T2" fmla="*/ 30 w 143"/>
                <a:gd name="T3" fmla="*/ 0 h 258"/>
                <a:gd name="T4" fmla="*/ 35 w 143"/>
                <a:gd name="T5" fmla="*/ 59 h 258"/>
                <a:gd name="T6" fmla="*/ 2 w 143"/>
                <a:gd name="T7" fmla="*/ 65 h 258"/>
                <a:gd name="T8" fmla="*/ 0 w 143"/>
                <a:gd name="T9" fmla="*/ 2 h 258"/>
                <a:gd name="T10" fmla="*/ 0 w 143"/>
                <a:gd name="T11" fmla="*/ 2 h 2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149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>
                <a:gd name="T0" fmla="*/ 34 w 1586"/>
                <a:gd name="T1" fmla="*/ 0 h 821"/>
                <a:gd name="T2" fmla="*/ 332 w 1586"/>
                <a:gd name="T3" fmla="*/ 129 h 821"/>
                <a:gd name="T4" fmla="*/ 356 w 1586"/>
                <a:gd name="T5" fmla="*/ 159 h 821"/>
                <a:gd name="T6" fmla="*/ 396 w 1586"/>
                <a:gd name="T7" fmla="*/ 198 h 821"/>
                <a:gd name="T8" fmla="*/ 391 w 1586"/>
                <a:gd name="T9" fmla="*/ 205 h 821"/>
                <a:gd name="T10" fmla="*/ 337 w 1586"/>
                <a:gd name="T11" fmla="*/ 196 h 821"/>
                <a:gd name="T12" fmla="*/ 286 w 1586"/>
                <a:gd name="T13" fmla="*/ 202 h 821"/>
                <a:gd name="T14" fmla="*/ 10 w 1586"/>
                <a:gd name="T15" fmla="*/ 74 h 821"/>
                <a:gd name="T16" fmla="*/ 0 w 1586"/>
                <a:gd name="T17" fmla="*/ 37 h 821"/>
                <a:gd name="T18" fmla="*/ 11 w 1586"/>
                <a:gd name="T19" fmla="*/ 8 h 821"/>
                <a:gd name="T20" fmla="*/ 34 w 1586"/>
                <a:gd name="T21" fmla="*/ 0 h 821"/>
                <a:gd name="T22" fmla="*/ 34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150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>
                <a:gd name="T0" fmla="*/ 0 w 1049"/>
                <a:gd name="T1" fmla="*/ 82 h 747"/>
                <a:gd name="T2" fmla="*/ 231 w 1049"/>
                <a:gd name="T3" fmla="*/ 187 h 747"/>
                <a:gd name="T4" fmla="*/ 235 w 1049"/>
                <a:gd name="T5" fmla="*/ 134 h 747"/>
                <a:gd name="T6" fmla="*/ 263 w 1049"/>
                <a:gd name="T7" fmla="*/ 106 h 747"/>
                <a:gd name="T8" fmla="*/ 20 w 1049"/>
                <a:gd name="T9" fmla="*/ 0 h 747"/>
                <a:gd name="T10" fmla="*/ 0 w 1049"/>
                <a:gd name="T11" fmla="*/ 32 h 747"/>
                <a:gd name="T12" fmla="*/ 0 w 1049"/>
                <a:gd name="T13" fmla="*/ 82 h 747"/>
                <a:gd name="T14" fmla="*/ 0 w 1049"/>
                <a:gd name="T15" fmla="*/ 82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151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>
                <a:gd name="T0" fmla="*/ 0 w 272"/>
                <a:gd name="T1" fmla="*/ 7 h 241"/>
                <a:gd name="T2" fmla="*/ 39 w 272"/>
                <a:gd name="T3" fmla="*/ 0 h 241"/>
                <a:gd name="T4" fmla="*/ 62 w 272"/>
                <a:gd name="T5" fmla="*/ 9 h 241"/>
                <a:gd name="T6" fmla="*/ 67 w 272"/>
                <a:gd name="T7" fmla="*/ 35 h 241"/>
                <a:gd name="T8" fmla="*/ 40 w 272"/>
                <a:gd name="T9" fmla="*/ 37 h 241"/>
                <a:gd name="T10" fmla="*/ 8 w 272"/>
                <a:gd name="T11" fmla="*/ 61 h 241"/>
                <a:gd name="T12" fmla="*/ 0 w 272"/>
                <a:gd name="T13" fmla="*/ 7 h 241"/>
                <a:gd name="T14" fmla="*/ 0 w 272"/>
                <a:gd name="T15" fmla="*/ 7 h 2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152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>
                <a:gd name="T0" fmla="*/ 38 w 152"/>
                <a:gd name="T1" fmla="*/ 1 h 224"/>
                <a:gd name="T2" fmla="*/ 38 w 152"/>
                <a:gd name="T3" fmla="*/ 56 h 224"/>
                <a:gd name="T4" fmla="*/ 0 w 152"/>
                <a:gd name="T5" fmla="*/ 2 h 224"/>
                <a:gd name="T6" fmla="*/ 18 w 152"/>
                <a:gd name="T7" fmla="*/ 0 h 224"/>
                <a:gd name="T8" fmla="*/ 38 w 152"/>
                <a:gd name="T9" fmla="*/ 1 h 224"/>
                <a:gd name="T10" fmla="*/ 38 w 152"/>
                <a:gd name="T11" fmla="*/ 1 h 2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153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>
                <a:gd name="T0" fmla="*/ 0 w 386"/>
                <a:gd name="T1" fmla="*/ 20 h 764"/>
                <a:gd name="T2" fmla="*/ 22 w 386"/>
                <a:gd name="T3" fmla="*/ 0 h 764"/>
                <a:gd name="T4" fmla="*/ 58 w 386"/>
                <a:gd name="T5" fmla="*/ 2 h 764"/>
                <a:gd name="T6" fmla="*/ 97 w 386"/>
                <a:gd name="T7" fmla="*/ 192 h 764"/>
                <a:gd name="T8" fmla="*/ 70 w 386"/>
                <a:gd name="T9" fmla="*/ 181 h 764"/>
                <a:gd name="T10" fmla="*/ 38 w 386"/>
                <a:gd name="T11" fmla="*/ 170 h 764"/>
                <a:gd name="T12" fmla="*/ 0 w 386"/>
                <a:gd name="T13" fmla="*/ 20 h 764"/>
                <a:gd name="T14" fmla="*/ 0 w 386"/>
                <a:gd name="T15" fmla="*/ 20 h 7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154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>
                <a:gd name="T0" fmla="*/ 173 w 728"/>
                <a:gd name="T1" fmla="*/ 0 h 348"/>
                <a:gd name="T2" fmla="*/ 0 w 728"/>
                <a:gd name="T3" fmla="*/ 27 h 348"/>
                <a:gd name="T4" fmla="*/ 7 w 728"/>
                <a:gd name="T5" fmla="*/ 87 h 348"/>
                <a:gd name="T6" fmla="*/ 179 w 728"/>
                <a:gd name="T7" fmla="*/ 60 h 348"/>
                <a:gd name="T8" fmla="*/ 182 w 728"/>
                <a:gd name="T9" fmla="*/ 11 h 348"/>
                <a:gd name="T10" fmla="*/ 173 w 728"/>
                <a:gd name="T11" fmla="*/ 0 h 348"/>
                <a:gd name="T12" fmla="*/ 173 w 728"/>
                <a:gd name="T13" fmla="*/ 0 h 3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155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>
                <a:gd name="T0" fmla="*/ 68 w 312"/>
                <a:gd name="T1" fmla="*/ 0 h 135"/>
                <a:gd name="T2" fmla="*/ 0 w 312"/>
                <a:gd name="T3" fmla="*/ 19 h 135"/>
                <a:gd name="T4" fmla="*/ 78 w 312"/>
                <a:gd name="T5" fmla="*/ 33 h 135"/>
                <a:gd name="T6" fmla="*/ 68 w 312"/>
                <a:gd name="T7" fmla="*/ 0 h 135"/>
                <a:gd name="T8" fmla="*/ 68 w 312"/>
                <a:gd name="T9" fmla="*/ 0 h 1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grpSp>
          <p:nvGrpSpPr>
            <p:cNvPr id="5156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5157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5170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>
                    <a:gd name="T0" fmla="*/ 0 w 313"/>
                    <a:gd name="T1" fmla="*/ 26 h 175"/>
                    <a:gd name="T2" fmla="*/ 29 w 313"/>
                    <a:gd name="T3" fmla="*/ 2 h 175"/>
                    <a:gd name="T4" fmla="*/ 54 w 313"/>
                    <a:gd name="T5" fmla="*/ 0 h 175"/>
                    <a:gd name="T6" fmla="*/ 73 w 313"/>
                    <a:gd name="T7" fmla="*/ 6 h 175"/>
                    <a:gd name="T8" fmla="*/ 79 w 313"/>
                    <a:gd name="T9" fmla="*/ 22 h 175"/>
                    <a:gd name="T10" fmla="*/ 42 w 313"/>
                    <a:gd name="T11" fmla="*/ 16 h 175"/>
                    <a:gd name="T12" fmla="*/ 19 w 313"/>
                    <a:gd name="T13" fmla="*/ 25 h 175"/>
                    <a:gd name="T14" fmla="*/ 4 w 313"/>
                    <a:gd name="T15" fmla="*/ 43 h 175"/>
                    <a:gd name="T16" fmla="*/ 0 w 313"/>
                    <a:gd name="T17" fmla="*/ 26 h 175"/>
                    <a:gd name="T18" fmla="*/ 0 w 313"/>
                    <a:gd name="T19" fmla="*/ 26 h 17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5171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>
                    <a:gd name="T0" fmla="*/ 0 w 230"/>
                    <a:gd name="T1" fmla="*/ 10 h 266"/>
                    <a:gd name="T2" fmla="*/ 40 w 230"/>
                    <a:gd name="T3" fmla="*/ 67 h 266"/>
                    <a:gd name="T4" fmla="*/ 58 w 230"/>
                    <a:gd name="T5" fmla="*/ 63 h 266"/>
                    <a:gd name="T6" fmla="*/ 56 w 230"/>
                    <a:gd name="T7" fmla="*/ 5 h 266"/>
                    <a:gd name="T8" fmla="*/ 42 w 230"/>
                    <a:gd name="T9" fmla="*/ 0 h 266"/>
                    <a:gd name="T10" fmla="*/ 45 w 230"/>
                    <a:gd name="T11" fmla="*/ 50 h 266"/>
                    <a:gd name="T12" fmla="*/ 18 w 230"/>
                    <a:gd name="T13" fmla="*/ 1 h 266"/>
                    <a:gd name="T14" fmla="*/ 0 w 230"/>
                    <a:gd name="T15" fmla="*/ 10 h 266"/>
                    <a:gd name="T16" fmla="*/ 0 w 230"/>
                    <a:gd name="T17" fmla="*/ 10 h 26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5172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>
                    <a:gd name="T0" fmla="*/ 0 w 87"/>
                    <a:gd name="T1" fmla="*/ 5 h 234"/>
                    <a:gd name="T2" fmla="*/ 9 w 87"/>
                    <a:gd name="T3" fmla="*/ 24 h 234"/>
                    <a:gd name="T4" fmla="*/ 11 w 87"/>
                    <a:gd name="T5" fmla="*/ 39 h 234"/>
                    <a:gd name="T6" fmla="*/ 6 w 87"/>
                    <a:gd name="T7" fmla="*/ 59 h 234"/>
                    <a:gd name="T8" fmla="*/ 20 w 87"/>
                    <a:gd name="T9" fmla="*/ 55 h 234"/>
                    <a:gd name="T10" fmla="*/ 21 w 87"/>
                    <a:gd name="T11" fmla="*/ 29 h 234"/>
                    <a:gd name="T12" fmla="*/ 11 w 87"/>
                    <a:gd name="T13" fmla="*/ 0 h 234"/>
                    <a:gd name="T14" fmla="*/ 0 w 87"/>
                    <a:gd name="T15" fmla="*/ 5 h 234"/>
                    <a:gd name="T16" fmla="*/ 0 w 87"/>
                    <a:gd name="T17" fmla="*/ 5 h 23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</p:grpSp>
          <p:sp>
            <p:nvSpPr>
              <p:cNvPr id="5158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>
                  <a:gd name="T0" fmla="*/ 25 w 1190"/>
                  <a:gd name="T1" fmla="*/ 0 h 500"/>
                  <a:gd name="T2" fmla="*/ 298 w 1190"/>
                  <a:gd name="T3" fmla="*/ 123 h 500"/>
                  <a:gd name="T4" fmla="*/ 269 w 1190"/>
                  <a:gd name="T5" fmla="*/ 125 h 500"/>
                  <a:gd name="T6" fmla="*/ 0 w 1190"/>
                  <a:gd name="T7" fmla="*/ 7 h 500"/>
                  <a:gd name="T8" fmla="*/ 25 w 1190"/>
                  <a:gd name="T9" fmla="*/ 0 h 500"/>
                  <a:gd name="T10" fmla="*/ 25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159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>
                  <a:gd name="T0" fmla="*/ 3 w 489"/>
                  <a:gd name="T1" fmla="*/ 9 h 296"/>
                  <a:gd name="T2" fmla="*/ 40 w 489"/>
                  <a:gd name="T3" fmla="*/ 17 h 296"/>
                  <a:gd name="T4" fmla="*/ 81 w 489"/>
                  <a:gd name="T5" fmla="*/ 35 h 296"/>
                  <a:gd name="T6" fmla="*/ 110 w 489"/>
                  <a:gd name="T7" fmla="*/ 61 h 296"/>
                  <a:gd name="T8" fmla="*/ 81 w 489"/>
                  <a:gd name="T9" fmla="*/ 58 h 296"/>
                  <a:gd name="T10" fmla="*/ 34 w 489"/>
                  <a:gd name="T11" fmla="*/ 37 h 296"/>
                  <a:gd name="T12" fmla="*/ 12 w 489"/>
                  <a:gd name="T13" fmla="*/ 20 h 296"/>
                  <a:gd name="T14" fmla="*/ 26 w 489"/>
                  <a:gd name="T15" fmla="*/ 41 h 296"/>
                  <a:gd name="T16" fmla="*/ 68 w 489"/>
                  <a:gd name="T17" fmla="*/ 68 h 296"/>
                  <a:gd name="T18" fmla="*/ 116 w 489"/>
                  <a:gd name="T19" fmla="*/ 74 h 296"/>
                  <a:gd name="T20" fmla="*/ 122 w 489"/>
                  <a:gd name="T21" fmla="*/ 56 h 296"/>
                  <a:gd name="T22" fmla="*/ 98 w 489"/>
                  <a:gd name="T23" fmla="*/ 30 h 296"/>
                  <a:gd name="T24" fmla="*/ 42 w 489"/>
                  <a:gd name="T25" fmla="*/ 5 h 296"/>
                  <a:gd name="T26" fmla="*/ 0 w 489"/>
                  <a:gd name="T27" fmla="*/ 0 h 296"/>
                  <a:gd name="T28" fmla="*/ 3 w 489"/>
                  <a:gd name="T29" fmla="*/ 9 h 296"/>
                  <a:gd name="T30" fmla="*/ 3 w 489"/>
                  <a:gd name="T31" fmla="*/ 9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160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>
                  <a:gd name="T0" fmla="*/ 6 w 213"/>
                  <a:gd name="T1" fmla="*/ 0 h 478"/>
                  <a:gd name="T2" fmla="*/ 23 w 213"/>
                  <a:gd name="T3" fmla="*/ 6 h 478"/>
                  <a:gd name="T4" fmla="*/ 20 w 213"/>
                  <a:gd name="T5" fmla="*/ 48 h 478"/>
                  <a:gd name="T6" fmla="*/ 27 w 213"/>
                  <a:gd name="T7" fmla="*/ 81 h 478"/>
                  <a:gd name="T8" fmla="*/ 54 w 213"/>
                  <a:gd name="T9" fmla="*/ 112 h 478"/>
                  <a:gd name="T10" fmla="*/ 25 w 213"/>
                  <a:gd name="T11" fmla="*/ 119 h 478"/>
                  <a:gd name="T12" fmla="*/ 8 w 213"/>
                  <a:gd name="T13" fmla="*/ 85 h 478"/>
                  <a:gd name="T14" fmla="*/ 0 w 213"/>
                  <a:gd name="T15" fmla="*/ 14 h 478"/>
                  <a:gd name="T16" fmla="*/ 6 w 213"/>
                  <a:gd name="T17" fmla="*/ 0 h 478"/>
                  <a:gd name="T18" fmla="*/ 6 w 213"/>
                  <a:gd name="T19" fmla="*/ 0 h 47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grpSp>
            <p:nvGrpSpPr>
              <p:cNvPr id="5161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5162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>
                    <a:gd name="T0" fmla="*/ 28 w 150"/>
                    <a:gd name="T1" fmla="*/ 0 h 173"/>
                    <a:gd name="T2" fmla="*/ 10 w 150"/>
                    <a:gd name="T3" fmla="*/ 17 h 173"/>
                    <a:gd name="T4" fmla="*/ 0 w 150"/>
                    <a:gd name="T5" fmla="*/ 44 h 173"/>
                    <a:gd name="T6" fmla="*/ 20 w 150"/>
                    <a:gd name="T7" fmla="*/ 40 h 173"/>
                    <a:gd name="T8" fmla="*/ 26 w 150"/>
                    <a:gd name="T9" fmla="*/ 21 h 173"/>
                    <a:gd name="T10" fmla="*/ 38 w 150"/>
                    <a:gd name="T11" fmla="*/ 7 h 173"/>
                    <a:gd name="T12" fmla="*/ 28 w 150"/>
                    <a:gd name="T13" fmla="*/ 0 h 173"/>
                    <a:gd name="T14" fmla="*/ 28 w 150"/>
                    <a:gd name="T15" fmla="*/ 0 h 17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5163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>
                    <a:gd name="T0" fmla="*/ 39 w 1684"/>
                    <a:gd name="T1" fmla="*/ 0 h 880"/>
                    <a:gd name="T2" fmla="*/ 16 w 1684"/>
                    <a:gd name="T3" fmla="*/ 13 h 880"/>
                    <a:gd name="T4" fmla="*/ 0 w 1684"/>
                    <a:gd name="T5" fmla="*/ 52 h 880"/>
                    <a:gd name="T6" fmla="*/ 17 w 1684"/>
                    <a:gd name="T7" fmla="*/ 90 h 880"/>
                    <a:gd name="T8" fmla="*/ 296 w 1684"/>
                    <a:gd name="T9" fmla="*/ 217 h 880"/>
                    <a:gd name="T10" fmla="*/ 356 w 1684"/>
                    <a:gd name="T11" fmla="*/ 209 h 880"/>
                    <a:gd name="T12" fmla="*/ 404 w 1684"/>
                    <a:gd name="T13" fmla="*/ 220 h 880"/>
                    <a:gd name="T14" fmla="*/ 421 w 1684"/>
                    <a:gd name="T15" fmla="*/ 202 h 880"/>
                    <a:gd name="T16" fmla="*/ 376 w 1684"/>
                    <a:gd name="T17" fmla="*/ 166 h 880"/>
                    <a:gd name="T18" fmla="*/ 357 w 1684"/>
                    <a:gd name="T19" fmla="*/ 128 h 880"/>
                    <a:gd name="T20" fmla="*/ 343 w 1684"/>
                    <a:gd name="T21" fmla="*/ 132 h 880"/>
                    <a:gd name="T22" fmla="*/ 360 w 1684"/>
                    <a:gd name="T23" fmla="*/ 166 h 880"/>
                    <a:gd name="T24" fmla="*/ 395 w 1684"/>
                    <a:gd name="T25" fmla="*/ 203 h 880"/>
                    <a:gd name="T26" fmla="*/ 354 w 1684"/>
                    <a:gd name="T27" fmla="*/ 197 h 880"/>
                    <a:gd name="T28" fmla="*/ 305 w 1684"/>
                    <a:gd name="T29" fmla="*/ 204 h 880"/>
                    <a:gd name="T30" fmla="*/ 314 w 1684"/>
                    <a:gd name="T31" fmla="*/ 163 h 880"/>
                    <a:gd name="T32" fmla="*/ 335 w 1684"/>
                    <a:gd name="T33" fmla="*/ 135 h 880"/>
                    <a:gd name="T34" fmla="*/ 311 w 1684"/>
                    <a:gd name="T35" fmla="*/ 138 h 880"/>
                    <a:gd name="T36" fmla="*/ 292 w 1684"/>
                    <a:gd name="T37" fmla="*/ 165 h 880"/>
                    <a:gd name="T38" fmla="*/ 285 w 1684"/>
                    <a:gd name="T39" fmla="*/ 198 h 880"/>
                    <a:gd name="T40" fmla="*/ 27 w 1684"/>
                    <a:gd name="T41" fmla="*/ 78 h 880"/>
                    <a:gd name="T42" fmla="*/ 20 w 1684"/>
                    <a:gd name="T43" fmla="*/ 54 h 880"/>
                    <a:gd name="T44" fmla="*/ 26 w 1684"/>
                    <a:gd name="T45" fmla="*/ 24 h 880"/>
                    <a:gd name="T46" fmla="*/ 55 w 1684"/>
                    <a:gd name="T47" fmla="*/ 0 h 880"/>
                    <a:gd name="T48" fmla="*/ 39 w 1684"/>
                    <a:gd name="T49" fmla="*/ 0 h 880"/>
                    <a:gd name="T50" fmla="*/ 39 w 1684"/>
                    <a:gd name="T51" fmla="*/ 0 h 880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5164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>
                    <a:gd name="T0" fmla="*/ 29 w 160"/>
                    <a:gd name="T1" fmla="*/ 0 h 335"/>
                    <a:gd name="T2" fmla="*/ 5 w 160"/>
                    <a:gd name="T3" fmla="*/ 26 h 335"/>
                    <a:gd name="T4" fmla="*/ 0 w 160"/>
                    <a:gd name="T5" fmla="*/ 57 h 335"/>
                    <a:gd name="T6" fmla="*/ 9 w 160"/>
                    <a:gd name="T7" fmla="*/ 78 h 335"/>
                    <a:gd name="T8" fmla="*/ 24 w 160"/>
                    <a:gd name="T9" fmla="*/ 83 h 335"/>
                    <a:gd name="T10" fmla="*/ 19 w 160"/>
                    <a:gd name="T11" fmla="*/ 38 h 335"/>
                    <a:gd name="T12" fmla="*/ 40 w 160"/>
                    <a:gd name="T13" fmla="*/ 4 h 335"/>
                    <a:gd name="T14" fmla="*/ 29 w 160"/>
                    <a:gd name="T15" fmla="*/ 0 h 335"/>
                    <a:gd name="T16" fmla="*/ 29 w 160"/>
                    <a:gd name="T17" fmla="*/ 0 h 33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5165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>
                    <a:gd name="T0" fmla="*/ 55 w 642"/>
                    <a:gd name="T1" fmla="*/ 224 h 1188"/>
                    <a:gd name="T2" fmla="*/ 0 w 642"/>
                    <a:gd name="T3" fmla="*/ 31 h 1188"/>
                    <a:gd name="T4" fmla="*/ 21 w 642"/>
                    <a:gd name="T5" fmla="*/ 10 h 1188"/>
                    <a:gd name="T6" fmla="*/ 65 w 642"/>
                    <a:gd name="T7" fmla="*/ 0 h 1188"/>
                    <a:gd name="T8" fmla="*/ 100 w 642"/>
                    <a:gd name="T9" fmla="*/ 15 h 1188"/>
                    <a:gd name="T10" fmla="*/ 162 w 642"/>
                    <a:gd name="T11" fmla="*/ 297 h 1188"/>
                    <a:gd name="T12" fmla="*/ 139 w 642"/>
                    <a:gd name="T13" fmla="*/ 273 h 1188"/>
                    <a:gd name="T14" fmla="*/ 89 w 642"/>
                    <a:gd name="T15" fmla="*/ 25 h 1188"/>
                    <a:gd name="T16" fmla="*/ 57 w 642"/>
                    <a:gd name="T17" fmla="*/ 16 h 1188"/>
                    <a:gd name="T18" fmla="*/ 30 w 642"/>
                    <a:gd name="T19" fmla="*/ 19 h 1188"/>
                    <a:gd name="T20" fmla="*/ 19 w 642"/>
                    <a:gd name="T21" fmla="*/ 36 h 1188"/>
                    <a:gd name="T22" fmla="*/ 77 w 642"/>
                    <a:gd name="T23" fmla="*/ 231 h 1188"/>
                    <a:gd name="T24" fmla="*/ 55 w 642"/>
                    <a:gd name="T25" fmla="*/ 224 h 1188"/>
                    <a:gd name="T26" fmla="*/ 55 w 642"/>
                    <a:gd name="T27" fmla="*/ 224 h 118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5166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>
                    <a:gd name="T0" fmla="*/ 0 w 192"/>
                    <a:gd name="T1" fmla="*/ 7 h 504"/>
                    <a:gd name="T2" fmla="*/ 19 w 192"/>
                    <a:gd name="T3" fmla="*/ 49 h 504"/>
                    <a:gd name="T4" fmla="*/ 29 w 192"/>
                    <a:gd name="T5" fmla="*/ 80 h 504"/>
                    <a:gd name="T6" fmla="*/ 29 w 192"/>
                    <a:gd name="T7" fmla="*/ 126 h 504"/>
                    <a:gd name="T8" fmla="*/ 48 w 192"/>
                    <a:gd name="T9" fmla="*/ 126 h 504"/>
                    <a:gd name="T10" fmla="*/ 47 w 192"/>
                    <a:gd name="T11" fmla="*/ 90 h 504"/>
                    <a:gd name="T12" fmla="*/ 41 w 192"/>
                    <a:gd name="T13" fmla="*/ 52 h 504"/>
                    <a:gd name="T14" fmla="*/ 25 w 192"/>
                    <a:gd name="T15" fmla="*/ 15 h 504"/>
                    <a:gd name="T16" fmla="*/ 16 w 192"/>
                    <a:gd name="T17" fmla="*/ 0 h 504"/>
                    <a:gd name="T18" fmla="*/ 0 w 192"/>
                    <a:gd name="T19" fmla="*/ 7 h 504"/>
                    <a:gd name="T20" fmla="*/ 0 w 192"/>
                    <a:gd name="T21" fmla="*/ 7 h 50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5167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>
                    <a:gd name="T0" fmla="*/ 75 w 390"/>
                    <a:gd name="T1" fmla="*/ 0 h 269"/>
                    <a:gd name="T2" fmla="*/ 65 w 390"/>
                    <a:gd name="T3" fmla="*/ 5 h 269"/>
                    <a:gd name="T4" fmla="*/ 64 w 390"/>
                    <a:gd name="T5" fmla="*/ 17 h 269"/>
                    <a:gd name="T6" fmla="*/ 0 w 390"/>
                    <a:gd name="T7" fmla="*/ 43 h 269"/>
                    <a:gd name="T8" fmla="*/ 0 w 390"/>
                    <a:gd name="T9" fmla="*/ 56 h 269"/>
                    <a:gd name="T10" fmla="*/ 71 w 390"/>
                    <a:gd name="T11" fmla="*/ 57 h 269"/>
                    <a:gd name="T12" fmla="*/ 80 w 390"/>
                    <a:gd name="T13" fmla="*/ 68 h 269"/>
                    <a:gd name="T14" fmla="*/ 98 w 390"/>
                    <a:gd name="T15" fmla="*/ 67 h 269"/>
                    <a:gd name="T16" fmla="*/ 96 w 390"/>
                    <a:gd name="T17" fmla="*/ 48 h 269"/>
                    <a:gd name="T18" fmla="*/ 29 w 390"/>
                    <a:gd name="T19" fmla="*/ 44 h 269"/>
                    <a:gd name="T20" fmla="*/ 84 w 390"/>
                    <a:gd name="T21" fmla="*/ 23 h 269"/>
                    <a:gd name="T22" fmla="*/ 75 w 390"/>
                    <a:gd name="T23" fmla="*/ 0 h 269"/>
                    <a:gd name="T24" fmla="*/ 75 w 390"/>
                    <a:gd name="T25" fmla="*/ 0 h 26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5168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>
                    <a:gd name="T0" fmla="*/ 0 w 941"/>
                    <a:gd name="T1" fmla="*/ 33 h 424"/>
                    <a:gd name="T2" fmla="*/ 216 w 941"/>
                    <a:gd name="T3" fmla="*/ 0 h 424"/>
                    <a:gd name="T4" fmla="*/ 232 w 941"/>
                    <a:gd name="T5" fmla="*/ 20 h 424"/>
                    <a:gd name="T6" fmla="*/ 236 w 941"/>
                    <a:gd name="T7" fmla="*/ 46 h 424"/>
                    <a:gd name="T8" fmla="*/ 226 w 941"/>
                    <a:gd name="T9" fmla="*/ 71 h 424"/>
                    <a:gd name="T10" fmla="*/ 15 w 941"/>
                    <a:gd name="T11" fmla="*/ 106 h 424"/>
                    <a:gd name="T12" fmla="*/ 14 w 941"/>
                    <a:gd name="T13" fmla="*/ 96 h 424"/>
                    <a:gd name="T14" fmla="*/ 216 w 941"/>
                    <a:gd name="T15" fmla="*/ 61 h 424"/>
                    <a:gd name="T16" fmla="*/ 224 w 941"/>
                    <a:gd name="T17" fmla="*/ 37 h 424"/>
                    <a:gd name="T18" fmla="*/ 210 w 941"/>
                    <a:gd name="T19" fmla="*/ 15 h 424"/>
                    <a:gd name="T20" fmla="*/ 0 w 941"/>
                    <a:gd name="T21" fmla="*/ 47 h 424"/>
                    <a:gd name="T22" fmla="*/ 0 w 941"/>
                    <a:gd name="T23" fmla="*/ 33 h 424"/>
                    <a:gd name="T24" fmla="*/ 0 w 941"/>
                    <a:gd name="T25" fmla="*/ 33 h 42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5169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>
                    <a:gd name="T0" fmla="*/ 0 w 488"/>
                    <a:gd name="T1" fmla="*/ 31 h 173"/>
                    <a:gd name="T2" fmla="*/ 17 w 488"/>
                    <a:gd name="T3" fmla="*/ 43 h 173"/>
                    <a:gd name="T4" fmla="*/ 56 w 488"/>
                    <a:gd name="T5" fmla="*/ 41 h 173"/>
                    <a:gd name="T6" fmla="*/ 105 w 488"/>
                    <a:gd name="T7" fmla="*/ 29 h 173"/>
                    <a:gd name="T8" fmla="*/ 123 w 488"/>
                    <a:gd name="T9" fmla="*/ 10 h 173"/>
                    <a:gd name="T10" fmla="*/ 111 w 488"/>
                    <a:gd name="T11" fmla="*/ 0 h 173"/>
                    <a:gd name="T12" fmla="*/ 64 w 488"/>
                    <a:gd name="T13" fmla="*/ 0 h 173"/>
                    <a:gd name="T14" fmla="*/ 28 w 488"/>
                    <a:gd name="T15" fmla="*/ 3 h 173"/>
                    <a:gd name="T16" fmla="*/ 4 w 488"/>
                    <a:gd name="T17" fmla="*/ 19 h 173"/>
                    <a:gd name="T18" fmla="*/ 28 w 488"/>
                    <a:gd name="T19" fmla="*/ 23 h 173"/>
                    <a:gd name="T20" fmla="*/ 69 w 488"/>
                    <a:gd name="T21" fmla="*/ 13 h 173"/>
                    <a:gd name="T22" fmla="*/ 105 w 488"/>
                    <a:gd name="T23" fmla="*/ 13 h 173"/>
                    <a:gd name="T24" fmla="*/ 68 w 488"/>
                    <a:gd name="T25" fmla="*/ 27 h 173"/>
                    <a:gd name="T26" fmla="*/ 36 w 488"/>
                    <a:gd name="T27" fmla="*/ 31 h 173"/>
                    <a:gd name="T28" fmla="*/ 0 w 488"/>
                    <a:gd name="T29" fmla="*/ 31 h 173"/>
                    <a:gd name="T30" fmla="*/ 0 w 488"/>
                    <a:gd name="T31" fmla="*/ 31 h 173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</p:grpSp>
        </p:grpSp>
      </p:grpSp>
      <p:grpSp>
        <p:nvGrpSpPr>
          <p:cNvPr id="5131" name="Group 37"/>
          <p:cNvGrpSpPr>
            <a:grpSpLocks/>
          </p:cNvGrpSpPr>
          <p:nvPr/>
        </p:nvGrpSpPr>
        <p:grpSpPr bwMode="auto">
          <a:xfrm>
            <a:off x="11574463" y="2116138"/>
            <a:ext cx="514350" cy="4308475"/>
            <a:chOff x="5468" y="1333"/>
            <a:chExt cx="243" cy="2714"/>
          </a:xfrm>
        </p:grpSpPr>
        <p:sp>
          <p:nvSpPr>
            <p:cNvPr id="5145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>
                <a:gd name="T0" fmla="*/ 49 w 772"/>
                <a:gd name="T1" fmla="*/ 603 h 3266"/>
                <a:gd name="T2" fmla="*/ 27 w 772"/>
                <a:gd name="T3" fmla="*/ 562 h 3266"/>
                <a:gd name="T4" fmla="*/ 23 w 772"/>
                <a:gd name="T5" fmla="*/ 531 h 3266"/>
                <a:gd name="T6" fmla="*/ 26 w 772"/>
                <a:gd name="T7" fmla="*/ 485 h 3266"/>
                <a:gd name="T8" fmla="*/ 42 w 772"/>
                <a:gd name="T9" fmla="*/ 430 h 3266"/>
                <a:gd name="T10" fmla="*/ 45 w 772"/>
                <a:gd name="T11" fmla="*/ 395 h 3266"/>
                <a:gd name="T12" fmla="*/ 42 w 772"/>
                <a:gd name="T13" fmla="*/ 372 h 3266"/>
                <a:gd name="T14" fmla="*/ 28 w 772"/>
                <a:gd name="T15" fmla="*/ 355 h 3266"/>
                <a:gd name="T16" fmla="*/ 25 w 772"/>
                <a:gd name="T17" fmla="*/ 333 h 3266"/>
                <a:gd name="T18" fmla="*/ 30 w 772"/>
                <a:gd name="T19" fmla="*/ 303 h 3266"/>
                <a:gd name="T20" fmla="*/ 52 w 772"/>
                <a:gd name="T21" fmla="*/ 221 h 3266"/>
                <a:gd name="T22" fmla="*/ 54 w 772"/>
                <a:gd name="T23" fmla="*/ 180 h 3266"/>
                <a:gd name="T24" fmla="*/ 49 w 772"/>
                <a:gd name="T25" fmla="*/ 136 h 3266"/>
                <a:gd name="T26" fmla="*/ 30 w 772"/>
                <a:gd name="T27" fmla="*/ 115 h 3266"/>
                <a:gd name="T28" fmla="*/ 14 w 772"/>
                <a:gd name="T29" fmla="*/ 80 h 3266"/>
                <a:gd name="T30" fmla="*/ 0 w 772"/>
                <a:gd name="T31" fmla="*/ 0 h 3266"/>
                <a:gd name="T32" fmla="*/ 2 w 772"/>
                <a:gd name="T33" fmla="*/ 73 h 3266"/>
                <a:gd name="T34" fmla="*/ 13 w 772"/>
                <a:gd name="T35" fmla="*/ 117 h 3266"/>
                <a:gd name="T36" fmla="*/ 27 w 772"/>
                <a:gd name="T37" fmla="*/ 144 h 3266"/>
                <a:gd name="T38" fmla="*/ 42 w 772"/>
                <a:gd name="T39" fmla="*/ 159 h 3266"/>
                <a:gd name="T40" fmla="*/ 43 w 772"/>
                <a:gd name="T41" fmla="*/ 199 h 3266"/>
                <a:gd name="T42" fmla="*/ 35 w 772"/>
                <a:gd name="T43" fmla="*/ 242 h 3266"/>
                <a:gd name="T44" fmla="*/ 17 w 772"/>
                <a:gd name="T45" fmla="*/ 316 h 3266"/>
                <a:gd name="T46" fmla="*/ 16 w 772"/>
                <a:gd name="T47" fmla="*/ 364 h 3266"/>
                <a:gd name="T48" fmla="*/ 33 w 772"/>
                <a:gd name="T49" fmla="*/ 391 h 3266"/>
                <a:gd name="T50" fmla="*/ 32 w 772"/>
                <a:gd name="T51" fmla="*/ 416 h 3266"/>
                <a:gd name="T52" fmla="*/ 18 w 772"/>
                <a:gd name="T53" fmla="*/ 468 h 3266"/>
                <a:gd name="T54" fmla="*/ 11 w 772"/>
                <a:gd name="T55" fmla="*/ 518 h 3266"/>
                <a:gd name="T56" fmla="*/ 17 w 772"/>
                <a:gd name="T57" fmla="*/ 571 h 3266"/>
                <a:gd name="T58" fmla="*/ 30 w 772"/>
                <a:gd name="T59" fmla="*/ 600 h 3266"/>
                <a:gd name="T60" fmla="*/ 47 w 772"/>
                <a:gd name="T61" fmla="*/ 623 h 3266"/>
                <a:gd name="T62" fmla="*/ 49 w 772"/>
                <a:gd name="T63" fmla="*/ 603 h 3266"/>
                <a:gd name="T64" fmla="*/ 49 w 772"/>
                <a:gd name="T65" fmla="*/ 603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146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>
                <a:gd name="T0" fmla="*/ 49 w 772"/>
                <a:gd name="T1" fmla="*/ 789 h 3266"/>
                <a:gd name="T2" fmla="*/ 27 w 772"/>
                <a:gd name="T3" fmla="*/ 737 h 3266"/>
                <a:gd name="T4" fmla="*/ 23 w 772"/>
                <a:gd name="T5" fmla="*/ 696 h 3266"/>
                <a:gd name="T6" fmla="*/ 26 w 772"/>
                <a:gd name="T7" fmla="*/ 636 h 3266"/>
                <a:gd name="T8" fmla="*/ 42 w 772"/>
                <a:gd name="T9" fmla="*/ 563 h 3266"/>
                <a:gd name="T10" fmla="*/ 45 w 772"/>
                <a:gd name="T11" fmla="*/ 518 h 3266"/>
                <a:gd name="T12" fmla="*/ 42 w 772"/>
                <a:gd name="T13" fmla="*/ 487 h 3266"/>
                <a:gd name="T14" fmla="*/ 28 w 772"/>
                <a:gd name="T15" fmla="*/ 465 h 3266"/>
                <a:gd name="T16" fmla="*/ 25 w 772"/>
                <a:gd name="T17" fmla="*/ 437 h 3266"/>
                <a:gd name="T18" fmla="*/ 30 w 772"/>
                <a:gd name="T19" fmla="*/ 397 h 3266"/>
                <a:gd name="T20" fmla="*/ 52 w 772"/>
                <a:gd name="T21" fmla="*/ 289 h 3266"/>
                <a:gd name="T22" fmla="*/ 54 w 772"/>
                <a:gd name="T23" fmla="*/ 237 h 3266"/>
                <a:gd name="T24" fmla="*/ 49 w 772"/>
                <a:gd name="T25" fmla="*/ 179 h 3266"/>
                <a:gd name="T26" fmla="*/ 30 w 772"/>
                <a:gd name="T27" fmla="*/ 151 h 3266"/>
                <a:gd name="T28" fmla="*/ 14 w 772"/>
                <a:gd name="T29" fmla="*/ 106 h 3266"/>
                <a:gd name="T30" fmla="*/ 0 w 772"/>
                <a:gd name="T31" fmla="*/ 0 h 3266"/>
                <a:gd name="T32" fmla="*/ 2 w 772"/>
                <a:gd name="T33" fmla="*/ 96 h 3266"/>
                <a:gd name="T34" fmla="*/ 13 w 772"/>
                <a:gd name="T35" fmla="*/ 153 h 3266"/>
                <a:gd name="T36" fmla="*/ 27 w 772"/>
                <a:gd name="T37" fmla="*/ 189 h 3266"/>
                <a:gd name="T38" fmla="*/ 42 w 772"/>
                <a:gd name="T39" fmla="*/ 209 h 3266"/>
                <a:gd name="T40" fmla="*/ 43 w 772"/>
                <a:gd name="T41" fmla="*/ 261 h 3266"/>
                <a:gd name="T42" fmla="*/ 35 w 772"/>
                <a:gd name="T43" fmla="*/ 317 h 3266"/>
                <a:gd name="T44" fmla="*/ 17 w 772"/>
                <a:gd name="T45" fmla="*/ 415 h 3266"/>
                <a:gd name="T46" fmla="*/ 16 w 772"/>
                <a:gd name="T47" fmla="*/ 478 h 3266"/>
                <a:gd name="T48" fmla="*/ 33 w 772"/>
                <a:gd name="T49" fmla="*/ 513 h 3266"/>
                <a:gd name="T50" fmla="*/ 32 w 772"/>
                <a:gd name="T51" fmla="*/ 545 h 3266"/>
                <a:gd name="T52" fmla="*/ 18 w 772"/>
                <a:gd name="T53" fmla="*/ 613 h 3266"/>
                <a:gd name="T54" fmla="*/ 11 w 772"/>
                <a:gd name="T55" fmla="*/ 679 h 3266"/>
                <a:gd name="T56" fmla="*/ 17 w 772"/>
                <a:gd name="T57" fmla="*/ 749 h 3266"/>
                <a:gd name="T58" fmla="*/ 30 w 772"/>
                <a:gd name="T59" fmla="*/ 786 h 3266"/>
                <a:gd name="T60" fmla="*/ 47 w 772"/>
                <a:gd name="T61" fmla="*/ 817 h 3266"/>
                <a:gd name="T62" fmla="*/ 49 w 772"/>
                <a:gd name="T63" fmla="*/ 789 h 3266"/>
                <a:gd name="T64" fmla="*/ 49 w 772"/>
                <a:gd name="T65" fmla="*/ 789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5132" name="Group 40"/>
          <p:cNvGrpSpPr>
            <a:grpSpLocks/>
          </p:cNvGrpSpPr>
          <p:nvPr/>
        </p:nvGrpSpPr>
        <p:grpSpPr bwMode="auto">
          <a:xfrm>
            <a:off x="9758363" y="90488"/>
            <a:ext cx="2844800" cy="1911350"/>
            <a:chOff x="4610" y="57"/>
            <a:chExt cx="1344" cy="1204"/>
          </a:xfrm>
        </p:grpSpPr>
        <p:grpSp>
          <p:nvGrpSpPr>
            <p:cNvPr id="5133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5135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>
                  <a:gd name="T0" fmla="*/ 8 w 245"/>
                  <a:gd name="T1" fmla="*/ 1 h 806"/>
                  <a:gd name="T2" fmla="*/ 8 w 245"/>
                  <a:gd name="T3" fmla="*/ 44 h 806"/>
                  <a:gd name="T4" fmla="*/ 0 w 245"/>
                  <a:gd name="T5" fmla="*/ 103 h 806"/>
                  <a:gd name="T6" fmla="*/ 5 w 245"/>
                  <a:gd name="T7" fmla="*/ 101 h 806"/>
                  <a:gd name="T8" fmla="*/ 14 w 245"/>
                  <a:gd name="T9" fmla="*/ 48 h 806"/>
                  <a:gd name="T10" fmla="*/ 16 w 245"/>
                  <a:gd name="T11" fmla="*/ 0 h 806"/>
                  <a:gd name="T12" fmla="*/ 8 w 245"/>
                  <a:gd name="T13" fmla="*/ 1 h 806"/>
                  <a:gd name="T14" fmla="*/ 8 w 245"/>
                  <a:gd name="T15" fmla="*/ 1 h 80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grpSp>
            <p:nvGrpSpPr>
              <p:cNvPr id="5136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5137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>
                    <a:gd name="T0" fmla="*/ 0 w 604"/>
                    <a:gd name="T1" fmla="*/ 0 h 349"/>
                    <a:gd name="T2" fmla="*/ 19 w 604"/>
                    <a:gd name="T3" fmla="*/ 24 h 349"/>
                    <a:gd name="T4" fmla="*/ 32 w 604"/>
                    <a:gd name="T5" fmla="*/ 45 h 349"/>
                    <a:gd name="T6" fmla="*/ 39 w 604"/>
                    <a:gd name="T7" fmla="*/ 18 h 349"/>
                    <a:gd name="T8" fmla="*/ 23 w 604"/>
                    <a:gd name="T9" fmla="*/ 1 h 349"/>
                    <a:gd name="T10" fmla="*/ 30 w 604"/>
                    <a:gd name="T11" fmla="*/ 24 h 349"/>
                    <a:gd name="T12" fmla="*/ 8 w 604"/>
                    <a:gd name="T13" fmla="*/ 2 h 349"/>
                    <a:gd name="T14" fmla="*/ 0 w 604"/>
                    <a:gd name="T15" fmla="*/ 0 h 349"/>
                    <a:gd name="T16" fmla="*/ 0 w 604"/>
                    <a:gd name="T17" fmla="*/ 0 h 34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5138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55" y="325"/>
                  <a:ext cx="269" cy="438"/>
                </a:xfrm>
                <a:custGeom>
                  <a:avLst/>
                  <a:gdLst>
                    <a:gd name="T0" fmla="*/ 47 w 1064"/>
                    <a:gd name="T1" fmla="*/ 16 h 1230"/>
                    <a:gd name="T2" fmla="*/ 31 w 1064"/>
                    <a:gd name="T3" fmla="*/ 45 h 1230"/>
                    <a:gd name="T4" fmla="*/ 10 w 1064"/>
                    <a:gd name="T5" fmla="*/ 97 h 1230"/>
                    <a:gd name="T6" fmla="*/ 0 w 1064"/>
                    <a:gd name="T7" fmla="*/ 140 h 1230"/>
                    <a:gd name="T8" fmla="*/ 4 w 1064"/>
                    <a:gd name="T9" fmla="*/ 156 h 1230"/>
                    <a:gd name="T10" fmla="*/ 17 w 1064"/>
                    <a:gd name="T11" fmla="*/ 152 h 1230"/>
                    <a:gd name="T12" fmla="*/ 37 w 1064"/>
                    <a:gd name="T13" fmla="*/ 116 h 1230"/>
                    <a:gd name="T14" fmla="*/ 56 w 1064"/>
                    <a:gd name="T15" fmla="*/ 68 h 1230"/>
                    <a:gd name="T16" fmla="*/ 66 w 1064"/>
                    <a:gd name="T17" fmla="*/ 34 h 1230"/>
                    <a:gd name="T18" fmla="*/ 68 w 1064"/>
                    <a:gd name="T19" fmla="*/ 11 h 1230"/>
                    <a:gd name="T20" fmla="*/ 62 w 1064"/>
                    <a:gd name="T21" fmla="*/ 0 h 1230"/>
                    <a:gd name="T22" fmla="*/ 53 w 1064"/>
                    <a:gd name="T23" fmla="*/ 8 h 1230"/>
                    <a:gd name="T24" fmla="*/ 62 w 1064"/>
                    <a:gd name="T25" fmla="*/ 14 h 1230"/>
                    <a:gd name="T26" fmla="*/ 56 w 1064"/>
                    <a:gd name="T27" fmla="*/ 45 h 1230"/>
                    <a:gd name="T28" fmla="*/ 44 w 1064"/>
                    <a:gd name="T29" fmla="*/ 83 h 1230"/>
                    <a:gd name="T30" fmla="*/ 22 w 1064"/>
                    <a:gd name="T31" fmla="*/ 128 h 1230"/>
                    <a:gd name="T32" fmla="*/ 7 w 1064"/>
                    <a:gd name="T33" fmla="*/ 141 h 1230"/>
                    <a:gd name="T34" fmla="*/ 9 w 1064"/>
                    <a:gd name="T35" fmla="*/ 120 h 1230"/>
                    <a:gd name="T36" fmla="*/ 28 w 1064"/>
                    <a:gd name="T37" fmla="*/ 64 h 1230"/>
                    <a:gd name="T38" fmla="*/ 53 w 1064"/>
                    <a:gd name="T39" fmla="*/ 15 h 1230"/>
                    <a:gd name="T40" fmla="*/ 47 w 1064"/>
                    <a:gd name="T41" fmla="*/ 16 h 1230"/>
                    <a:gd name="T42" fmla="*/ 47 w 1064"/>
                    <a:gd name="T43" fmla="*/ 16 h 123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5139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65" y="175"/>
                  <a:ext cx="505" cy="898"/>
                </a:xfrm>
                <a:custGeom>
                  <a:avLst/>
                  <a:gdLst>
                    <a:gd name="T0" fmla="*/ 124 w 2002"/>
                    <a:gd name="T1" fmla="*/ 0 h 2521"/>
                    <a:gd name="T2" fmla="*/ 0 w 2002"/>
                    <a:gd name="T3" fmla="*/ 320 h 2521"/>
                    <a:gd name="T4" fmla="*/ 12 w 2002"/>
                    <a:gd name="T5" fmla="*/ 311 h 2521"/>
                    <a:gd name="T6" fmla="*/ 127 w 2002"/>
                    <a:gd name="T7" fmla="*/ 8 h 2521"/>
                    <a:gd name="T8" fmla="*/ 124 w 2002"/>
                    <a:gd name="T9" fmla="*/ 0 h 2521"/>
                    <a:gd name="T10" fmla="*/ 124 w 2002"/>
                    <a:gd name="T11" fmla="*/ 0 h 252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5140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>
                    <a:gd name="T0" fmla="*/ 6 w 3007"/>
                    <a:gd name="T1" fmla="*/ 361 h 3771"/>
                    <a:gd name="T2" fmla="*/ 25 w 3007"/>
                    <a:gd name="T3" fmla="*/ 360 h 3771"/>
                    <a:gd name="T4" fmla="*/ 52 w 3007"/>
                    <a:gd name="T5" fmla="*/ 382 h 3771"/>
                    <a:gd name="T6" fmla="*/ 43 w 3007"/>
                    <a:gd name="T7" fmla="*/ 358 h 3771"/>
                    <a:gd name="T8" fmla="*/ 23 w 3007"/>
                    <a:gd name="T9" fmla="*/ 343 h 3771"/>
                    <a:gd name="T10" fmla="*/ 41 w 3007"/>
                    <a:gd name="T11" fmla="*/ 345 h 3771"/>
                    <a:gd name="T12" fmla="*/ 62 w 3007"/>
                    <a:gd name="T13" fmla="*/ 365 h 3771"/>
                    <a:gd name="T14" fmla="*/ 182 w 3007"/>
                    <a:gd name="T15" fmla="*/ 53 h 3771"/>
                    <a:gd name="T16" fmla="*/ 164 w 3007"/>
                    <a:gd name="T17" fmla="*/ 19 h 3771"/>
                    <a:gd name="T18" fmla="*/ 147 w 3007"/>
                    <a:gd name="T19" fmla="*/ 0 h 3771"/>
                    <a:gd name="T20" fmla="*/ 171 w 3007"/>
                    <a:gd name="T21" fmla="*/ 10 h 3771"/>
                    <a:gd name="T22" fmla="*/ 191 w 3007"/>
                    <a:gd name="T23" fmla="*/ 55 h 3771"/>
                    <a:gd name="T24" fmla="*/ 53 w 3007"/>
                    <a:gd name="T25" fmla="*/ 416 h 3771"/>
                    <a:gd name="T26" fmla="*/ 31 w 3007"/>
                    <a:gd name="T27" fmla="*/ 433 h 3771"/>
                    <a:gd name="T28" fmla="*/ 7 w 3007"/>
                    <a:gd name="T29" fmla="*/ 479 h 3771"/>
                    <a:gd name="T30" fmla="*/ 0 w 3007"/>
                    <a:gd name="T31" fmla="*/ 466 h 3771"/>
                    <a:gd name="T32" fmla="*/ 8 w 3007"/>
                    <a:gd name="T33" fmla="*/ 461 h 3771"/>
                    <a:gd name="T34" fmla="*/ 24 w 3007"/>
                    <a:gd name="T35" fmla="*/ 430 h 3771"/>
                    <a:gd name="T36" fmla="*/ 11 w 3007"/>
                    <a:gd name="T37" fmla="*/ 416 h 3771"/>
                    <a:gd name="T38" fmla="*/ 11 w 3007"/>
                    <a:gd name="T39" fmla="*/ 403 h 3771"/>
                    <a:gd name="T40" fmla="*/ 26 w 3007"/>
                    <a:gd name="T41" fmla="*/ 419 h 3771"/>
                    <a:gd name="T42" fmla="*/ 26 w 3007"/>
                    <a:gd name="T43" fmla="*/ 405 h 3771"/>
                    <a:gd name="T44" fmla="*/ 38 w 3007"/>
                    <a:gd name="T45" fmla="*/ 409 h 3771"/>
                    <a:gd name="T46" fmla="*/ 27 w 3007"/>
                    <a:gd name="T47" fmla="*/ 391 h 3771"/>
                    <a:gd name="T48" fmla="*/ 40 w 3007"/>
                    <a:gd name="T49" fmla="*/ 389 h 3771"/>
                    <a:gd name="T50" fmla="*/ 6 w 3007"/>
                    <a:gd name="T51" fmla="*/ 361 h 3771"/>
                    <a:gd name="T52" fmla="*/ 6 w 3007"/>
                    <a:gd name="T53" fmla="*/ 361 h 3771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5141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304" y="890"/>
                  <a:ext cx="169" cy="122"/>
                </a:xfrm>
                <a:custGeom>
                  <a:avLst/>
                  <a:gdLst>
                    <a:gd name="T0" fmla="*/ 0 w 673"/>
                    <a:gd name="T1" fmla="*/ 10 h 342"/>
                    <a:gd name="T2" fmla="*/ 16 w 673"/>
                    <a:gd name="T3" fmla="*/ 14 h 342"/>
                    <a:gd name="T4" fmla="*/ 40 w 673"/>
                    <a:gd name="T5" fmla="*/ 44 h 342"/>
                    <a:gd name="T6" fmla="*/ 42 w 673"/>
                    <a:gd name="T7" fmla="*/ 37 h 342"/>
                    <a:gd name="T8" fmla="*/ 28 w 673"/>
                    <a:gd name="T9" fmla="*/ 15 h 342"/>
                    <a:gd name="T10" fmla="*/ 2 w 673"/>
                    <a:gd name="T11" fmla="*/ 0 h 342"/>
                    <a:gd name="T12" fmla="*/ 0 w 673"/>
                    <a:gd name="T13" fmla="*/ 10 h 342"/>
                    <a:gd name="T14" fmla="*/ 0 w 673"/>
                    <a:gd name="T15" fmla="*/ 10 h 34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5142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799"/>
                  <a:ext cx="181" cy="144"/>
                </a:xfrm>
                <a:custGeom>
                  <a:avLst/>
                  <a:gdLst>
                    <a:gd name="T0" fmla="*/ 0 w 716"/>
                    <a:gd name="T1" fmla="*/ 10 h 403"/>
                    <a:gd name="T2" fmla="*/ 22 w 716"/>
                    <a:gd name="T3" fmla="*/ 19 h 403"/>
                    <a:gd name="T4" fmla="*/ 41 w 716"/>
                    <a:gd name="T5" fmla="*/ 51 h 403"/>
                    <a:gd name="T6" fmla="*/ 46 w 716"/>
                    <a:gd name="T7" fmla="*/ 38 h 403"/>
                    <a:gd name="T8" fmla="*/ 27 w 716"/>
                    <a:gd name="T9" fmla="*/ 15 h 403"/>
                    <a:gd name="T10" fmla="*/ 5 w 716"/>
                    <a:gd name="T11" fmla="*/ 0 h 403"/>
                    <a:gd name="T12" fmla="*/ 0 w 716"/>
                    <a:gd name="T13" fmla="*/ 10 h 403"/>
                    <a:gd name="T14" fmla="*/ 0 w 716"/>
                    <a:gd name="T15" fmla="*/ 10 h 40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5143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>
                    <a:gd name="T0" fmla="*/ 0 w 717"/>
                    <a:gd name="T1" fmla="*/ 10 h 411"/>
                    <a:gd name="T2" fmla="*/ 20 w 717"/>
                    <a:gd name="T3" fmla="*/ 18 h 411"/>
                    <a:gd name="T4" fmla="*/ 41 w 717"/>
                    <a:gd name="T5" fmla="*/ 53 h 411"/>
                    <a:gd name="T6" fmla="*/ 46 w 717"/>
                    <a:gd name="T7" fmla="*/ 40 h 411"/>
                    <a:gd name="T8" fmla="*/ 25 w 717"/>
                    <a:gd name="T9" fmla="*/ 11 h 411"/>
                    <a:gd name="T10" fmla="*/ 4 w 717"/>
                    <a:gd name="T11" fmla="*/ 0 h 411"/>
                    <a:gd name="T12" fmla="*/ 0 w 717"/>
                    <a:gd name="T13" fmla="*/ 10 h 411"/>
                    <a:gd name="T14" fmla="*/ 0 w 717"/>
                    <a:gd name="T15" fmla="*/ 10 h 41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5144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54" y="135"/>
                  <a:ext cx="179" cy="138"/>
                </a:xfrm>
                <a:custGeom>
                  <a:avLst/>
                  <a:gdLst>
                    <a:gd name="T0" fmla="*/ 0 w 709"/>
                    <a:gd name="T1" fmla="*/ 11 h 386"/>
                    <a:gd name="T2" fmla="*/ 17 w 709"/>
                    <a:gd name="T3" fmla="*/ 17 h 386"/>
                    <a:gd name="T4" fmla="*/ 42 w 709"/>
                    <a:gd name="T5" fmla="*/ 49 h 386"/>
                    <a:gd name="T6" fmla="*/ 45 w 709"/>
                    <a:gd name="T7" fmla="*/ 39 h 386"/>
                    <a:gd name="T8" fmla="*/ 19 w 709"/>
                    <a:gd name="T9" fmla="*/ 7 h 386"/>
                    <a:gd name="T10" fmla="*/ 3 w 709"/>
                    <a:gd name="T11" fmla="*/ 0 h 386"/>
                    <a:gd name="T12" fmla="*/ 0 w 709"/>
                    <a:gd name="T13" fmla="*/ 11 h 386"/>
                    <a:gd name="T14" fmla="*/ 0 w 709"/>
                    <a:gd name="T15" fmla="*/ 11 h 38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</p:grpSp>
        </p:grpSp>
        <p:sp>
          <p:nvSpPr>
            <p:cNvPr id="5134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07" r:id="rId1"/>
    <p:sldLayoutId id="2147484708" r:id="rId2"/>
    <p:sldLayoutId id="2147484709" r:id="rId3"/>
    <p:sldLayoutId id="2147484710" r:id="rId4"/>
    <p:sldLayoutId id="2147484711" r:id="rId5"/>
    <p:sldLayoutId id="2147484712" r:id="rId6"/>
    <p:sldLayoutId id="2147484713" r:id="rId7"/>
    <p:sldLayoutId id="2147484714" r:id="rId8"/>
    <p:sldLayoutId id="2147484715" r:id="rId9"/>
    <p:sldLayoutId id="2147484716" r:id="rId10"/>
    <p:sldLayoutId id="2147484717" r:id="rId11"/>
  </p:sldLayoutIdLst>
  <p:transition>
    <p:push dir="u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3BC40490-5059-463C-BA2D-F80BEBF7F5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46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19" r:id="rId1"/>
    <p:sldLayoutId id="2147484720" r:id="rId2"/>
    <p:sldLayoutId id="214748472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341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642" userDrawn="1">
          <p15:clr>
            <a:srgbClr val="F26B43"/>
          </p15:clr>
        </p15:guide>
        <p15:guide id="4" pos="7038" userDrawn="1">
          <p15:clr>
            <a:srgbClr val="F26B43"/>
          </p15:clr>
        </p15:guide>
        <p15:guide id="5" orient="horz" pos="709" userDrawn="1">
          <p15:clr>
            <a:srgbClr val="F26B43"/>
          </p15:clr>
        </p15:guide>
        <p15:guide id="6" orient="horz" pos="3974" userDrawn="1">
          <p15:clr>
            <a:srgbClr val="F26B43"/>
          </p15:clr>
        </p15:guide>
        <p15:guide id="7" orient="horz" pos="1797" userDrawn="1">
          <p15:clr>
            <a:srgbClr val="F26B43"/>
          </p15:clr>
        </p15:guide>
        <p15:guide id="8" orient="horz" pos="2886" userDrawn="1">
          <p15:clr>
            <a:srgbClr val="F26B43"/>
          </p15:clr>
        </p15:guide>
        <p15:guide id="9" pos="2774" userDrawn="1">
          <p15:clr>
            <a:srgbClr val="F26B43"/>
          </p15:clr>
        </p15:guide>
        <p15:guide id="10" pos="4906" userDrawn="1">
          <p15:clr>
            <a:srgbClr val="F26B43"/>
          </p15:clr>
        </p15:guide>
        <p15:guide id="11" orient="horz" pos="1253" userDrawn="1">
          <p15:clr>
            <a:srgbClr val="F26B43"/>
          </p15:clr>
        </p15:guide>
        <p15:guide id="12" orient="horz" pos="3430" userDrawn="1">
          <p15:clr>
            <a:srgbClr val="F26B43"/>
          </p15:clr>
        </p15:guide>
        <p15:guide id="13" pos="1708" userDrawn="1">
          <p15:clr>
            <a:srgbClr val="F26B43"/>
          </p15:clr>
        </p15:guide>
        <p15:guide id="14" pos="597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3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DDD3ACA-3481-4260-850B-A8DEF2541C0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385"/>
          <a:stretch/>
        </p:blipFill>
        <p:spPr>
          <a:xfrm>
            <a:off x="57150" y="0"/>
            <a:ext cx="12192000" cy="12192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A1D9C0BD-D400-433E-9CCD-5E1EB7C236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2045" y="344182"/>
            <a:ext cx="569956" cy="768656"/>
          </a:xfrm>
          <a:prstGeom prst="rect">
            <a:avLst/>
          </a:prstGeom>
        </p:spPr>
      </p:pic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id="{F5A7C433-0CB2-4650-9E38-9EF13BC083F5}"/>
              </a:ext>
            </a:extLst>
          </p:cNvPr>
          <p:cNvSpPr/>
          <p:nvPr/>
        </p:nvSpPr>
        <p:spPr>
          <a:xfrm>
            <a:off x="3746500" y="727372"/>
            <a:ext cx="4813300" cy="707943"/>
          </a:xfrm>
          <a:custGeom>
            <a:avLst/>
            <a:gdLst>
              <a:gd name="connsiteX0" fmla="*/ 0 w 4813300"/>
              <a:gd name="connsiteY0" fmla="*/ 415628 h 707943"/>
              <a:gd name="connsiteX1" fmla="*/ 1066800 w 4813300"/>
              <a:gd name="connsiteY1" fmla="*/ 707728 h 707943"/>
              <a:gd name="connsiteX2" fmla="*/ 1981200 w 4813300"/>
              <a:gd name="connsiteY2" fmla="*/ 466428 h 707943"/>
              <a:gd name="connsiteX3" fmla="*/ 3136900 w 4813300"/>
              <a:gd name="connsiteY3" fmla="*/ 669628 h 707943"/>
              <a:gd name="connsiteX4" fmla="*/ 4241800 w 4813300"/>
              <a:gd name="connsiteY4" fmla="*/ 225128 h 707943"/>
              <a:gd name="connsiteX5" fmla="*/ 4013200 w 4813300"/>
              <a:gd name="connsiteY5" fmla="*/ 9228 h 707943"/>
              <a:gd name="connsiteX6" fmla="*/ 4203700 w 4813300"/>
              <a:gd name="connsiteY6" fmla="*/ 517228 h 707943"/>
              <a:gd name="connsiteX7" fmla="*/ 4813300 w 4813300"/>
              <a:gd name="connsiteY7" fmla="*/ 364828 h 707943"/>
              <a:gd name="connsiteX8" fmla="*/ 4813300 w 4813300"/>
              <a:gd name="connsiteY8" fmla="*/ 364828 h 707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13300" h="707943">
                <a:moveTo>
                  <a:pt x="0" y="415628"/>
                </a:moveTo>
                <a:cubicBezTo>
                  <a:pt x="368300" y="557444"/>
                  <a:pt x="736600" y="699261"/>
                  <a:pt x="1066800" y="707728"/>
                </a:cubicBezTo>
                <a:cubicBezTo>
                  <a:pt x="1397000" y="716195"/>
                  <a:pt x="1636183" y="472778"/>
                  <a:pt x="1981200" y="466428"/>
                </a:cubicBezTo>
                <a:cubicBezTo>
                  <a:pt x="2326217" y="460078"/>
                  <a:pt x="2760133" y="709845"/>
                  <a:pt x="3136900" y="669628"/>
                </a:cubicBezTo>
                <a:cubicBezTo>
                  <a:pt x="3513667" y="629411"/>
                  <a:pt x="4095750" y="335195"/>
                  <a:pt x="4241800" y="225128"/>
                </a:cubicBezTo>
                <a:cubicBezTo>
                  <a:pt x="4387850" y="115061"/>
                  <a:pt x="4019550" y="-39455"/>
                  <a:pt x="4013200" y="9228"/>
                </a:cubicBezTo>
                <a:cubicBezTo>
                  <a:pt x="4006850" y="57911"/>
                  <a:pt x="4070350" y="457961"/>
                  <a:pt x="4203700" y="517228"/>
                </a:cubicBezTo>
                <a:cubicBezTo>
                  <a:pt x="4337050" y="576495"/>
                  <a:pt x="4813300" y="364828"/>
                  <a:pt x="4813300" y="364828"/>
                </a:cubicBezTo>
                <a:lnTo>
                  <a:pt x="4813300" y="364828"/>
                </a:lnTo>
              </a:path>
            </a:pathLst>
          </a:custGeom>
          <a:noFill/>
          <a:ln w="12700">
            <a:solidFill>
              <a:srgbClr val="3C61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2DB6569F-B17B-430B-AB47-E853A8D8898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958876"/>
            <a:ext cx="11049000" cy="5822924"/>
          </a:xfrm>
          <a:prstGeom prst="rect">
            <a:avLst/>
          </a:prstGeom>
        </p:spPr>
      </p:pic>
      <p:pic>
        <p:nvPicPr>
          <p:cNvPr id="15" name="图片 6">
            <a:extLst>
              <a:ext uri="{FF2B5EF4-FFF2-40B4-BE49-F238E27FC236}">
                <a16:creationId xmlns:a16="http://schemas.microsoft.com/office/drawing/2014/main" id="{647167E9-C5E5-40D7-9E3C-03F156A531D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0" y="-450432"/>
            <a:ext cx="2706547" cy="2865104"/>
          </a:xfrm>
          <a:prstGeom prst="rect">
            <a:avLst/>
          </a:prstGeom>
        </p:spPr>
      </p:pic>
      <p:sp>
        <p:nvSpPr>
          <p:cNvPr id="13" name="文本框 29">
            <a:extLst>
              <a:ext uri="{FF2B5EF4-FFF2-40B4-BE49-F238E27FC236}">
                <a16:creationId xmlns:a16="http://schemas.microsoft.com/office/drawing/2014/main" id="{49EE9746-7580-4384-A5D1-483700379FEC}"/>
              </a:ext>
            </a:extLst>
          </p:cNvPr>
          <p:cNvSpPr txBox="1"/>
          <p:nvPr/>
        </p:nvSpPr>
        <p:spPr>
          <a:xfrm>
            <a:off x="2590800" y="3352800"/>
            <a:ext cx="6476999" cy="2362200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9600" b="1" dirty="0" err="1">
                <a:solidFill>
                  <a:srgbClr val="476D96"/>
                </a:solidFill>
                <a:latin typeface="Calibri"/>
              </a:rPr>
              <a:t>Tiếng</a:t>
            </a:r>
            <a:r>
              <a:rPr lang="en-US" altLang="zh-CN" sz="9600" b="1" dirty="0">
                <a:solidFill>
                  <a:srgbClr val="476D96"/>
                </a:solidFill>
                <a:latin typeface="Calibri"/>
              </a:rPr>
              <a:t> </a:t>
            </a:r>
            <a:r>
              <a:rPr lang="en-US" altLang="zh-CN" sz="9600" b="1" dirty="0" err="1">
                <a:solidFill>
                  <a:srgbClr val="476D96"/>
                </a:solidFill>
                <a:latin typeface="Calibri"/>
              </a:rPr>
              <a:t>Việt</a:t>
            </a:r>
            <a:endParaRPr lang="zh-CN" altLang="en-US" sz="9600" b="1" dirty="0">
              <a:solidFill>
                <a:srgbClr val="476D96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44833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E43CBCD-F6C5-4FB6-8398-2E3E76A069A9}"/>
              </a:ext>
            </a:extLst>
          </p:cNvPr>
          <p:cNvSpPr txBox="1"/>
          <p:nvPr/>
        </p:nvSpPr>
        <p:spPr>
          <a:xfrm>
            <a:off x="2703011" y="380693"/>
            <a:ext cx="75930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0000">
                    <a:lumMod val="50000"/>
                  </a:srgbClr>
                </a:solidFill>
                <a:cs typeface="Times New Roman" panose="02020603050405020304" pitchFamily="18" charset="0"/>
              </a:rPr>
              <a:t>HƯỚNG DẪN VIẾT CÂU ỨNG DỤNG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7015A83-D8AC-41E4-B6B3-AAD3B5870275}"/>
              </a:ext>
            </a:extLst>
          </p:cNvPr>
          <p:cNvCxnSpPr>
            <a:cxnSpLocks/>
          </p:cNvCxnSpPr>
          <p:nvPr/>
        </p:nvCxnSpPr>
        <p:spPr>
          <a:xfrm>
            <a:off x="2133600" y="965469"/>
            <a:ext cx="8822023" cy="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1031342" y="2057400"/>
            <a:ext cx="12020630" cy="1905000"/>
            <a:chOff x="1031342" y="2057400"/>
            <a:chExt cx="12020630" cy="190500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00" r="7094" b="58300"/>
            <a:stretch/>
          </p:blipFill>
          <p:spPr>
            <a:xfrm>
              <a:off x="1031342" y="2057400"/>
              <a:ext cx="10816681" cy="1905000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1905000" y="2565157"/>
              <a:ext cx="1114697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kern="10" dirty="0">
                  <a:ln w="9525">
                    <a:round/>
                    <a:headEnd/>
                    <a:tailEnd/>
                  </a:ln>
                  <a:solidFill>
                    <a:srgbClr val="990099"/>
                  </a:solidFill>
                  <a:latin typeface="HP001 4 hàng" panose="020B0603050302020204" pitchFamily="34" charset="0"/>
                  <a:cs typeface="Times New Roman"/>
                </a:rPr>
                <a:t>Cao </a:t>
              </a:r>
              <a:r>
                <a:rPr lang="en-US" sz="4400" b="1" kern="10" dirty="0" err="1">
                  <a:ln w="9525">
                    <a:round/>
                    <a:headEnd/>
                    <a:tailEnd/>
                  </a:ln>
                  <a:solidFill>
                    <a:srgbClr val="990099"/>
                  </a:solidFill>
                  <a:latin typeface="HP001 4 hàng" panose="020B0603050302020204" pitchFamily="34" charset="0"/>
                  <a:cs typeface="Times New Roman"/>
                </a:rPr>
                <a:t>nhất</a:t>
              </a:r>
              <a:r>
                <a:rPr lang="en-US" sz="4400" b="1" kern="10" dirty="0">
                  <a:ln w="9525">
                    <a:round/>
                    <a:headEnd/>
                    <a:tailEnd/>
                  </a:ln>
                  <a:solidFill>
                    <a:srgbClr val="990099"/>
                  </a:solidFill>
                  <a:latin typeface="HP001 4 hàng" panose="020B0603050302020204" pitchFamily="34" charset="0"/>
                  <a:cs typeface="Times New Roman"/>
                </a:rPr>
                <a:t> </a:t>
              </a:r>
              <a:r>
                <a:rPr lang="en-US" sz="4400" b="1" kern="10" dirty="0" err="1">
                  <a:ln w="9525">
                    <a:round/>
                    <a:headEnd/>
                    <a:tailEnd/>
                  </a:ln>
                  <a:solidFill>
                    <a:srgbClr val="990099"/>
                  </a:solidFill>
                  <a:latin typeface="HP001 4 hàng" panose="020B0603050302020204" pitchFamily="34" charset="0"/>
                  <a:cs typeface="Times New Roman"/>
                </a:rPr>
                <a:t>là</a:t>
              </a:r>
              <a:r>
                <a:rPr lang="en-US" sz="4400" b="1" kern="10" dirty="0">
                  <a:ln w="9525">
                    <a:round/>
                    <a:headEnd/>
                    <a:tailEnd/>
                  </a:ln>
                  <a:solidFill>
                    <a:srgbClr val="990099"/>
                  </a:solidFill>
                  <a:latin typeface="HP001 4 hàng" panose="020B0603050302020204" pitchFamily="34" charset="0"/>
                  <a:cs typeface="Times New Roman"/>
                </a:rPr>
                <a:t> </a:t>
              </a:r>
              <a:r>
                <a:rPr lang="en-US" sz="4400" b="1" kern="10" dirty="0" err="1">
                  <a:ln w="9525">
                    <a:round/>
                    <a:headEnd/>
                    <a:tailEnd/>
                  </a:ln>
                  <a:solidFill>
                    <a:srgbClr val="990099"/>
                  </a:solidFill>
                  <a:latin typeface="HP001 4 hàng" panose="020B0603050302020204" pitchFamily="34" charset="0"/>
                  <a:cs typeface="Times New Roman"/>
                </a:rPr>
                <a:t>núi</a:t>
              </a:r>
              <a:r>
                <a:rPr lang="en-US" sz="4400" b="1" kern="10" dirty="0">
                  <a:ln w="9525">
                    <a:round/>
                    <a:headEnd/>
                    <a:tailEnd/>
                  </a:ln>
                  <a:solidFill>
                    <a:srgbClr val="990099"/>
                  </a:solidFill>
                  <a:latin typeface="HP001 4 hàng" panose="020B0603050302020204" pitchFamily="34" charset="0"/>
                  <a:cs typeface="Times New Roman"/>
                </a:rPr>
                <a:t> Lam </a:t>
              </a:r>
              <a:r>
                <a:rPr lang="en-US" sz="4400" b="1" kern="10" dirty="0" err="1">
                  <a:ln w="9525">
                    <a:round/>
                    <a:headEnd/>
                    <a:tailEnd/>
                  </a:ln>
                  <a:solidFill>
                    <a:srgbClr val="990099"/>
                  </a:solidFill>
                  <a:latin typeface="HP001 4 hàng" panose="020B0603050302020204" pitchFamily="34" charset="0"/>
                  <a:cs typeface="Times New Roman"/>
                </a:rPr>
                <a:t>Sơn</a:t>
              </a:r>
              <a:r>
                <a:rPr lang="en-US" sz="4400" b="1" dirty="0">
                  <a:solidFill>
                    <a:srgbClr val="990099"/>
                  </a:solidFill>
                  <a:latin typeface="HP001 4 hàng" pitchFamily="34" charset="0"/>
                </a:rPr>
                <a:t>.</a:t>
              </a:r>
            </a:p>
          </p:txBody>
        </p:sp>
      </p:grpSp>
      <p:cxnSp>
        <p:nvCxnSpPr>
          <p:cNvPr id="8" name="Straight Connector 7"/>
          <p:cNvCxnSpPr/>
          <p:nvPr/>
        </p:nvCxnSpPr>
        <p:spPr bwMode="auto">
          <a:xfrm>
            <a:off x="1066800" y="2057400"/>
            <a:ext cx="0" cy="19050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3124200" y="4114800"/>
            <a:ext cx="51536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002060"/>
                </a:solidFill>
                <a:cs typeface="Times New Roman" pitchFamily="18" charset="0"/>
              </a:rPr>
              <a:t>Câu ứng dụng có ý nghĩa gì?</a:t>
            </a:r>
            <a:endParaRPr lang="en-US" sz="3200" b="1" dirty="0">
              <a:solidFill>
                <a:srgbClr val="002060"/>
              </a:solidFill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19200" y="4699575"/>
            <a:ext cx="101516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FF0000"/>
                </a:solidFill>
                <a:cs typeface="Times New Roman" pitchFamily="18" charset="0"/>
              </a:rPr>
              <a:t>     Ca </a:t>
            </a:r>
            <a:r>
              <a:rPr lang="en-US" sz="3200" b="1" dirty="0" err="1">
                <a:solidFill>
                  <a:srgbClr val="FF0000"/>
                </a:solidFill>
                <a:cs typeface="Times New Roman" pitchFamily="18" charset="0"/>
              </a:rPr>
              <a:t>ngợi</a:t>
            </a:r>
            <a:r>
              <a:rPr lang="en-US" sz="32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cs typeface="Times New Roman" pitchFamily="18" charset="0"/>
              </a:rPr>
              <a:t>công</a:t>
            </a:r>
            <a:r>
              <a:rPr lang="en-US" sz="32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cs typeface="Times New Roman" pitchFamily="18" charset="0"/>
              </a:rPr>
              <a:t>lao</a:t>
            </a:r>
            <a:r>
              <a:rPr lang="en-US" sz="32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cs typeface="Times New Roman" pitchFamily="18" charset="0"/>
              </a:rPr>
              <a:t>Lê</a:t>
            </a:r>
            <a:r>
              <a:rPr lang="en-US" sz="32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cs typeface="Times New Roman" pitchFamily="18" charset="0"/>
              </a:rPr>
              <a:t>Lợi</a:t>
            </a:r>
            <a:r>
              <a:rPr lang="en-US" sz="32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cs typeface="Times New Roman" pitchFamily="18" charset="0"/>
              </a:rPr>
              <a:t>đã</a:t>
            </a:r>
            <a:r>
              <a:rPr lang="en-US" sz="32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cs typeface="Times New Roman" pitchFamily="18" charset="0"/>
              </a:rPr>
              <a:t>đánh</a:t>
            </a:r>
            <a:r>
              <a:rPr lang="en-US" sz="32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cs typeface="Times New Roman" pitchFamily="18" charset="0"/>
              </a:rPr>
              <a:t>đuổi</a:t>
            </a:r>
            <a:r>
              <a:rPr lang="en-US" sz="32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cs typeface="Times New Roman" pitchFamily="18" charset="0"/>
              </a:rPr>
              <a:t>giặc</a:t>
            </a:r>
            <a:r>
              <a:rPr lang="en-US" sz="3200" b="1" dirty="0">
                <a:solidFill>
                  <a:srgbClr val="FF0000"/>
                </a:solidFill>
                <a:cs typeface="Times New Roman" pitchFamily="18" charset="0"/>
              </a:rPr>
              <a:t> Minh, </a:t>
            </a:r>
            <a:r>
              <a:rPr lang="en-US" sz="3200" b="1" dirty="0" err="1">
                <a:solidFill>
                  <a:srgbClr val="FF0000"/>
                </a:solidFill>
                <a:cs typeface="Times New Roman" pitchFamily="18" charset="0"/>
              </a:rPr>
              <a:t>lập</a:t>
            </a:r>
            <a:r>
              <a:rPr lang="en-US" sz="32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cs typeface="Times New Roman" pitchFamily="18" charset="0"/>
              </a:rPr>
              <a:t>ra</a:t>
            </a:r>
            <a:r>
              <a:rPr lang="en-US" sz="32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cs typeface="Times New Roman" pitchFamily="18" charset="0"/>
              </a:rPr>
              <a:t>nhà</a:t>
            </a:r>
            <a:r>
              <a:rPr lang="en-US" sz="32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cs typeface="Times New Roman" pitchFamily="18" charset="0"/>
              </a:rPr>
              <a:t>Lê</a:t>
            </a:r>
            <a:r>
              <a:rPr lang="en-US" sz="3200" b="1" dirty="0">
                <a:solidFill>
                  <a:srgbClr val="FF0000"/>
                </a:solidFill>
                <a:cs typeface="Times New Roman" pitchFamily="18" charset="0"/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151987" y="4114800"/>
            <a:ext cx="75158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002060"/>
                </a:solidFill>
                <a:cs typeface="Times New Roman" pitchFamily="18" charset="0"/>
              </a:rPr>
              <a:t>Câu ứng dụng có chữ nào được viết hoa?</a:t>
            </a:r>
            <a:endParaRPr lang="en-US" sz="3200" b="1" dirty="0">
              <a:solidFill>
                <a:srgbClr val="002060"/>
              </a:solidFill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31342" y="3437692"/>
            <a:ext cx="111469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kern="10" dirty="0" err="1">
                <a:ln w="9525">
                  <a:round/>
                  <a:headEnd/>
                  <a:tailEnd/>
                </a:ln>
                <a:solidFill>
                  <a:srgbClr val="990099"/>
                </a:solidFill>
                <a:latin typeface="HP001 4 hàng" panose="020B0603050302020204" pitchFamily="34" charset="0"/>
                <a:cs typeface="Times New Roman"/>
              </a:rPr>
              <a:t>Có</a:t>
            </a:r>
            <a:r>
              <a:rPr lang="en-US" sz="4400" b="1" kern="10" dirty="0">
                <a:ln w="9525">
                  <a:round/>
                  <a:headEnd/>
                  <a:tailEnd/>
                </a:ln>
                <a:solidFill>
                  <a:srgbClr val="990099"/>
                </a:solidFill>
                <a:latin typeface="HP001 4 hàng" panose="020B0603050302020204" pitchFamily="34" charset="0"/>
                <a:cs typeface="Times New Roman"/>
              </a:rPr>
              <a:t> </a:t>
            </a:r>
            <a:r>
              <a:rPr lang="en-US" sz="4400" b="1" kern="10" dirty="0" err="1">
                <a:ln w="9525">
                  <a:round/>
                  <a:headEnd/>
                  <a:tailEnd/>
                </a:ln>
                <a:solidFill>
                  <a:srgbClr val="990099"/>
                </a:solidFill>
                <a:latin typeface="HP001 4 hàng" panose="020B0603050302020204" pitchFamily="34" charset="0"/>
                <a:cs typeface="Times New Roman"/>
              </a:rPr>
              <a:t>ông</a:t>
            </a:r>
            <a:r>
              <a:rPr lang="en-US" sz="4400" b="1" kern="10" dirty="0">
                <a:ln w="9525">
                  <a:round/>
                  <a:headEnd/>
                  <a:tailEnd/>
                </a:ln>
                <a:solidFill>
                  <a:srgbClr val="990099"/>
                </a:solidFill>
                <a:latin typeface="HP001 4 hàng" panose="020B0603050302020204" pitchFamily="34" charset="0"/>
                <a:cs typeface="Times New Roman"/>
              </a:rPr>
              <a:t> </a:t>
            </a:r>
            <a:r>
              <a:rPr lang="en-US" sz="4400" b="1" kern="10" dirty="0" err="1">
                <a:ln w="9525">
                  <a:round/>
                  <a:headEnd/>
                  <a:tailEnd/>
                </a:ln>
                <a:solidFill>
                  <a:srgbClr val="990099"/>
                </a:solidFill>
                <a:latin typeface="HP001 4 hàng" panose="020B0603050302020204" pitchFamily="34" charset="0"/>
                <a:cs typeface="Times New Roman"/>
              </a:rPr>
              <a:t>Lê</a:t>
            </a:r>
            <a:r>
              <a:rPr lang="en-US" sz="4400" b="1" kern="10" dirty="0">
                <a:ln w="9525">
                  <a:round/>
                  <a:headEnd/>
                  <a:tailEnd/>
                </a:ln>
                <a:solidFill>
                  <a:srgbClr val="990099"/>
                </a:solidFill>
                <a:latin typeface="HP001 4 hàng" panose="020B0603050302020204" pitchFamily="34" charset="0"/>
                <a:cs typeface="Times New Roman"/>
              </a:rPr>
              <a:t> </a:t>
            </a:r>
            <a:r>
              <a:rPr lang="en-US" sz="4400" b="1" kern="10" dirty="0" err="1">
                <a:ln w="9525">
                  <a:round/>
                  <a:headEnd/>
                  <a:tailEnd/>
                </a:ln>
                <a:solidFill>
                  <a:srgbClr val="990099"/>
                </a:solidFill>
                <a:latin typeface="HP001 4 hàng" panose="020B0603050302020204" pitchFamily="34" charset="0"/>
                <a:cs typeface="Times New Roman"/>
              </a:rPr>
              <a:t>Lợi</a:t>
            </a:r>
            <a:r>
              <a:rPr lang="en-US" sz="4400" b="1" kern="10" dirty="0">
                <a:ln w="9525">
                  <a:round/>
                  <a:headEnd/>
                  <a:tailEnd/>
                </a:ln>
                <a:solidFill>
                  <a:srgbClr val="990099"/>
                </a:solidFill>
                <a:latin typeface="HP001 4 hàng" panose="020B0603050302020204" pitchFamily="34" charset="0"/>
                <a:cs typeface="Times New Roman"/>
              </a:rPr>
              <a:t> </a:t>
            </a:r>
            <a:r>
              <a:rPr lang="en-US" sz="4400" b="1" kern="10" dirty="0" err="1">
                <a:ln w="9525">
                  <a:round/>
                  <a:headEnd/>
                  <a:tailEnd/>
                </a:ln>
                <a:solidFill>
                  <a:srgbClr val="990099"/>
                </a:solidFill>
                <a:latin typeface="HP001 4 hàng" panose="020B0603050302020204" pitchFamily="34" charset="0"/>
                <a:cs typeface="Times New Roman"/>
              </a:rPr>
              <a:t>chặn</a:t>
            </a:r>
            <a:r>
              <a:rPr lang="en-US" sz="4400" b="1" kern="10" dirty="0">
                <a:ln w="9525">
                  <a:round/>
                  <a:headEnd/>
                  <a:tailEnd/>
                </a:ln>
                <a:solidFill>
                  <a:srgbClr val="990099"/>
                </a:solidFill>
                <a:latin typeface="HP001 4 hàng" panose="020B0603050302020204" pitchFamily="34" charset="0"/>
                <a:cs typeface="Times New Roman"/>
              </a:rPr>
              <a:t> </a:t>
            </a:r>
            <a:r>
              <a:rPr lang="en-US" sz="4400" b="1" kern="10" dirty="0" err="1">
                <a:ln w="9525">
                  <a:round/>
                  <a:headEnd/>
                  <a:tailEnd/>
                </a:ln>
                <a:solidFill>
                  <a:srgbClr val="990099"/>
                </a:solidFill>
                <a:latin typeface="HP001 4 hàng" panose="020B0603050302020204" pitchFamily="34" charset="0"/>
                <a:cs typeface="Times New Roman"/>
              </a:rPr>
              <a:t>đường</a:t>
            </a:r>
            <a:r>
              <a:rPr lang="en-US" sz="4400" b="1" kern="10" dirty="0">
                <a:ln w="9525">
                  <a:round/>
                  <a:headEnd/>
                  <a:tailEnd/>
                </a:ln>
                <a:solidFill>
                  <a:srgbClr val="990099"/>
                </a:solidFill>
                <a:latin typeface="HP001 4 hàng" panose="020B0603050302020204" pitchFamily="34" charset="0"/>
                <a:cs typeface="Times New Roman"/>
              </a:rPr>
              <a:t> </a:t>
            </a:r>
            <a:r>
              <a:rPr lang="en-US" sz="4400" b="1" kern="10" dirty="0" err="1">
                <a:ln w="9525">
                  <a:round/>
                  <a:headEnd/>
                  <a:tailEnd/>
                </a:ln>
                <a:solidFill>
                  <a:srgbClr val="990099"/>
                </a:solidFill>
                <a:latin typeface="HP001 4 hàng" panose="020B0603050302020204" pitchFamily="34" charset="0"/>
                <a:cs typeface="Times New Roman"/>
              </a:rPr>
              <a:t>giặc</a:t>
            </a:r>
            <a:r>
              <a:rPr lang="en-US" sz="4400" b="1" kern="10" dirty="0">
                <a:ln w="9525">
                  <a:round/>
                  <a:headEnd/>
                  <a:tailEnd/>
                </a:ln>
                <a:solidFill>
                  <a:srgbClr val="990099"/>
                </a:solidFill>
                <a:latin typeface="HP001 4 hàng" panose="020B0603050302020204" pitchFamily="34" charset="0"/>
                <a:cs typeface="Times New Roman"/>
              </a:rPr>
              <a:t> Minh</a:t>
            </a:r>
            <a:endParaRPr lang="en-US" sz="4400" b="1" dirty="0">
              <a:solidFill>
                <a:srgbClr val="990099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8989824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/>
      <p:bldP spid="11" grpId="1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Boy writing on the table 300941 Vector Art at Vecteezy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2057400"/>
            <a:ext cx="3251200" cy="3330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E43CBCD-F6C5-4FB6-8398-2E3E76A069A9}"/>
              </a:ext>
            </a:extLst>
          </p:cNvPr>
          <p:cNvSpPr txBox="1"/>
          <p:nvPr/>
        </p:nvSpPr>
        <p:spPr>
          <a:xfrm>
            <a:off x="2703011" y="380693"/>
            <a:ext cx="75930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cs typeface="Times New Roman" panose="02020603050405020304" pitchFamily="18" charset="0"/>
              </a:rPr>
              <a:t>LƯU Ý TƯ THẾ NGỒI KHI VIẾT BÀI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7015A83-D8AC-41E4-B6B3-AAD3B5870275}"/>
              </a:ext>
            </a:extLst>
          </p:cNvPr>
          <p:cNvCxnSpPr>
            <a:cxnSpLocks/>
          </p:cNvCxnSpPr>
          <p:nvPr/>
        </p:nvCxnSpPr>
        <p:spPr>
          <a:xfrm>
            <a:off x="2133600" y="965469"/>
            <a:ext cx="8822023" cy="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BE43CBCD-F6C5-4FB6-8398-2E3E76A069A9}"/>
              </a:ext>
            </a:extLst>
          </p:cNvPr>
          <p:cNvSpPr txBox="1"/>
          <p:nvPr/>
        </p:nvSpPr>
        <p:spPr>
          <a:xfrm>
            <a:off x="457200" y="2048833"/>
            <a:ext cx="75930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Lưng</a:t>
            </a:r>
            <a:r>
              <a:rPr lang="en-US" sz="32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thẳng</a:t>
            </a:r>
            <a:r>
              <a:rPr lang="en-US" sz="3200" b="1" dirty="0">
                <a:solidFill>
                  <a:srgbClr val="002060"/>
                </a:solidFill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tì</a:t>
            </a:r>
            <a:r>
              <a:rPr lang="en-US" sz="32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ngực</a:t>
            </a:r>
            <a:r>
              <a:rPr lang="en-US" sz="32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bàn</a:t>
            </a:r>
            <a:r>
              <a:rPr lang="en-US" sz="3200" b="1" dirty="0">
                <a:solidFill>
                  <a:srgbClr val="002060"/>
                </a:solidFill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E43CBCD-F6C5-4FB6-8398-2E3E76A069A9}"/>
              </a:ext>
            </a:extLst>
          </p:cNvPr>
          <p:cNvSpPr txBox="1"/>
          <p:nvPr/>
        </p:nvSpPr>
        <p:spPr>
          <a:xfrm>
            <a:off x="788915" y="2691825"/>
            <a:ext cx="75930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Đầu</a:t>
            </a:r>
            <a:r>
              <a:rPr lang="en-US" sz="32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hơi</a:t>
            </a:r>
            <a:r>
              <a:rPr lang="en-US" sz="32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cúi</a:t>
            </a:r>
            <a:r>
              <a:rPr lang="en-US" sz="3200" b="1" dirty="0">
                <a:solidFill>
                  <a:srgbClr val="002060"/>
                </a:solidFill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Mắt</a:t>
            </a:r>
            <a:r>
              <a:rPr lang="en-US" sz="32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vở</a:t>
            </a:r>
            <a:r>
              <a:rPr lang="en-US" sz="32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khoảng</a:t>
            </a:r>
            <a:r>
              <a:rPr lang="en-US" sz="3200" b="1" dirty="0">
                <a:solidFill>
                  <a:srgbClr val="002060"/>
                </a:solidFill>
                <a:cs typeface="Times New Roman" panose="02020603050405020304" pitchFamily="18" charset="0"/>
              </a:rPr>
              <a:t> 25cm.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E43CBCD-F6C5-4FB6-8398-2E3E76A069A9}"/>
              </a:ext>
            </a:extLst>
          </p:cNvPr>
          <p:cNvSpPr txBox="1"/>
          <p:nvPr/>
        </p:nvSpPr>
        <p:spPr>
          <a:xfrm>
            <a:off x="228600" y="3429000"/>
            <a:ext cx="75930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Tay</a:t>
            </a:r>
            <a:r>
              <a:rPr lang="en-US" sz="32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trái</a:t>
            </a:r>
            <a:r>
              <a:rPr lang="en-US" sz="32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tì</a:t>
            </a:r>
            <a:r>
              <a:rPr lang="en-US" sz="32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nhẹ</a:t>
            </a:r>
            <a:r>
              <a:rPr lang="en-US" sz="32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lên</a:t>
            </a:r>
            <a:r>
              <a:rPr lang="en-US" sz="32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mép</a:t>
            </a:r>
            <a:r>
              <a:rPr lang="en-US" sz="32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vở</a:t>
            </a:r>
            <a:r>
              <a:rPr lang="en-US" sz="32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giữ</a:t>
            </a:r>
            <a:r>
              <a:rPr lang="en-US" sz="3200" b="1" dirty="0">
                <a:solidFill>
                  <a:srgbClr val="002060"/>
                </a:solidFill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E43CBCD-F6C5-4FB6-8398-2E3E76A069A9}"/>
              </a:ext>
            </a:extLst>
          </p:cNvPr>
          <p:cNvSpPr txBox="1"/>
          <p:nvPr/>
        </p:nvSpPr>
        <p:spPr>
          <a:xfrm>
            <a:off x="228600" y="4191000"/>
            <a:ext cx="75930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Hai</a:t>
            </a:r>
            <a:r>
              <a:rPr lang="en-US" sz="32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chân</a:t>
            </a:r>
            <a:r>
              <a:rPr lang="en-US" sz="32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solidFill>
                  <a:srgbClr val="002060"/>
                </a:solidFill>
                <a:cs typeface="Times New Roman" panose="02020603050405020304" pitchFamily="18" charset="0"/>
              </a:rPr>
              <a:t> song </a:t>
            </a:r>
            <a:r>
              <a:rPr lang="en-US" sz="32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song</a:t>
            </a:r>
            <a:r>
              <a:rPr lang="en-US" sz="3200" b="1" dirty="0">
                <a:solidFill>
                  <a:srgbClr val="002060"/>
                </a:solidFill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thoải</a:t>
            </a:r>
            <a:r>
              <a:rPr lang="en-US" sz="32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mái</a:t>
            </a:r>
            <a:r>
              <a:rPr lang="en-US" sz="3200" b="1" dirty="0">
                <a:solidFill>
                  <a:srgbClr val="002060"/>
                </a:solidFill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66918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E43CBCD-F6C5-4FB6-8398-2E3E76A069A9}"/>
              </a:ext>
            </a:extLst>
          </p:cNvPr>
          <p:cNvSpPr txBox="1"/>
          <p:nvPr/>
        </p:nvSpPr>
        <p:spPr>
          <a:xfrm>
            <a:off x="2846315" y="677831"/>
            <a:ext cx="601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0000"/>
                </a:solidFill>
                <a:cs typeface="Times New Roman" panose="02020603050405020304" pitchFamily="18" charset="0"/>
              </a:rPr>
              <a:t>YÊU CẦN </a:t>
            </a:r>
            <a:r>
              <a:rPr lang="en-US" sz="32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CẦN</a:t>
            </a:r>
            <a:r>
              <a:rPr lang="en-US" sz="3200" b="1" dirty="0">
                <a:solidFill>
                  <a:srgbClr val="000000"/>
                </a:solidFill>
                <a:cs typeface="Times New Roman" panose="02020603050405020304" pitchFamily="18" charset="0"/>
              </a:rPr>
              <a:t> ĐẠT</a:t>
            </a:r>
          </a:p>
        </p:txBody>
      </p:sp>
      <p:pic>
        <p:nvPicPr>
          <p:cNvPr id="5" name="Picture 2" descr="Download Archery Png Clipart HQ PNG Image | FreePNGImg">
            <a:extLst>
              <a:ext uri="{FF2B5EF4-FFF2-40B4-BE49-F238E27FC236}">
                <a16:creationId xmlns:a16="http://schemas.microsoft.com/office/drawing/2014/main" id="{DD574798-B282-440E-AF97-77EAF8F4E5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0800" y="-65398"/>
            <a:ext cx="1905000" cy="1486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7015A83-D8AC-41E4-B6B3-AAD3B5870275}"/>
              </a:ext>
            </a:extLst>
          </p:cNvPr>
          <p:cNvCxnSpPr>
            <a:cxnSpLocks/>
          </p:cNvCxnSpPr>
          <p:nvPr/>
        </p:nvCxnSpPr>
        <p:spPr>
          <a:xfrm>
            <a:off x="1462454" y="1445763"/>
            <a:ext cx="10439400" cy="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/>
        </p:nvGrpSpPr>
        <p:grpSpPr>
          <a:xfrm>
            <a:off x="838200" y="1578268"/>
            <a:ext cx="10275581" cy="1945263"/>
            <a:chOff x="838200" y="1578268"/>
            <a:chExt cx="10275581" cy="1945263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66D1A8A9-7AF6-4E5A-9A02-5F67245C85A7}"/>
                </a:ext>
              </a:extLst>
            </p:cNvPr>
            <p:cNvGrpSpPr/>
            <p:nvPr/>
          </p:nvGrpSpPr>
          <p:grpSpPr>
            <a:xfrm>
              <a:off x="838200" y="1578268"/>
              <a:ext cx="10275581" cy="1945263"/>
              <a:chOff x="304800" y="2095815"/>
              <a:chExt cx="9832612" cy="2077721"/>
            </a:xfrm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F9FFC31-2BE9-4230-AA81-3FCCBEB77106}"/>
                  </a:ext>
                </a:extLst>
              </p:cNvPr>
              <p:cNvSpPr txBox="1"/>
              <p:nvPr/>
            </p:nvSpPr>
            <p:spPr>
              <a:xfrm>
                <a:off x="1342292" y="2736503"/>
                <a:ext cx="8795120" cy="1019075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 </a:t>
                </a:r>
              </a:p>
              <a:p>
                <a:pPr algn="ctr"/>
                <a:r>
                  <a:rPr lang="en-US" sz="2800" b="1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       </a:t>
                </a:r>
              </a:p>
            </p:txBody>
          </p:sp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F69D7F2B-D263-496E-8A5F-A6C9BF6E6AC0}"/>
                  </a:ext>
                </a:extLst>
              </p:cNvPr>
              <p:cNvGrpSpPr/>
              <p:nvPr/>
            </p:nvGrpSpPr>
            <p:grpSpPr>
              <a:xfrm>
                <a:off x="304800" y="2095815"/>
                <a:ext cx="1981200" cy="2077721"/>
                <a:chOff x="304800" y="2095815"/>
                <a:chExt cx="1981200" cy="2077721"/>
              </a:xfrm>
            </p:grpSpPr>
            <p:sp>
              <p:nvSpPr>
                <p:cNvPr id="10" name="Oval 9">
                  <a:extLst>
                    <a:ext uri="{FF2B5EF4-FFF2-40B4-BE49-F238E27FC236}">
                      <a16:creationId xmlns:a16="http://schemas.microsoft.com/office/drawing/2014/main" id="{BE929E39-4753-448F-8565-8C2753B08673}"/>
                    </a:ext>
                  </a:extLst>
                </p:cNvPr>
                <p:cNvSpPr/>
                <p:nvPr/>
              </p:nvSpPr>
              <p:spPr>
                <a:xfrm>
                  <a:off x="304800" y="2095815"/>
                  <a:ext cx="1981200" cy="207772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pic>
              <p:nvPicPr>
                <p:cNvPr id="11" name="Picture 4" descr="Chiếc bút chì dài khoảng 15.... Đơn vị thích hợp dùng để điền vào">
                  <a:extLst>
                    <a:ext uri="{FF2B5EF4-FFF2-40B4-BE49-F238E27FC236}">
                      <a16:creationId xmlns:a16="http://schemas.microsoft.com/office/drawing/2014/main" id="{81576874-4EEB-41FE-BD7D-1284D0AF673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9190" y="2232378"/>
                  <a:ext cx="1676400" cy="180459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2" name="Rectangle 1"/>
            <p:cNvSpPr/>
            <p:nvPr/>
          </p:nvSpPr>
          <p:spPr>
            <a:xfrm>
              <a:off x="3095816" y="2387025"/>
              <a:ext cx="6321987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dirty="0" err="1">
                  <a:solidFill>
                    <a:srgbClr val="000000"/>
                  </a:solidFill>
                  <a:cs typeface="Times New Roman" panose="02020603050405020304" pitchFamily="18" charset="0"/>
                </a:rPr>
                <a:t>Viết</a:t>
              </a:r>
              <a:r>
                <a:rPr lang="en-US" sz="3200" dirty="0">
                  <a:solidFill>
                    <a:srgbClr val="000000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cs typeface="Times New Roman" panose="02020603050405020304" pitchFamily="18" charset="0"/>
                </a:rPr>
                <a:t>đúng</a:t>
              </a:r>
              <a:r>
                <a:rPr lang="en-US" sz="3200" dirty="0">
                  <a:solidFill>
                    <a:srgbClr val="000000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cs typeface="Times New Roman" panose="02020603050405020304" pitchFamily="18" charset="0"/>
                </a:rPr>
                <a:t>chữ</a:t>
              </a:r>
              <a:r>
                <a:rPr lang="en-US" sz="3200" dirty="0">
                  <a:solidFill>
                    <a:srgbClr val="000000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cs typeface="Times New Roman" panose="02020603050405020304" pitchFamily="18" charset="0"/>
                </a:rPr>
                <a:t>hoa</a:t>
              </a:r>
              <a:r>
                <a:rPr lang="en-US" sz="3200" dirty="0">
                  <a:solidFill>
                    <a:srgbClr val="000000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sz="3200" b="1" kern="10" dirty="0">
                  <a:ln w="9525">
                    <a:round/>
                    <a:headEnd/>
                    <a:tailEnd/>
                  </a:ln>
                  <a:solidFill>
                    <a:srgbClr val="FF0000"/>
                  </a:solidFill>
                  <a:latin typeface="HP001 4 hàng" panose="020B0603050302020204" pitchFamily="34" charset="0"/>
                  <a:cs typeface="Times New Roman"/>
                </a:rPr>
                <a:t>L</a:t>
              </a:r>
              <a:r>
                <a:rPr lang="en-US" sz="3200" dirty="0">
                  <a:solidFill>
                    <a:srgbClr val="000000"/>
                  </a:solidFill>
                  <a:latin typeface="HP001 4 hàng" panose="020B06030503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cs typeface="Times New Roman" pitchFamily="18" charset="0"/>
                </a:rPr>
                <a:t>cỡ</a:t>
              </a:r>
              <a:r>
                <a:rPr lang="en-US" sz="3200" dirty="0">
                  <a:solidFill>
                    <a:srgbClr val="000000"/>
                  </a:solidFill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cs typeface="Times New Roman" pitchFamily="18" charset="0"/>
                </a:rPr>
                <a:t>vừa</a:t>
              </a:r>
              <a:r>
                <a:rPr lang="en-US" sz="3200" dirty="0">
                  <a:solidFill>
                    <a:srgbClr val="000000"/>
                  </a:solidFill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cs typeface="Times New Roman" pitchFamily="18" charset="0"/>
                </a:rPr>
                <a:t>và</a:t>
              </a:r>
              <a:r>
                <a:rPr lang="en-US" sz="3200" dirty="0">
                  <a:solidFill>
                    <a:srgbClr val="000000"/>
                  </a:solidFill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cs typeface="Times New Roman" pitchFamily="18" charset="0"/>
                </a:rPr>
                <a:t>nhỏ</a:t>
              </a:r>
              <a:r>
                <a:rPr lang="en-US" sz="3200" dirty="0">
                  <a:solidFill>
                    <a:srgbClr val="000000"/>
                  </a:solidFill>
                  <a:cs typeface="Times New Roman" pitchFamily="18" charset="0"/>
                </a:rPr>
                <a:t>. 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92939" y="3947338"/>
            <a:ext cx="11402469" cy="2758258"/>
            <a:chOff x="695993" y="3902422"/>
            <a:chExt cx="10790909" cy="2041180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1A6C3C07-33CA-4CAF-9288-EEDFE4B93C58}"/>
                </a:ext>
              </a:extLst>
            </p:cNvPr>
            <p:cNvGrpSpPr/>
            <p:nvPr/>
          </p:nvGrpSpPr>
          <p:grpSpPr>
            <a:xfrm>
              <a:off x="695993" y="3902422"/>
              <a:ext cx="10790909" cy="2041180"/>
              <a:chOff x="44267" y="4462001"/>
              <a:chExt cx="10114088" cy="1765052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8D2BFCF8-DADF-4FB8-BCA7-1B3CE410414F}"/>
                  </a:ext>
                </a:extLst>
              </p:cNvPr>
              <p:cNvGrpSpPr/>
              <p:nvPr/>
            </p:nvGrpSpPr>
            <p:grpSpPr>
              <a:xfrm>
                <a:off x="152400" y="4462001"/>
                <a:ext cx="10005955" cy="1765052"/>
                <a:chOff x="304800" y="2095815"/>
                <a:chExt cx="10005955" cy="1765052"/>
              </a:xfrm>
            </p:grpSpPr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6331E1C9-A367-47A7-B822-66958014B285}"/>
                    </a:ext>
                  </a:extLst>
                </p:cNvPr>
                <p:cNvSpPr txBox="1"/>
                <p:nvPr/>
              </p:nvSpPr>
              <p:spPr>
                <a:xfrm>
                  <a:off x="1441299" y="2306848"/>
                  <a:ext cx="8869456" cy="1250862"/>
                </a:xfrm>
                <a:prstGeom prst="rect">
                  <a:avLst/>
                </a:prstGeom>
                <a:solidFill>
                  <a:srgbClr val="92D050"/>
                </a:solidFill>
                <a:ln>
                  <a:solidFill>
                    <a:srgbClr val="00800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en-US" sz="4400" b="1" dirty="0">
                    <a:solidFill>
                      <a:srgbClr val="000000"/>
                    </a:solidFill>
                    <a:cs typeface="Times New Roman" panose="02020603050405020304" pitchFamily="18" charset="0"/>
                  </a:endParaRPr>
                </a:p>
                <a:p>
                  <a:pPr algn="ctr"/>
                  <a:endParaRPr lang="en-US" sz="4400" b="1" dirty="0">
                    <a:solidFill>
                      <a:srgbClr val="000000"/>
                    </a:solidFill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6" name="Oval 15">
                  <a:extLst>
                    <a:ext uri="{FF2B5EF4-FFF2-40B4-BE49-F238E27FC236}">
                      <a16:creationId xmlns:a16="http://schemas.microsoft.com/office/drawing/2014/main" id="{E55CCCFF-FD93-4D05-8E3D-0AD9447DE05D}"/>
                    </a:ext>
                  </a:extLst>
                </p:cNvPr>
                <p:cNvSpPr/>
                <p:nvPr/>
              </p:nvSpPr>
              <p:spPr>
                <a:xfrm>
                  <a:off x="304800" y="2095815"/>
                  <a:ext cx="1981200" cy="1765052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>
                    <a:solidFill>
                      <a:srgbClr val="FFFFFF"/>
                    </a:solidFill>
                  </a:endParaRPr>
                </a:p>
              </p:txBody>
            </p:sp>
          </p:grpSp>
          <p:pic>
            <p:nvPicPr>
              <p:cNvPr id="14" name="Picture 8" descr="Bảng Chữ Cái Hoạt Hình Hình ảnh | Định dạng hình ảnh PSD 400058033|  vn.lovepik.com">
                <a:extLst>
                  <a:ext uri="{FF2B5EF4-FFF2-40B4-BE49-F238E27FC236}">
                    <a16:creationId xmlns:a16="http://schemas.microsoft.com/office/drawing/2014/main" id="{A50D1703-C29F-4475-83A8-2F3142F48B9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267" y="4477096"/>
                <a:ext cx="2283289" cy="155673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3" name="Rectangle 2"/>
            <p:cNvSpPr/>
            <p:nvPr/>
          </p:nvSpPr>
          <p:spPr>
            <a:xfrm>
              <a:off x="2275725" y="4098195"/>
              <a:ext cx="8724900" cy="15032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dirty="0" err="1">
                  <a:solidFill>
                    <a:srgbClr val="000000"/>
                  </a:solidFill>
                  <a:cs typeface="Times New Roman" panose="02020603050405020304" pitchFamily="18" charset="0"/>
                </a:rPr>
                <a:t>Viết</a:t>
              </a:r>
              <a:r>
                <a:rPr lang="en-US" sz="2800" dirty="0">
                  <a:solidFill>
                    <a:srgbClr val="000000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cs typeface="Times New Roman" panose="02020603050405020304" pitchFamily="18" charset="0"/>
                </a:rPr>
                <a:t>đúng</a:t>
              </a:r>
              <a:r>
                <a:rPr lang="en-US" sz="2800" dirty="0">
                  <a:solidFill>
                    <a:srgbClr val="000000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cs typeface="Times New Roman" panose="02020603050405020304" pitchFamily="18" charset="0"/>
                </a:rPr>
                <a:t>từ</a:t>
              </a:r>
              <a:r>
                <a:rPr lang="en-US" sz="2800" dirty="0">
                  <a:solidFill>
                    <a:srgbClr val="000000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cs typeface="Times New Roman" panose="02020603050405020304" pitchFamily="18" charset="0"/>
                </a:rPr>
                <a:t>và</a:t>
              </a:r>
              <a:r>
                <a:rPr lang="en-US" sz="2800" dirty="0">
                  <a:solidFill>
                    <a:srgbClr val="000000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cs typeface="Times New Roman" panose="02020603050405020304" pitchFamily="18" charset="0"/>
                </a:rPr>
                <a:t>câu</a:t>
              </a:r>
              <a:r>
                <a:rPr lang="en-US" sz="2800" dirty="0">
                  <a:solidFill>
                    <a:srgbClr val="000000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cs typeface="Times New Roman" panose="02020603050405020304" pitchFamily="18" charset="0"/>
                </a:rPr>
                <a:t>ứng</a:t>
              </a:r>
              <a:r>
                <a:rPr lang="en-US" sz="2800" dirty="0">
                  <a:solidFill>
                    <a:srgbClr val="000000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cs typeface="Times New Roman" panose="02020603050405020304" pitchFamily="18" charset="0"/>
                </a:rPr>
                <a:t>dụng</a:t>
              </a:r>
              <a:r>
                <a:rPr lang="en-US" sz="2800" dirty="0">
                  <a:solidFill>
                    <a:srgbClr val="000000"/>
                  </a:solidFill>
                  <a:cs typeface="Times New Roman" panose="02020603050405020304" pitchFamily="18" charset="0"/>
                </a:rPr>
                <a:t>: </a:t>
              </a:r>
              <a:r>
                <a:rPr lang="en-US" sz="2800" b="1" kern="10" dirty="0">
                  <a:ln w="9525">
                    <a:round/>
                    <a:headEnd/>
                    <a:tailEnd/>
                  </a:ln>
                  <a:solidFill>
                    <a:srgbClr val="FF0000"/>
                  </a:solidFill>
                  <a:latin typeface="HP001 4 hàng" panose="020B0603050302020204" pitchFamily="34" charset="0"/>
                  <a:cs typeface="Times New Roman"/>
                </a:rPr>
                <a:t>Lam </a:t>
              </a:r>
              <a:r>
                <a:rPr lang="en-US" sz="2800" b="1" kern="10" dirty="0" err="1">
                  <a:ln w="9525">
                    <a:round/>
                    <a:headEnd/>
                    <a:tailEnd/>
                  </a:ln>
                  <a:solidFill>
                    <a:srgbClr val="FF0000"/>
                  </a:solidFill>
                  <a:latin typeface="HP001 4 hàng" panose="020B0603050302020204" pitchFamily="34" charset="0"/>
                  <a:cs typeface="Times New Roman"/>
                </a:rPr>
                <a:t>Sơn</a:t>
              </a:r>
              <a:endParaRPr lang="en-US" sz="28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HP001 4 hàng" panose="020B0603050302020204" pitchFamily="34" charset="0"/>
                <a:cs typeface="Times New Roman"/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2800" b="1" kern="10" dirty="0">
                  <a:ln w="9525">
                    <a:round/>
                    <a:headEnd/>
                    <a:tailEnd/>
                  </a:ln>
                  <a:solidFill>
                    <a:srgbClr val="FF0000"/>
                  </a:solidFill>
                  <a:latin typeface="HP001 4 hàng" panose="020B0603050302020204" pitchFamily="34" charset="0"/>
                  <a:cs typeface="Times New Roman"/>
                </a:rPr>
                <a:t>Cao </a:t>
              </a:r>
              <a:r>
                <a:rPr lang="en-US" sz="2800" b="1" kern="10" dirty="0" err="1">
                  <a:ln w="9525">
                    <a:round/>
                    <a:headEnd/>
                    <a:tailEnd/>
                  </a:ln>
                  <a:solidFill>
                    <a:srgbClr val="FF0000"/>
                  </a:solidFill>
                  <a:latin typeface="HP001 4 hàng" panose="020B0603050302020204" pitchFamily="34" charset="0"/>
                  <a:cs typeface="Times New Roman"/>
                </a:rPr>
                <a:t>nhất</a:t>
              </a:r>
              <a:r>
                <a:rPr lang="en-US" sz="2800" b="1" kern="10" dirty="0">
                  <a:ln w="9525">
                    <a:round/>
                    <a:headEnd/>
                    <a:tailEnd/>
                  </a:ln>
                  <a:solidFill>
                    <a:srgbClr val="FF0000"/>
                  </a:solidFill>
                  <a:latin typeface="HP001 4 hàng" panose="020B0603050302020204" pitchFamily="34" charset="0"/>
                  <a:cs typeface="Times New Roman"/>
                </a:rPr>
                <a:t> </a:t>
              </a:r>
              <a:r>
                <a:rPr lang="en-US" sz="2800" b="1" kern="10" dirty="0" err="1">
                  <a:ln w="9525">
                    <a:round/>
                    <a:headEnd/>
                    <a:tailEnd/>
                  </a:ln>
                  <a:solidFill>
                    <a:srgbClr val="FF0000"/>
                  </a:solidFill>
                  <a:latin typeface="HP001 4 hàng" panose="020B0603050302020204" pitchFamily="34" charset="0"/>
                  <a:cs typeface="Times New Roman"/>
                </a:rPr>
                <a:t>là</a:t>
              </a:r>
              <a:r>
                <a:rPr lang="en-US" sz="2800" b="1" kern="10" dirty="0">
                  <a:ln w="9525">
                    <a:round/>
                    <a:headEnd/>
                    <a:tailEnd/>
                  </a:ln>
                  <a:solidFill>
                    <a:srgbClr val="FF0000"/>
                  </a:solidFill>
                  <a:latin typeface="HP001 4 hàng" panose="020B0603050302020204" pitchFamily="34" charset="0"/>
                  <a:cs typeface="Times New Roman"/>
                </a:rPr>
                <a:t> </a:t>
              </a:r>
              <a:r>
                <a:rPr lang="en-US" sz="2800" b="1" kern="10" dirty="0" err="1">
                  <a:ln w="9525">
                    <a:round/>
                    <a:headEnd/>
                    <a:tailEnd/>
                  </a:ln>
                  <a:solidFill>
                    <a:srgbClr val="FF0000"/>
                  </a:solidFill>
                  <a:latin typeface="HP001 4 hàng" panose="020B0603050302020204" pitchFamily="34" charset="0"/>
                  <a:cs typeface="Times New Roman"/>
                </a:rPr>
                <a:t>núi</a:t>
              </a:r>
              <a:r>
                <a:rPr lang="en-US" sz="2800" b="1" kern="10" dirty="0">
                  <a:ln w="9525">
                    <a:round/>
                    <a:headEnd/>
                    <a:tailEnd/>
                  </a:ln>
                  <a:solidFill>
                    <a:srgbClr val="FF0000"/>
                  </a:solidFill>
                  <a:latin typeface="HP001 4 hàng" panose="020B0603050302020204" pitchFamily="34" charset="0"/>
                  <a:cs typeface="Times New Roman"/>
                </a:rPr>
                <a:t> Lam </a:t>
              </a:r>
              <a:r>
                <a:rPr lang="en-US" sz="2800" b="1" kern="10" dirty="0" err="1">
                  <a:ln w="9525">
                    <a:round/>
                    <a:headEnd/>
                    <a:tailEnd/>
                  </a:ln>
                  <a:solidFill>
                    <a:srgbClr val="FF0000"/>
                  </a:solidFill>
                  <a:latin typeface="HP001 4 hàng" panose="020B0603050302020204" pitchFamily="34" charset="0"/>
                  <a:cs typeface="Times New Roman"/>
                </a:rPr>
                <a:t>Sơn</a:t>
              </a:r>
              <a:endParaRPr lang="en-US" sz="28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HP001 4 hàng" panose="020B0603050302020204" pitchFamily="34" charset="0"/>
                <a:cs typeface="Times New Roman"/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2800" b="1" kern="10" dirty="0" err="1">
                  <a:ln w="9525">
                    <a:round/>
                    <a:headEnd/>
                    <a:tailEnd/>
                  </a:ln>
                  <a:solidFill>
                    <a:srgbClr val="FF0000"/>
                  </a:solidFill>
                  <a:latin typeface="HP001 4 hàng" panose="020B0603050302020204" pitchFamily="34" charset="0"/>
                  <a:cs typeface="Times New Roman"/>
                </a:rPr>
                <a:t>Có</a:t>
              </a:r>
              <a:r>
                <a:rPr lang="en-US" sz="2800" b="1" kern="10" dirty="0">
                  <a:ln w="9525">
                    <a:round/>
                    <a:headEnd/>
                    <a:tailEnd/>
                  </a:ln>
                  <a:solidFill>
                    <a:srgbClr val="FF0000"/>
                  </a:solidFill>
                  <a:latin typeface="HP001 4 hàng" panose="020B0603050302020204" pitchFamily="34" charset="0"/>
                  <a:cs typeface="Times New Roman"/>
                </a:rPr>
                <a:t> </a:t>
              </a:r>
              <a:r>
                <a:rPr lang="en-US" sz="2800" b="1" kern="10" dirty="0" err="1">
                  <a:ln w="9525">
                    <a:round/>
                    <a:headEnd/>
                    <a:tailEnd/>
                  </a:ln>
                  <a:solidFill>
                    <a:srgbClr val="FF0000"/>
                  </a:solidFill>
                  <a:latin typeface="HP001 4 hàng" panose="020B0603050302020204" pitchFamily="34" charset="0"/>
                  <a:cs typeface="Times New Roman"/>
                </a:rPr>
                <a:t>ông</a:t>
              </a:r>
              <a:r>
                <a:rPr lang="en-US" sz="2800" b="1" kern="10" dirty="0">
                  <a:ln w="9525">
                    <a:round/>
                    <a:headEnd/>
                    <a:tailEnd/>
                  </a:ln>
                  <a:solidFill>
                    <a:srgbClr val="FF0000"/>
                  </a:solidFill>
                  <a:latin typeface="HP001 4 hàng" panose="020B0603050302020204" pitchFamily="34" charset="0"/>
                  <a:cs typeface="Times New Roman"/>
                </a:rPr>
                <a:t> </a:t>
              </a:r>
              <a:r>
                <a:rPr lang="en-US" sz="2800" b="1" kern="10" dirty="0" err="1">
                  <a:ln w="9525">
                    <a:round/>
                    <a:headEnd/>
                    <a:tailEnd/>
                  </a:ln>
                  <a:solidFill>
                    <a:srgbClr val="FF0000"/>
                  </a:solidFill>
                  <a:latin typeface="HP001 4 hàng" panose="020B0603050302020204" pitchFamily="34" charset="0"/>
                  <a:cs typeface="Times New Roman"/>
                </a:rPr>
                <a:t>Lê</a:t>
              </a:r>
              <a:r>
                <a:rPr lang="en-US" sz="2800" b="1" kern="10" dirty="0">
                  <a:ln w="9525">
                    <a:round/>
                    <a:headEnd/>
                    <a:tailEnd/>
                  </a:ln>
                  <a:solidFill>
                    <a:srgbClr val="FF0000"/>
                  </a:solidFill>
                  <a:latin typeface="HP001 4 hàng" panose="020B0603050302020204" pitchFamily="34" charset="0"/>
                  <a:cs typeface="Times New Roman"/>
                </a:rPr>
                <a:t> </a:t>
              </a:r>
              <a:r>
                <a:rPr lang="en-US" sz="2800" b="1" kern="10" dirty="0" err="1">
                  <a:ln w="9525">
                    <a:round/>
                    <a:headEnd/>
                    <a:tailEnd/>
                  </a:ln>
                  <a:solidFill>
                    <a:srgbClr val="FF0000"/>
                  </a:solidFill>
                  <a:latin typeface="HP001 4 hàng" panose="020B0603050302020204" pitchFamily="34" charset="0"/>
                  <a:cs typeface="Times New Roman"/>
                </a:rPr>
                <a:t>Lợi</a:t>
              </a:r>
              <a:r>
                <a:rPr lang="en-US" sz="2800" b="1" kern="10" dirty="0">
                  <a:ln w="9525">
                    <a:round/>
                    <a:headEnd/>
                    <a:tailEnd/>
                  </a:ln>
                  <a:solidFill>
                    <a:srgbClr val="FF0000"/>
                  </a:solidFill>
                  <a:latin typeface="HP001 4 hàng" panose="020B0603050302020204" pitchFamily="34" charset="0"/>
                  <a:cs typeface="Times New Roman"/>
                </a:rPr>
                <a:t> </a:t>
              </a:r>
              <a:r>
                <a:rPr lang="en-US" sz="2800" b="1" kern="10" dirty="0" err="1">
                  <a:ln w="9525">
                    <a:round/>
                    <a:headEnd/>
                    <a:tailEnd/>
                  </a:ln>
                  <a:solidFill>
                    <a:srgbClr val="FF0000"/>
                  </a:solidFill>
                  <a:latin typeface="HP001 4 hàng" panose="020B0603050302020204" pitchFamily="34" charset="0"/>
                  <a:cs typeface="Times New Roman"/>
                </a:rPr>
                <a:t>chặn</a:t>
              </a:r>
              <a:r>
                <a:rPr lang="en-US" sz="2800" b="1" kern="10" dirty="0">
                  <a:ln w="9525">
                    <a:round/>
                    <a:headEnd/>
                    <a:tailEnd/>
                  </a:ln>
                  <a:solidFill>
                    <a:srgbClr val="FF0000"/>
                  </a:solidFill>
                  <a:latin typeface="HP001 4 hàng" panose="020B0603050302020204" pitchFamily="34" charset="0"/>
                  <a:cs typeface="Times New Roman"/>
                </a:rPr>
                <a:t> </a:t>
              </a:r>
              <a:r>
                <a:rPr lang="en-US" sz="2800" b="1" kern="10" dirty="0" err="1">
                  <a:ln w="9525">
                    <a:round/>
                    <a:headEnd/>
                    <a:tailEnd/>
                  </a:ln>
                  <a:solidFill>
                    <a:srgbClr val="FF0000"/>
                  </a:solidFill>
                  <a:latin typeface="HP001 4 hàng" panose="020B0603050302020204" pitchFamily="34" charset="0"/>
                  <a:cs typeface="Times New Roman"/>
                </a:rPr>
                <a:t>đường</a:t>
              </a:r>
              <a:r>
                <a:rPr lang="en-US" sz="2800" b="1" kern="10" dirty="0">
                  <a:ln w="9525">
                    <a:round/>
                    <a:headEnd/>
                    <a:tailEnd/>
                  </a:ln>
                  <a:solidFill>
                    <a:srgbClr val="FF0000"/>
                  </a:solidFill>
                  <a:latin typeface="HP001 4 hàng" panose="020B0603050302020204" pitchFamily="34" charset="0"/>
                  <a:cs typeface="Times New Roman"/>
                </a:rPr>
                <a:t> </a:t>
              </a:r>
              <a:r>
                <a:rPr lang="en-US" sz="2800" b="1" kern="10" dirty="0" err="1">
                  <a:ln w="9525">
                    <a:round/>
                    <a:headEnd/>
                    <a:tailEnd/>
                  </a:ln>
                  <a:solidFill>
                    <a:srgbClr val="FF0000"/>
                  </a:solidFill>
                  <a:latin typeface="HP001 4 hàng" panose="020B0603050302020204" pitchFamily="34" charset="0"/>
                  <a:cs typeface="Times New Roman"/>
                </a:rPr>
                <a:t>giặc</a:t>
              </a:r>
              <a:r>
                <a:rPr lang="en-US" sz="2800" b="1" kern="10" dirty="0">
                  <a:ln w="9525">
                    <a:round/>
                    <a:headEnd/>
                    <a:tailEnd/>
                  </a:ln>
                  <a:solidFill>
                    <a:srgbClr val="FF0000"/>
                  </a:solidFill>
                  <a:latin typeface="HP001 4 hàng" panose="020B0603050302020204" pitchFamily="34" charset="0"/>
                  <a:cs typeface="Times New Roman"/>
                </a:rPr>
                <a:t> Minh</a:t>
              </a:r>
              <a:r>
                <a:rPr lang="en-US" sz="2800" b="1" dirty="0">
                  <a:solidFill>
                    <a:srgbClr val="000000"/>
                  </a:solidFill>
                  <a:latin typeface="HP001 4 hàng" pitchFamily="34" charset="0"/>
                  <a:cs typeface="Times New Roman" panose="02020603050405020304" pitchFamily="18" charset="0"/>
                </a:rPr>
                <a:t>. </a:t>
              </a:r>
              <a:endParaRPr lang="en-US" sz="2800" dirty="0">
                <a:solidFill>
                  <a:srgbClr val="000000"/>
                </a:solidFill>
                <a:latin typeface="HP001 4 hàng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78700232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DDD3ACA-3481-4260-850B-A8DEF2541C0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385"/>
          <a:stretch/>
        </p:blipFill>
        <p:spPr>
          <a:xfrm>
            <a:off x="57150" y="0"/>
            <a:ext cx="12192000" cy="12192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A1D9C0BD-D400-433E-9CCD-5E1EB7C236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2045" y="344182"/>
            <a:ext cx="569956" cy="768656"/>
          </a:xfrm>
          <a:prstGeom prst="rect">
            <a:avLst/>
          </a:prstGeom>
        </p:spPr>
      </p:pic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id="{F5A7C433-0CB2-4650-9E38-9EF13BC083F5}"/>
              </a:ext>
            </a:extLst>
          </p:cNvPr>
          <p:cNvSpPr/>
          <p:nvPr/>
        </p:nvSpPr>
        <p:spPr>
          <a:xfrm>
            <a:off x="3746500" y="727372"/>
            <a:ext cx="4813300" cy="707943"/>
          </a:xfrm>
          <a:custGeom>
            <a:avLst/>
            <a:gdLst>
              <a:gd name="connsiteX0" fmla="*/ 0 w 4813300"/>
              <a:gd name="connsiteY0" fmla="*/ 415628 h 707943"/>
              <a:gd name="connsiteX1" fmla="*/ 1066800 w 4813300"/>
              <a:gd name="connsiteY1" fmla="*/ 707728 h 707943"/>
              <a:gd name="connsiteX2" fmla="*/ 1981200 w 4813300"/>
              <a:gd name="connsiteY2" fmla="*/ 466428 h 707943"/>
              <a:gd name="connsiteX3" fmla="*/ 3136900 w 4813300"/>
              <a:gd name="connsiteY3" fmla="*/ 669628 h 707943"/>
              <a:gd name="connsiteX4" fmla="*/ 4241800 w 4813300"/>
              <a:gd name="connsiteY4" fmla="*/ 225128 h 707943"/>
              <a:gd name="connsiteX5" fmla="*/ 4013200 w 4813300"/>
              <a:gd name="connsiteY5" fmla="*/ 9228 h 707943"/>
              <a:gd name="connsiteX6" fmla="*/ 4203700 w 4813300"/>
              <a:gd name="connsiteY6" fmla="*/ 517228 h 707943"/>
              <a:gd name="connsiteX7" fmla="*/ 4813300 w 4813300"/>
              <a:gd name="connsiteY7" fmla="*/ 364828 h 707943"/>
              <a:gd name="connsiteX8" fmla="*/ 4813300 w 4813300"/>
              <a:gd name="connsiteY8" fmla="*/ 364828 h 707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13300" h="707943">
                <a:moveTo>
                  <a:pt x="0" y="415628"/>
                </a:moveTo>
                <a:cubicBezTo>
                  <a:pt x="368300" y="557444"/>
                  <a:pt x="736600" y="699261"/>
                  <a:pt x="1066800" y="707728"/>
                </a:cubicBezTo>
                <a:cubicBezTo>
                  <a:pt x="1397000" y="716195"/>
                  <a:pt x="1636183" y="472778"/>
                  <a:pt x="1981200" y="466428"/>
                </a:cubicBezTo>
                <a:cubicBezTo>
                  <a:pt x="2326217" y="460078"/>
                  <a:pt x="2760133" y="709845"/>
                  <a:pt x="3136900" y="669628"/>
                </a:cubicBezTo>
                <a:cubicBezTo>
                  <a:pt x="3513667" y="629411"/>
                  <a:pt x="4095750" y="335195"/>
                  <a:pt x="4241800" y="225128"/>
                </a:cubicBezTo>
                <a:cubicBezTo>
                  <a:pt x="4387850" y="115061"/>
                  <a:pt x="4019550" y="-39455"/>
                  <a:pt x="4013200" y="9228"/>
                </a:cubicBezTo>
                <a:cubicBezTo>
                  <a:pt x="4006850" y="57911"/>
                  <a:pt x="4070350" y="457961"/>
                  <a:pt x="4203700" y="517228"/>
                </a:cubicBezTo>
                <a:cubicBezTo>
                  <a:pt x="4337050" y="576495"/>
                  <a:pt x="4813300" y="364828"/>
                  <a:pt x="4813300" y="364828"/>
                </a:cubicBezTo>
                <a:lnTo>
                  <a:pt x="4813300" y="364828"/>
                </a:lnTo>
              </a:path>
            </a:pathLst>
          </a:custGeom>
          <a:noFill/>
          <a:ln w="12700">
            <a:solidFill>
              <a:srgbClr val="3C61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2DB6569F-B17B-430B-AB47-E853A8D8898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958876"/>
            <a:ext cx="11049000" cy="5822924"/>
          </a:xfrm>
          <a:prstGeom prst="rect">
            <a:avLst/>
          </a:prstGeom>
        </p:spPr>
      </p:pic>
      <p:pic>
        <p:nvPicPr>
          <p:cNvPr id="15" name="图片 6">
            <a:extLst>
              <a:ext uri="{FF2B5EF4-FFF2-40B4-BE49-F238E27FC236}">
                <a16:creationId xmlns:a16="http://schemas.microsoft.com/office/drawing/2014/main" id="{647167E9-C5E5-40D7-9E3C-03F156A531D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0" y="-450432"/>
            <a:ext cx="2706547" cy="2865104"/>
          </a:xfrm>
          <a:prstGeom prst="rect">
            <a:avLst/>
          </a:prstGeom>
        </p:spPr>
      </p:pic>
      <p:sp>
        <p:nvSpPr>
          <p:cNvPr id="8" name="文本框 19">
            <a:extLst>
              <a:ext uri="{FF2B5EF4-FFF2-40B4-BE49-F238E27FC236}">
                <a16:creationId xmlns:a16="http://schemas.microsoft.com/office/drawing/2014/main" id="{E0327555-3BFA-4058-A0F1-2B5A85E7634F}"/>
              </a:ext>
            </a:extLst>
          </p:cNvPr>
          <p:cNvSpPr txBox="1"/>
          <p:nvPr/>
        </p:nvSpPr>
        <p:spPr>
          <a:xfrm>
            <a:off x="3200400" y="2667000"/>
            <a:ext cx="6159500" cy="3352800"/>
          </a:xfrm>
          <a:prstGeom prst="rect">
            <a:avLst/>
          </a:prstGeom>
          <a:noFill/>
        </p:spPr>
        <p:txBody>
          <a:bodyPr wrap="none" rtlCol="0">
            <a:prstTxWarp prst="textArchUp">
              <a:avLst>
                <a:gd name="adj" fmla="val 11724345"/>
              </a:avLst>
            </a:prstTxWarp>
            <a:spAutoFit/>
          </a:bodyPr>
          <a:lstStyle/>
          <a:p>
            <a:pPr algn="ctr"/>
            <a:r>
              <a:rPr lang="en-US" altLang="zh-CN" sz="8800" b="1" dirty="0" err="1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pitchFamily="34" charset="-122"/>
              </a:rPr>
              <a:t>Hẹn</a:t>
            </a:r>
            <a:r>
              <a:rPr lang="en-US" altLang="zh-CN" sz="88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pitchFamily="34" charset="-122"/>
              </a:rPr>
              <a:t> </a:t>
            </a:r>
            <a:r>
              <a:rPr lang="en-US" altLang="zh-CN" sz="8800" b="1" dirty="0" err="1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pitchFamily="34" charset="-122"/>
              </a:rPr>
              <a:t>gặp</a:t>
            </a:r>
            <a:r>
              <a:rPr lang="en-US" altLang="zh-CN" sz="88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pitchFamily="34" charset="-122"/>
              </a:rPr>
              <a:t> </a:t>
            </a:r>
            <a:r>
              <a:rPr lang="en-US" altLang="zh-CN" sz="8800" b="1" dirty="0" err="1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pitchFamily="34" charset="-122"/>
              </a:rPr>
              <a:t>lại</a:t>
            </a:r>
            <a:r>
              <a:rPr lang="en-US" altLang="zh-CN" sz="88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pitchFamily="34" charset="-122"/>
              </a:rPr>
              <a:t> </a:t>
            </a:r>
            <a:r>
              <a:rPr lang="en-US" altLang="zh-CN" sz="8800" b="1" dirty="0" err="1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pitchFamily="34" charset="-122"/>
              </a:rPr>
              <a:t>các</a:t>
            </a:r>
            <a:r>
              <a:rPr lang="en-US" altLang="zh-CN" sz="88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pitchFamily="34" charset="-122"/>
              </a:rPr>
              <a:t> con!</a:t>
            </a:r>
            <a:endParaRPr lang="zh-CN" altLang="en-US" sz="8800" b="1" dirty="0">
              <a:ln w="0"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82481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WordArt 45">
            <a:extLst>
              <a:ext uri="{FF2B5EF4-FFF2-40B4-BE49-F238E27FC236}">
                <a16:creationId xmlns:a16="http://schemas.microsoft.com/office/drawing/2014/main" id="{A1230ADF-BFB6-4274-A437-5C6FD31C473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828800" y="2039921"/>
            <a:ext cx="8534400" cy="2227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pPr algn="ctr"/>
            <a:r>
              <a:rPr lang="en-US" sz="4400" kern="10" dirty="0" err="1">
                <a:ln w="9525">
                  <a:round/>
                  <a:headEnd/>
                  <a:tailEnd/>
                </a:ln>
                <a:solidFill>
                  <a:schemeClr val="tx2"/>
                </a:solidFill>
                <a:latin typeface="Times New Roman"/>
                <a:cs typeface="Times New Roman"/>
              </a:rPr>
              <a:t>Ôn</a:t>
            </a:r>
            <a:r>
              <a:rPr lang="en-US" sz="4400" kern="10" dirty="0">
                <a:ln w="9525">
                  <a:round/>
                  <a:headEnd/>
                  <a:tailEnd/>
                </a:ln>
                <a:solidFill>
                  <a:schemeClr val="tx2"/>
                </a:solidFill>
                <a:latin typeface="Times New Roman"/>
                <a:cs typeface="Times New Roman"/>
              </a:rPr>
              <a:t> </a:t>
            </a:r>
            <a:r>
              <a:rPr lang="en-US" sz="4400" kern="10" dirty="0" err="1">
                <a:ln w="9525">
                  <a:round/>
                  <a:headEnd/>
                  <a:tailEnd/>
                </a:ln>
                <a:solidFill>
                  <a:schemeClr val="tx2"/>
                </a:solidFill>
                <a:latin typeface="Times New Roman"/>
                <a:cs typeface="Times New Roman"/>
              </a:rPr>
              <a:t>chữ</a:t>
            </a:r>
            <a:r>
              <a:rPr lang="en-US" sz="4400" kern="10" dirty="0">
                <a:ln w="9525">
                  <a:round/>
                  <a:headEnd/>
                  <a:tailEnd/>
                </a:ln>
                <a:solidFill>
                  <a:schemeClr val="tx2"/>
                </a:solidFill>
                <a:latin typeface="Times New Roman"/>
                <a:cs typeface="Times New Roman"/>
              </a:rPr>
              <a:t> </a:t>
            </a:r>
            <a:r>
              <a:rPr lang="en-US" sz="4400" kern="10" dirty="0" err="1">
                <a:ln w="9525">
                  <a:round/>
                  <a:headEnd/>
                  <a:tailEnd/>
                </a:ln>
                <a:solidFill>
                  <a:schemeClr val="tx2"/>
                </a:solidFill>
                <a:latin typeface="Times New Roman"/>
                <a:cs typeface="Times New Roman"/>
              </a:rPr>
              <a:t>hoa</a:t>
            </a:r>
            <a:r>
              <a:rPr lang="en-US" sz="4400" kern="10" dirty="0">
                <a:ln w="9525">
                  <a:round/>
                  <a:headEnd/>
                  <a:tailEnd/>
                </a:ln>
                <a:solidFill>
                  <a:schemeClr val="tx2"/>
                </a:solidFill>
                <a:latin typeface="Times New Roman"/>
                <a:cs typeface="Times New Roman"/>
              </a:rPr>
              <a:t> </a:t>
            </a:r>
            <a:r>
              <a:rPr lang="en-US" sz="4400" kern="10" dirty="0">
                <a:ln w="9525">
                  <a:round/>
                  <a:headEnd/>
                  <a:tailEnd/>
                </a:ln>
                <a:solidFill>
                  <a:schemeClr val="tx2"/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/>
              </a:rPr>
              <a:t>L</a:t>
            </a:r>
            <a:endParaRPr lang="vi-VN" sz="4400" b="1" kern="10" dirty="0">
              <a:ln w="9525">
                <a:round/>
                <a:headEnd/>
                <a:tailEnd/>
              </a:ln>
              <a:solidFill>
                <a:schemeClr val="tx2"/>
              </a:solidFill>
              <a:latin typeface="HP001" panose="020B0603050302020204" pitchFamily="34" charset="0"/>
              <a:ea typeface="HP001" panose="020B0603050302020204" pitchFamily="34" charset="0"/>
              <a:cs typeface="Times New Roman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E43CBCD-F6C5-4FB6-8398-2E3E76A069A9}"/>
              </a:ext>
            </a:extLst>
          </p:cNvPr>
          <p:cNvSpPr txBox="1"/>
          <p:nvPr/>
        </p:nvSpPr>
        <p:spPr>
          <a:xfrm>
            <a:off x="2846315" y="677831"/>
            <a:ext cx="601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YÊU CẦN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ĐẠT</a:t>
            </a:r>
          </a:p>
        </p:txBody>
      </p:sp>
      <p:pic>
        <p:nvPicPr>
          <p:cNvPr id="5" name="Picture 2" descr="Download Archery Png Clipart HQ PNG Image | FreePNGImg">
            <a:extLst>
              <a:ext uri="{FF2B5EF4-FFF2-40B4-BE49-F238E27FC236}">
                <a16:creationId xmlns:a16="http://schemas.microsoft.com/office/drawing/2014/main" id="{DD574798-B282-440E-AF97-77EAF8F4E5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0800" y="-65398"/>
            <a:ext cx="1905000" cy="1486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7015A83-D8AC-41E4-B6B3-AAD3B5870275}"/>
              </a:ext>
            </a:extLst>
          </p:cNvPr>
          <p:cNvCxnSpPr>
            <a:cxnSpLocks/>
          </p:cNvCxnSpPr>
          <p:nvPr/>
        </p:nvCxnSpPr>
        <p:spPr>
          <a:xfrm>
            <a:off x="1462454" y="1445763"/>
            <a:ext cx="10439400" cy="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/>
        </p:nvGrpSpPr>
        <p:grpSpPr>
          <a:xfrm>
            <a:off x="838200" y="1578268"/>
            <a:ext cx="10275581" cy="1945263"/>
            <a:chOff x="838200" y="1578268"/>
            <a:chExt cx="10275581" cy="1945263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66D1A8A9-7AF6-4E5A-9A02-5F67245C85A7}"/>
                </a:ext>
              </a:extLst>
            </p:cNvPr>
            <p:cNvGrpSpPr/>
            <p:nvPr/>
          </p:nvGrpSpPr>
          <p:grpSpPr>
            <a:xfrm>
              <a:off x="838200" y="1578268"/>
              <a:ext cx="10275581" cy="1945263"/>
              <a:chOff x="304800" y="2095815"/>
              <a:chExt cx="9832612" cy="2077721"/>
            </a:xfrm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F9FFC31-2BE9-4230-AA81-3FCCBEB77106}"/>
                  </a:ext>
                </a:extLst>
              </p:cNvPr>
              <p:cNvSpPr txBox="1"/>
              <p:nvPr/>
            </p:nvSpPr>
            <p:spPr>
              <a:xfrm>
                <a:off x="1342292" y="2736503"/>
                <a:ext cx="8795120" cy="1019075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800" b="1" dirty="0">
                  <a:cs typeface="Times New Roman" panose="02020603050405020304" pitchFamily="18" charset="0"/>
                </a:endParaRPr>
              </a:p>
              <a:p>
                <a:pPr algn="ctr"/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</a:t>
                </a:r>
              </a:p>
            </p:txBody>
          </p:sp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F69D7F2B-D263-496E-8A5F-A6C9BF6E6AC0}"/>
                  </a:ext>
                </a:extLst>
              </p:cNvPr>
              <p:cNvGrpSpPr/>
              <p:nvPr/>
            </p:nvGrpSpPr>
            <p:grpSpPr>
              <a:xfrm>
                <a:off x="304800" y="2095815"/>
                <a:ext cx="1981200" cy="2077721"/>
                <a:chOff x="304800" y="2095815"/>
                <a:chExt cx="1981200" cy="2077721"/>
              </a:xfrm>
            </p:grpSpPr>
            <p:sp>
              <p:nvSpPr>
                <p:cNvPr id="10" name="Oval 9">
                  <a:extLst>
                    <a:ext uri="{FF2B5EF4-FFF2-40B4-BE49-F238E27FC236}">
                      <a16:creationId xmlns:a16="http://schemas.microsoft.com/office/drawing/2014/main" id="{BE929E39-4753-448F-8565-8C2753B08673}"/>
                    </a:ext>
                  </a:extLst>
                </p:cNvPr>
                <p:cNvSpPr/>
                <p:nvPr/>
              </p:nvSpPr>
              <p:spPr>
                <a:xfrm>
                  <a:off x="304800" y="2095815"/>
                  <a:ext cx="1981200" cy="207772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11" name="Picture 4" descr="Chiếc bút chì dài khoảng 15.... Đơn vị thích hợp dùng để điền vào">
                  <a:extLst>
                    <a:ext uri="{FF2B5EF4-FFF2-40B4-BE49-F238E27FC236}">
                      <a16:creationId xmlns:a16="http://schemas.microsoft.com/office/drawing/2014/main" id="{81576874-4EEB-41FE-BD7D-1284D0AF673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9190" y="2232378"/>
                  <a:ext cx="1676400" cy="180459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2" name="Rectangle 1"/>
            <p:cNvSpPr/>
            <p:nvPr/>
          </p:nvSpPr>
          <p:spPr>
            <a:xfrm>
              <a:off x="3095816" y="2387025"/>
              <a:ext cx="6321987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dirty="0" err="1">
                  <a:cs typeface="Times New Roman" panose="02020603050405020304" pitchFamily="18" charset="0"/>
                </a:rPr>
                <a:t>Viết</a:t>
              </a:r>
              <a:r>
                <a:rPr lang="en-US" sz="3200" dirty="0"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cs typeface="Times New Roman" panose="02020603050405020304" pitchFamily="18" charset="0"/>
                </a:rPr>
                <a:t>đúng</a:t>
              </a:r>
              <a:r>
                <a:rPr lang="en-US" sz="3200" dirty="0"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cs typeface="Times New Roman" panose="02020603050405020304" pitchFamily="18" charset="0"/>
                </a:rPr>
                <a:t>chữ</a:t>
              </a:r>
              <a:r>
                <a:rPr lang="en-US" sz="3200" dirty="0"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cs typeface="Times New Roman" panose="02020603050405020304" pitchFamily="18" charset="0"/>
                </a:rPr>
                <a:t>hoa</a:t>
              </a:r>
              <a:r>
                <a:rPr lang="en-US" sz="3200" dirty="0">
                  <a:cs typeface="Times New Roman" panose="02020603050405020304" pitchFamily="18" charset="0"/>
                </a:rPr>
                <a:t> </a:t>
              </a:r>
              <a:r>
                <a:rPr lang="en-US" sz="3200" b="1" kern="10" dirty="0">
                  <a:ln w="9525">
                    <a:round/>
                    <a:headEnd/>
                    <a:tailEnd/>
                  </a:ln>
                  <a:solidFill>
                    <a:schemeClr val="tx2"/>
                  </a:solidFill>
                  <a:latin typeface="HP001 4 hàng" panose="020B0603050302020204" pitchFamily="34" charset="0"/>
                  <a:cs typeface="Times New Roman"/>
                </a:rPr>
                <a:t>L</a:t>
              </a:r>
              <a:r>
                <a:rPr lang="en-US" sz="3200" dirty="0">
                  <a:latin typeface="HP001 4 hàng" panose="020B06030503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cs typeface="Times New Roman" pitchFamily="18" charset="0"/>
                </a:rPr>
                <a:t>cỡ</a:t>
              </a:r>
              <a:r>
                <a:rPr lang="en-US" sz="3200" dirty="0">
                  <a:cs typeface="Times New Roman" pitchFamily="18" charset="0"/>
                </a:rPr>
                <a:t> </a:t>
              </a:r>
              <a:r>
                <a:rPr lang="en-US" sz="3200" dirty="0" err="1">
                  <a:cs typeface="Times New Roman" pitchFamily="18" charset="0"/>
                </a:rPr>
                <a:t>vừa</a:t>
              </a:r>
              <a:r>
                <a:rPr lang="en-US" sz="3200" dirty="0">
                  <a:cs typeface="Times New Roman" pitchFamily="18" charset="0"/>
                </a:rPr>
                <a:t> </a:t>
              </a:r>
              <a:r>
                <a:rPr lang="en-US" sz="3200" dirty="0" err="1">
                  <a:cs typeface="Times New Roman" pitchFamily="18" charset="0"/>
                </a:rPr>
                <a:t>và</a:t>
              </a:r>
              <a:r>
                <a:rPr lang="en-US" sz="3200" dirty="0">
                  <a:cs typeface="Times New Roman" pitchFamily="18" charset="0"/>
                </a:rPr>
                <a:t> </a:t>
              </a:r>
              <a:r>
                <a:rPr lang="en-US" sz="3200" dirty="0" err="1">
                  <a:cs typeface="Times New Roman" pitchFamily="18" charset="0"/>
                </a:rPr>
                <a:t>nhỏ</a:t>
              </a:r>
              <a:r>
                <a:rPr lang="en-US" sz="3200" dirty="0">
                  <a:cs typeface="Times New Roman" pitchFamily="18" charset="0"/>
                </a:rPr>
                <a:t>. 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92939" y="3947338"/>
            <a:ext cx="11402469" cy="2758258"/>
            <a:chOff x="695993" y="3902422"/>
            <a:chExt cx="10790909" cy="2041180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1A6C3C07-33CA-4CAF-9288-EEDFE4B93C58}"/>
                </a:ext>
              </a:extLst>
            </p:cNvPr>
            <p:cNvGrpSpPr/>
            <p:nvPr/>
          </p:nvGrpSpPr>
          <p:grpSpPr>
            <a:xfrm>
              <a:off x="695993" y="3902422"/>
              <a:ext cx="10790909" cy="2041180"/>
              <a:chOff x="44267" y="4462001"/>
              <a:chExt cx="10114088" cy="1765052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8D2BFCF8-DADF-4FB8-BCA7-1B3CE410414F}"/>
                  </a:ext>
                </a:extLst>
              </p:cNvPr>
              <p:cNvGrpSpPr/>
              <p:nvPr/>
            </p:nvGrpSpPr>
            <p:grpSpPr>
              <a:xfrm>
                <a:off x="152400" y="4462001"/>
                <a:ext cx="10005955" cy="1765052"/>
                <a:chOff x="304800" y="2095815"/>
                <a:chExt cx="10005955" cy="1765052"/>
              </a:xfrm>
            </p:grpSpPr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6331E1C9-A367-47A7-B822-66958014B285}"/>
                    </a:ext>
                  </a:extLst>
                </p:cNvPr>
                <p:cNvSpPr txBox="1"/>
                <p:nvPr/>
              </p:nvSpPr>
              <p:spPr>
                <a:xfrm>
                  <a:off x="1441299" y="2306848"/>
                  <a:ext cx="8869456" cy="1250862"/>
                </a:xfrm>
                <a:prstGeom prst="rect">
                  <a:avLst/>
                </a:prstGeom>
                <a:solidFill>
                  <a:srgbClr val="92D050"/>
                </a:solidFill>
                <a:ln>
                  <a:solidFill>
                    <a:srgbClr val="00800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6" name="Oval 15">
                  <a:extLst>
                    <a:ext uri="{FF2B5EF4-FFF2-40B4-BE49-F238E27FC236}">
                      <a16:creationId xmlns:a16="http://schemas.microsoft.com/office/drawing/2014/main" id="{E55CCCFF-FD93-4D05-8E3D-0AD9447DE05D}"/>
                    </a:ext>
                  </a:extLst>
                </p:cNvPr>
                <p:cNvSpPr/>
                <p:nvPr/>
              </p:nvSpPr>
              <p:spPr>
                <a:xfrm>
                  <a:off x="304800" y="2095815"/>
                  <a:ext cx="1981200" cy="1765052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pic>
            <p:nvPicPr>
              <p:cNvPr id="14" name="Picture 8" descr="Bảng Chữ Cái Hoạt Hình Hình ảnh | Định dạng hình ảnh PSD 400058033|  vn.lovepik.com">
                <a:extLst>
                  <a:ext uri="{FF2B5EF4-FFF2-40B4-BE49-F238E27FC236}">
                    <a16:creationId xmlns:a16="http://schemas.microsoft.com/office/drawing/2014/main" id="{A50D1703-C29F-4475-83A8-2F3142F48B9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267" y="4477096"/>
                <a:ext cx="2283289" cy="155673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3" name="Rectangle 2"/>
            <p:cNvSpPr/>
            <p:nvPr/>
          </p:nvSpPr>
          <p:spPr>
            <a:xfrm>
              <a:off x="2275725" y="4098195"/>
              <a:ext cx="8724900" cy="15032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dirty="0" err="1">
                  <a:cs typeface="Times New Roman" panose="02020603050405020304" pitchFamily="18" charset="0"/>
                </a:rPr>
                <a:t>Viết</a:t>
              </a:r>
              <a:r>
                <a:rPr lang="en-US" sz="2800" dirty="0"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cs typeface="Times New Roman" panose="02020603050405020304" pitchFamily="18" charset="0"/>
                </a:rPr>
                <a:t>đúng</a:t>
              </a:r>
              <a:r>
                <a:rPr lang="en-US" sz="2800" dirty="0"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cs typeface="Times New Roman" panose="02020603050405020304" pitchFamily="18" charset="0"/>
                </a:rPr>
                <a:t>từ</a:t>
              </a:r>
              <a:r>
                <a:rPr lang="en-US" sz="2800" dirty="0"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cs typeface="Times New Roman" panose="02020603050405020304" pitchFamily="18" charset="0"/>
                </a:rPr>
                <a:t>và</a:t>
              </a:r>
              <a:r>
                <a:rPr lang="en-US" sz="2800" dirty="0"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cs typeface="Times New Roman" panose="02020603050405020304" pitchFamily="18" charset="0"/>
                </a:rPr>
                <a:t>câu</a:t>
              </a:r>
              <a:r>
                <a:rPr lang="en-US" sz="2800" dirty="0"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cs typeface="Times New Roman" panose="02020603050405020304" pitchFamily="18" charset="0"/>
                </a:rPr>
                <a:t>ứng</a:t>
              </a:r>
              <a:r>
                <a:rPr lang="en-US" sz="2800" dirty="0"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cs typeface="Times New Roman" panose="02020603050405020304" pitchFamily="18" charset="0"/>
                </a:rPr>
                <a:t>dụng</a:t>
              </a:r>
              <a:r>
                <a:rPr lang="en-US" sz="2800" dirty="0">
                  <a:cs typeface="Times New Roman" panose="02020603050405020304" pitchFamily="18" charset="0"/>
                </a:rPr>
                <a:t>: </a:t>
              </a:r>
              <a:r>
                <a:rPr lang="en-US" sz="2800" b="1" kern="10" dirty="0">
                  <a:ln w="9525">
                    <a:round/>
                    <a:headEnd/>
                    <a:tailEnd/>
                  </a:ln>
                  <a:solidFill>
                    <a:schemeClr val="tx2"/>
                  </a:solidFill>
                  <a:latin typeface="HP001 4 hàng" panose="020B0603050302020204" pitchFamily="34" charset="0"/>
                  <a:cs typeface="Times New Roman"/>
                </a:rPr>
                <a:t>Lam </a:t>
              </a:r>
              <a:r>
                <a:rPr lang="en-US" sz="2800" b="1" kern="10" dirty="0" err="1">
                  <a:ln w="9525">
                    <a:round/>
                    <a:headEnd/>
                    <a:tailEnd/>
                  </a:ln>
                  <a:solidFill>
                    <a:schemeClr val="tx2"/>
                  </a:solidFill>
                  <a:latin typeface="HP001 4 hàng" panose="020B0603050302020204" pitchFamily="34" charset="0"/>
                  <a:cs typeface="Times New Roman"/>
                </a:rPr>
                <a:t>Sơn</a:t>
              </a:r>
              <a:endParaRPr lang="en-US" sz="2800" b="1" kern="10" dirty="0">
                <a:ln w="9525">
                  <a:round/>
                  <a:headEnd/>
                  <a:tailEnd/>
                </a:ln>
                <a:solidFill>
                  <a:schemeClr val="tx2"/>
                </a:solidFill>
                <a:latin typeface="HP001 4 hàng" panose="020B0603050302020204" pitchFamily="34" charset="0"/>
                <a:cs typeface="Times New Roman"/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2800" b="1" kern="10" dirty="0">
                  <a:ln w="9525">
                    <a:round/>
                    <a:headEnd/>
                    <a:tailEnd/>
                  </a:ln>
                  <a:solidFill>
                    <a:schemeClr val="tx2"/>
                  </a:solidFill>
                  <a:latin typeface="HP001 4 hàng" panose="020B0603050302020204" pitchFamily="34" charset="0"/>
                  <a:cs typeface="Times New Roman"/>
                </a:rPr>
                <a:t>Cao </a:t>
              </a:r>
              <a:r>
                <a:rPr lang="en-US" sz="2800" b="1" kern="10" dirty="0" err="1">
                  <a:ln w="9525">
                    <a:round/>
                    <a:headEnd/>
                    <a:tailEnd/>
                  </a:ln>
                  <a:solidFill>
                    <a:schemeClr val="tx2"/>
                  </a:solidFill>
                  <a:latin typeface="HP001 4 hàng" panose="020B0603050302020204" pitchFamily="34" charset="0"/>
                  <a:cs typeface="Times New Roman"/>
                </a:rPr>
                <a:t>nhất</a:t>
              </a:r>
              <a:r>
                <a:rPr lang="en-US" sz="2800" b="1" kern="10" dirty="0">
                  <a:ln w="9525">
                    <a:round/>
                    <a:headEnd/>
                    <a:tailEnd/>
                  </a:ln>
                  <a:solidFill>
                    <a:schemeClr val="tx2"/>
                  </a:solidFill>
                  <a:latin typeface="HP001 4 hàng" panose="020B0603050302020204" pitchFamily="34" charset="0"/>
                  <a:cs typeface="Times New Roman"/>
                </a:rPr>
                <a:t> </a:t>
              </a:r>
              <a:r>
                <a:rPr lang="en-US" sz="2800" b="1" kern="10" dirty="0" err="1">
                  <a:ln w="9525">
                    <a:round/>
                    <a:headEnd/>
                    <a:tailEnd/>
                  </a:ln>
                  <a:solidFill>
                    <a:schemeClr val="tx2"/>
                  </a:solidFill>
                  <a:latin typeface="HP001 4 hàng" panose="020B0603050302020204" pitchFamily="34" charset="0"/>
                  <a:cs typeface="Times New Roman"/>
                </a:rPr>
                <a:t>là</a:t>
              </a:r>
              <a:r>
                <a:rPr lang="en-US" sz="2800" b="1" kern="10" dirty="0">
                  <a:ln w="9525">
                    <a:round/>
                    <a:headEnd/>
                    <a:tailEnd/>
                  </a:ln>
                  <a:solidFill>
                    <a:schemeClr val="tx2"/>
                  </a:solidFill>
                  <a:latin typeface="HP001 4 hàng" panose="020B0603050302020204" pitchFamily="34" charset="0"/>
                  <a:cs typeface="Times New Roman"/>
                </a:rPr>
                <a:t> </a:t>
              </a:r>
              <a:r>
                <a:rPr lang="en-US" sz="2800" b="1" kern="10" dirty="0" err="1">
                  <a:ln w="9525">
                    <a:round/>
                    <a:headEnd/>
                    <a:tailEnd/>
                  </a:ln>
                  <a:solidFill>
                    <a:schemeClr val="tx2"/>
                  </a:solidFill>
                  <a:latin typeface="HP001 4 hàng" panose="020B0603050302020204" pitchFamily="34" charset="0"/>
                  <a:cs typeface="Times New Roman"/>
                </a:rPr>
                <a:t>núi</a:t>
              </a:r>
              <a:r>
                <a:rPr lang="en-US" sz="2800" b="1" kern="10" dirty="0">
                  <a:ln w="9525">
                    <a:round/>
                    <a:headEnd/>
                    <a:tailEnd/>
                  </a:ln>
                  <a:solidFill>
                    <a:schemeClr val="tx2"/>
                  </a:solidFill>
                  <a:latin typeface="HP001 4 hàng" panose="020B0603050302020204" pitchFamily="34" charset="0"/>
                  <a:cs typeface="Times New Roman"/>
                </a:rPr>
                <a:t> Lam </a:t>
              </a:r>
              <a:r>
                <a:rPr lang="en-US" sz="2800" b="1" kern="10" dirty="0" err="1">
                  <a:ln w="9525">
                    <a:round/>
                    <a:headEnd/>
                    <a:tailEnd/>
                  </a:ln>
                  <a:solidFill>
                    <a:schemeClr val="tx2"/>
                  </a:solidFill>
                  <a:latin typeface="HP001 4 hàng" panose="020B0603050302020204" pitchFamily="34" charset="0"/>
                  <a:cs typeface="Times New Roman"/>
                </a:rPr>
                <a:t>Sơn</a:t>
              </a:r>
              <a:endParaRPr lang="en-US" sz="2800" b="1" kern="10" dirty="0">
                <a:ln w="9525">
                  <a:round/>
                  <a:headEnd/>
                  <a:tailEnd/>
                </a:ln>
                <a:solidFill>
                  <a:schemeClr val="tx2"/>
                </a:solidFill>
                <a:latin typeface="HP001 4 hàng" panose="020B0603050302020204" pitchFamily="34" charset="0"/>
                <a:cs typeface="Times New Roman"/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2800" b="1" kern="10" dirty="0" err="1">
                  <a:ln w="9525">
                    <a:round/>
                    <a:headEnd/>
                    <a:tailEnd/>
                  </a:ln>
                  <a:solidFill>
                    <a:schemeClr val="tx2"/>
                  </a:solidFill>
                  <a:latin typeface="HP001 4 hàng" panose="020B0603050302020204" pitchFamily="34" charset="0"/>
                  <a:cs typeface="Times New Roman"/>
                </a:rPr>
                <a:t>Có</a:t>
              </a:r>
              <a:r>
                <a:rPr lang="en-US" sz="2800" b="1" kern="10" dirty="0">
                  <a:ln w="9525">
                    <a:round/>
                    <a:headEnd/>
                    <a:tailEnd/>
                  </a:ln>
                  <a:solidFill>
                    <a:schemeClr val="tx2"/>
                  </a:solidFill>
                  <a:latin typeface="HP001 4 hàng" panose="020B0603050302020204" pitchFamily="34" charset="0"/>
                  <a:cs typeface="Times New Roman"/>
                </a:rPr>
                <a:t> </a:t>
              </a:r>
              <a:r>
                <a:rPr lang="en-US" sz="2800" b="1" kern="10" dirty="0" err="1">
                  <a:ln w="9525">
                    <a:round/>
                    <a:headEnd/>
                    <a:tailEnd/>
                  </a:ln>
                  <a:solidFill>
                    <a:schemeClr val="tx2"/>
                  </a:solidFill>
                  <a:latin typeface="HP001 4 hàng" panose="020B0603050302020204" pitchFamily="34" charset="0"/>
                  <a:cs typeface="Times New Roman"/>
                </a:rPr>
                <a:t>ông</a:t>
              </a:r>
              <a:r>
                <a:rPr lang="en-US" sz="2800" b="1" kern="10" dirty="0">
                  <a:ln w="9525">
                    <a:round/>
                    <a:headEnd/>
                    <a:tailEnd/>
                  </a:ln>
                  <a:solidFill>
                    <a:schemeClr val="tx2"/>
                  </a:solidFill>
                  <a:latin typeface="HP001 4 hàng" panose="020B0603050302020204" pitchFamily="34" charset="0"/>
                  <a:cs typeface="Times New Roman"/>
                </a:rPr>
                <a:t> </a:t>
              </a:r>
              <a:r>
                <a:rPr lang="en-US" sz="2800" b="1" kern="10" dirty="0" err="1">
                  <a:ln w="9525">
                    <a:round/>
                    <a:headEnd/>
                    <a:tailEnd/>
                  </a:ln>
                  <a:solidFill>
                    <a:schemeClr val="tx2"/>
                  </a:solidFill>
                  <a:latin typeface="HP001 4 hàng" panose="020B0603050302020204" pitchFamily="34" charset="0"/>
                  <a:cs typeface="Times New Roman"/>
                </a:rPr>
                <a:t>Lê</a:t>
              </a:r>
              <a:r>
                <a:rPr lang="en-US" sz="2800" b="1" kern="10" dirty="0">
                  <a:ln w="9525">
                    <a:round/>
                    <a:headEnd/>
                    <a:tailEnd/>
                  </a:ln>
                  <a:solidFill>
                    <a:schemeClr val="tx2"/>
                  </a:solidFill>
                  <a:latin typeface="HP001 4 hàng" panose="020B0603050302020204" pitchFamily="34" charset="0"/>
                  <a:cs typeface="Times New Roman"/>
                </a:rPr>
                <a:t> </a:t>
              </a:r>
              <a:r>
                <a:rPr lang="en-US" sz="2800" b="1" kern="10" dirty="0" err="1">
                  <a:ln w="9525">
                    <a:round/>
                    <a:headEnd/>
                    <a:tailEnd/>
                  </a:ln>
                  <a:solidFill>
                    <a:schemeClr val="tx2"/>
                  </a:solidFill>
                  <a:latin typeface="HP001 4 hàng" panose="020B0603050302020204" pitchFamily="34" charset="0"/>
                  <a:cs typeface="Times New Roman"/>
                </a:rPr>
                <a:t>Lợi</a:t>
              </a:r>
              <a:r>
                <a:rPr lang="en-US" sz="2800" b="1" kern="10" dirty="0">
                  <a:ln w="9525">
                    <a:round/>
                    <a:headEnd/>
                    <a:tailEnd/>
                  </a:ln>
                  <a:solidFill>
                    <a:schemeClr val="tx2"/>
                  </a:solidFill>
                  <a:latin typeface="HP001 4 hàng" panose="020B0603050302020204" pitchFamily="34" charset="0"/>
                  <a:cs typeface="Times New Roman"/>
                </a:rPr>
                <a:t> </a:t>
              </a:r>
              <a:r>
                <a:rPr lang="en-US" sz="2800" b="1" kern="10" dirty="0" err="1">
                  <a:ln w="9525">
                    <a:round/>
                    <a:headEnd/>
                    <a:tailEnd/>
                  </a:ln>
                  <a:solidFill>
                    <a:schemeClr val="tx2"/>
                  </a:solidFill>
                  <a:latin typeface="HP001 4 hàng" panose="020B0603050302020204" pitchFamily="34" charset="0"/>
                  <a:cs typeface="Times New Roman"/>
                </a:rPr>
                <a:t>chặn</a:t>
              </a:r>
              <a:r>
                <a:rPr lang="en-US" sz="2800" b="1" kern="10" dirty="0">
                  <a:ln w="9525">
                    <a:round/>
                    <a:headEnd/>
                    <a:tailEnd/>
                  </a:ln>
                  <a:solidFill>
                    <a:schemeClr val="tx2"/>
                  </a:solidFill>
                  <a:latin typeface="HP001 4 hàng" panose="020B0603050302020204" pitchFamily="34" charset="0"/>
                  <a:cs typeface="Times New Roman"/>
                </a:rPr>
                <a:t> </a:t>
              </a:r>
              <a:r>
                <a:rPr lang="en-US" sz="2800" b="1" kern="10" dirty="0" err="1">
                  <a:ln w="9525">
                    <a:round/>
                    <a:headEnd/>
                    <a:tailEnd/>
                  </a:ln>
                  <a:solidFill>
                    <a:schemeClr val="tx2"/>
                  </a:solidFill>
                  <a:latin typeface="HP001 4 hàng" panose="020B0603050302020204" pitchFamily="34" charset="0"/>
                  <a:cs typeface="Times New Roman"/>
                </a:rPr>
                <a:t>đường</a:t>
              </a:r>
              <a:r>
                <a:rPr lang="en-US" sz="2800" b="1" kern="10" dirty="0">
                  <a:ln w="9525">
                    <a:round/>
                    <a:headEnd/>
                    <a:tailEnd/>
                  </a:ln>
                  <a:solidFill>
                    <a:schemeClr val="tx2"/>
                  </a:solidFill>
                  <a:latin typeface="HP001 4 hàng" panose="020B0603050302020204" pitchFamily="34" charset="0"/>
                  <a:cs typeface="Times New Roman"/>
                </a:rPr>
                <a:t> </a:t>
              </a:r>
              <a:r>
                <a:rPr lang="en-US" sz="2800" b="1" kern="10" dirty="0" err="1">
                  <a:ln w="9525">
                    <a:round/>
                    <a:headEnd/>
                    <a:tailEnd/>
                  </a:ln>
                  <a:solidFill>
                    <a:schemeClr val="tx2"/>
                  </a:solidFill>
                  <a:latin typeface="HP001 4 hàng" panose="020B0603050302020204" pitchFamily="34" charset="0"/>
                  <a:cs typeface="Times New Roman"/>
                </a:rPr>
                <a:t>giặc</a:t>
              </a:r>
              <a:r>
                <a:rPr lang="en-US" sz="2800" b="1" kern="10" dirty="0">
                  <a:ln w="9525">
                    <a:round/>
                    <a:headEnd/>
                    <a:tailEnd/>
                  </a:ln>
                  <a:solidFill>
                    <a:schemeClr val="tx2"/>
                  </a:solidFill>
                  <a:latin typeface="HP001 4 hàng" panose="020B0603050302020204" pitchFamily="34" charset="0"/>
                  <a:cs typeface="Times New Roman"/>
                </a:rPr>
                <a:t> Minh</a:t>
              </a:r>
              <a:r>
                <a:rPr lang="en-US" sz="2800" b="1" dirty="0">
                  <a:latin typeface="HP001 4 hàng" pitchFamily="34" charset="0"/>
                  <a:cs typeface="Times New Roman" panose="02020603050405020304" pitchFamily="18" charset="0"/>
                </a:rPr>
                <a:t>. </a:t>
              </a:r>
              <a:endParaRPr lang="en-US" sz="2800" dirty="0">
                <a:latin typeface="HP001 4 hàng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01088235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DDD3ACA-3481-4260-850B-A8DEF2541C0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385"/>
          <a:stretch/>
        </p:blipFill>
        <p:spPr>
          <a:xfrm>
            <a:off x="57150" y="0"/>
            <a:ext cx="12192000" cy="1219200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9EB5BD2D-35A9-4333-80F7-C731630C1BAB}"/>
              </a:ext>
            </a:extLst>
          </p:cNvPr>
          <p:cNvSpPr txBox="1"/>
          <p:nvPr/>
        </p:nvSpPr>
        <p:spPr>
          <a:xfrm>
            <a:off x="4743583" y="436122"/>
            <a:ext cx="22268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dirty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CHUẨN BỊ</a:t>
            </a:r>
            <a:endParaRPr lang="zh-CN" altLang="en-US" sz="3200" b="1" dirty="0">
              <a:solidFill>
                <a:schemeClr val="accent6">
                  <a:lumMod val="50000"/>
                </a:schemeClr>
              </a:solidFill>
              <a:cs typeface="Times New Roman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A1D9C0BD-D400-433E-9CCD-5E1EB7C236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2045" y="344182"/>
            <a:ext cx="569956" cy="768656"/>
          </a:xfrm>
          <a:prstGeom prst="rect">
            <a:avLst/>
          </a:prstGeom>
        </p:spPr>
      </p:pic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id="{F5A7C433-0CB2-4650-9E38-9EF13BC083F5}"/>
              </a:ext>
            </a:extLst>
          </p:cNvPr>
          <p:cNvSpPr/>
          <p:nvPr/>
        </p:nvSpPr>
        <p:spPr>
          <a:xfrm>
            <a:off x="3746500" y="727372"/>
            <a:ext cx="4813300" cy="707943"/>
          </a:xfrm>
          <a:custGeom>
            <a:avLst/>
            <a:gdLst>
              <a:gd name="connsiteX0" fmla="*/ 0 w 4813300"/>
              <a:gd name="connsiteY0" fmla="*/ 415628 h 707943"/>
              <a:gd name="connsiteX1" fmla="*/ 1066800 w 4813300"/>
              <a:gd name="connsiteY1" fmla="*/ 707728 h 707943"/>
              <a:gd name="connsiteX2" fmla="*/ 1981200 w 4813300"/>
              <a:gd name="connsiteY2" fmla="*/ 466428 h 707943"/>
              <a:gd name="connsiteX3" fmla="*/ 3136900 w 4813300"/>
              <a:gd name="connsiteY3" fmla="*/ 669628 h 707943"/>
              <a:gd name="connsiteX4" fmla="*/ 4241800 w 4813300"/>
              <a:gd name="connsiteY4" fmla="*/ 225128 h 707943"/>
              <a:gd name="connsiteX5" fmla="*/ 4013200 w 4813300"/>
              <a:gd name="connsiteY5" fmla="*/ 9228 h 707943"/>
              <a:gd name="connsiteX6" fmla="*/ 4203700 w 4813300"/>
              <a:gd name="connsiteY6" fmla="*/ 517228 h 707943"/>
              <a:gd name="connsiteX7" fmla="*/ 4813300 w 4813300"/>
              <a:gd name="connsiteY7" fmla="*/ 364828 h 707943"/>
              <a:gd name="connsiteX8" fmla="*/ 4813300 w 4813300"/>
              <a:gd name="connsiteY8" fmla="*/ 364828 h 707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13300" h="707943">
                <a:moveTo>
                  <a:pt x="0" y="415628"/>
                </a:moveTo>
                <a:cubicBezTo>
                  <a:pt x="368300" y="557444"/>
                  <a:pt x="736600" y="699261"/>
                  <a:pt x="1066800" y="707728"/>
                </a:cubicBezTo>
                <a:cubicBezTo>
                  <a:pt x="1397000" y="716195"/>
                  <a:pt x="1636183" y="472778"/>
                  <a:pt x="1981200" y="466428"/>
                </a:cubicBezTo>
                <a:cubicBezTo>
                  <a:pt x="2326217" y="460078"/>
                  <a:pt x="2760133" y="709845"/>
                  <a:pt x="3136900" y="669628"/>
                </a:cubicBezTo>
                <a:cubicBezTo>
                  <a:pt x="3513667" y="629411"/>
                  <a:pt x="4095750" y="335195"/>
                  <a:pt x="4241800" y="225128"/>
                </a:cubicBezTo>
                <a:cubicBezTo>
                  <a:pt x="4387850" y="115061"/>
                  <a:pt x="4019550" y="-39455"/>
                  <a:pt x="4013200" y="9228"/>
                </a:cubicBezTo>
                <a:cubicBezTo>
                  <a:pt x="4006850" y="57911"/>
                  <a:pt x="4070350" y="457961"/>
                  <a:pt x="4203700" y="517228"/>
                </a:cubicBezTo>
                <a:cubicBezTo>
                  <a:pt x="4337050" y="576495"/>
                  <a:pt x="4813300" y="364828"/>
                  <a:pt x="4813300" y="364828"/>
                </a:cubicBezTo>
                <a:lnTo>
                  <a:pt x="4813300" y="364828"/>
                </a:lnTo>
              </a:path>
            </a:pathLst>
          </a:custGeom>
          <a:noFill/>
          <a:ln w="12700">
            <a:solidFill>
              <a:srgbClr val="3C61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2DB6569F-B17B-430B-AB47-E853A8D8898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958876"/>
            <a:ext cx="11049000" cy="5822924"/>
          </a:xfrm>
          <a:prstGeom prst="rect">
            <a:avLst/>
          </a:prstGeom>
        </p:spPr>
      </p:pic>
      <p:pic>
        <p:nvPicPr>
          <p:cNvPr id="15" name="图片 6">
            <a:extLst>
              <a:ext uri="{FF2B5EF4-FFF2-40B4-BE49-F238E27FC236}">
                <a16:creationId xmlns:a16="http://schemas.microsoft.com/office/drawing/2014/main" id="{647167E9-C5E5-40D7-9E3C-03F156A531D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0" y="-450432"/>
            <a:ext cx="2706547" cy="2865104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841822" y="2396426"/>
            <a:ext cx="3300057" cy="2476534"/>
            <a:chOff x="3339714" y="2870470"/>
            <a:chExt cx="2756286" cy="1966788"/>
          </a:xfrm>
        </p:grpSpPr>
        <p:pic>
          <p:nvPicPr>
            <p:cNvPr id="1026" name="Picture 2" descr="Bảng Học Sinh Thiên Long B-019"/>
            <p:cNvPicPr>
              <a:picLocks noChangeAspect="1" noChangeArrowheads="1"/>
            </p:cNvPicPr>
            <p:nvPr/>
          </p:nvPicPr>
          <p:blipFill rotWithShape="1">
            <a:blip r:embed="rId7">
              <a:clrChange>
                <a:clrFrom>
                  <a:srgbClr val="FDFEFF"/>
                </a:clrFrom>
                <a:clrTo>
                  <a:srgbClr val="FDFE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50" t="15863" r="1651" b="17042"/>
            <a:stretch/>
          </p:blipFill>
          <p:spPr bwMode="auto">
            <a:xfrm>
              <a:off x="3600450" y="3048000"/>
              <a:ext cx="2495550" cy="1789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Bảng Học Sinh KLong 435 Clipboard 4 Ô"/>
            <p:cNvPicPr>
              <a:picLocks noChangeAspect="1" noChangeArrowheads="1"/>
            </p:cNvPicPr>
            <p:nvPr/>
          </p:nvPicPr>
          <p:blipFill rotWithShape="1"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789" b="13311"/>
            <a:stretch/>
          </p:blipFill>
          <p:spPr bwMode="auto">
            <a:xfrm>
              <a:off x="3339714" y="2870470"/>
              <a:ext cx="2438400" cy="17532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30" name="Picture 6" descr="Cross Townsend bút máy màu đen cổ điển (F)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074" y="2586959"/>
            <a:ext cx="25146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0045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E43CBCD-F6C5-4FB6-8398-2E3E76A069A9}"/>
              </a:ext>
            </a:extLst>
          </p:cNvPr>
          <p:cNvSpPr txBox="1"/>
          <p:nvPr/>
        </p:nvSpPr>
        <p:spPr>
          <a:xfrm>
            <a:off x="2703011" y="380694"/>
            <a:ext cx="75930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0000"/>
                </a:solidFill>
                <a:cs typeface="Times New Roman" panose="02020603050405020304" pitchFamily="18" charset="0"/>
              </a:rPr>
              <a:t>QUAN SÁT VÀ NHẬN BIẾT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7015A83-D8AC-41E4-B6B3-AAD3B5870275}"/>
              </a:ext>
            </a:extLst>
          </p:cNvPr>
          <p:cNvCxnSpPr>
            <a:cxnSpLocks/>
          </p:cNvCxnSpPr>
          <p:nvPr/>
        </p:nvCxnSpPr>
        <p:spPr>
          <a:xfrm>
            <a:off x="2133600" y="965469"/>
            <a:ext cx="8822023" cy="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 descr="Grammar Riddles With Answers - Let Us Check Out Some Amazing Grammar  Riddles With Answers And Get To Know An Explanation Towards It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881"/>
          <a:stretch/>
        </p:blipFill>
        <p:spPr bwMode="auto">
          <a:xfrm>
            <a:off x="-327156" y="2333625"/>
            <a:ext cx="2451791" cy="452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2362200" y="965468"/>
            <a:ext cx="3200400" cy="1777731"/>
            <a:chOff x="2362200" y="965468"/>
            <a:chExt cx="3200400" cy="1777731"/>
          </a:xfrm>
        </p:grpSpPr>
        <p:sp>
          <p:nvSpPr>
            <p:cNvPr id="19" name="Cloud Callout 18"/>
            <p:cNvSpPr/>
            <p:nvPr/>
          </p:nvSpPr>
          <p:spPr bwMode="auto">
            <a:xfrm>
              <a:off x="2362200" y="965468"/>
              <a:ext cx="3200400" cy="1777731"/>
            </a:xfrm>
            <a:prstGeom prst="cloudCallout">
              <a:avLst>
                <a:gd name="adj1" fmla="val -63848"/>
                <a:gd name="adj2" fmla="val 64181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P001 4 hang 1 ô ly" pitchFamily="34" charset="0"/>
                <a:cs typeface="Arial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590800" y="1161835"/>
              <a:ext cx="2648995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/>
                <a:t>Chữ</a:t>
              </a:r>
              <a:r>
                <a:rPr lang="en-US" sz="2800" dirty="0"/>
                <a:t> </a:t>
              </a:r>
              <a:r>
                <a:rPr lang="en-US" sz="2800" dirty="0" err="1"/>
                <a:t>hoa</a:t>
              </a:r>
              <a:r>
                <a:rPr lang="en-US" sz="2800" dirty="0"/>
                <a:t> </a:t>
              </a:r>
              <a:r>
                <a:rPr lang="en-US" sz="2800" b="1" kern="10" dirty="0">
                  <a:ln w="9525">
                    <a:round/>
                    <a:headEnd/>
                    <a:tailEnd/>
                  </a:ln>
                  <a:latin typeface="HP001 4 hàng" panose="020B0603050302020204" pitchFamily="34" charset="0"/>
                  <a:cs typeface="Times New Roman"/>
                </a:rPr>
                <a:t>L</a:t>
              </a:r>
              <a:r>
                <a:rPr lang="en-US" sz="2800" dirty="0"/>
                <a:t> </a:t>
              </a:r>
              <a:r>
                <a:rPr lang="en-US" sz="2800" dirty="0" err="1"/>
                <a:t>cỡ</a:t>
              </a:r>
              <a:r>
                <a:rPr lang="en-US" sz="2800" dirty="0"/>
                <a:t> </a:t>
              </a:r>
              <a:r>
                <a:rPr lang="en-US" sz="2800" dirty="0" err="1"/>
                <a:t>vừa</a:t>
              </a:r>
              <a:r>
                <a:rPr lang="en-US" sz="2800" dirty="0"/>
                <a:t> </a:t>
              </a:r>
              <a:r>
                <a:rPr lang="en-US" sz="2800" dirty="0" err="1"/>
                <a:t>cao</a:t>
              </a:r>
              <a:r>
                <a:rPr lang="en-US" sz="2800" dirty="0"/>
                <a:t> </a:t>
              </a:r>
              <a:r>
                <a:rPr lang="en-US" sz="2800" dirty="0" err="1"/>
                <a:t>và</a:t>
              </a:r>
              <a:r>
                <a:rPr lang="en-US" sz="2800" dirty="0"/>
                <a:t> </a:t>
              </a:r>
              <a:r>
                <a:rPr lang="en-US" sz="2800" dirty="0" err="1"/>
                <a:t>rộng</a:t>
              </a:r>
              <a:r>
                <a:rPr lang="en-US" sz="2800" dirty="0"/>
                <a:t> </a:t>
              </a:r>
              <a:r>
                <a:rPr lang="en-US" sz="2800" dirty="0" err="1"/>
                <a:t>mấy</a:t>
              </a:r>
              <a:r>
                <a:rPr lang="en-US" sz="2800" dirty="0"/>
                <a:t> ô li?</a:t>
              </a: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2676116" y="3395990"/>
            <a:ext cx="43342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A. Cao 4 ô li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rộng</a:t>
            </a:r>
            <a:r>
              <a:rPr lang="en-US" sz="2800" dirty="0"/>
              <a:t> 4 ô li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676116" y="4096637"/>
            <a:ext cx="45628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B. Cao 5 ô li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rộng</a:t>
            </a:r>
            <a:r>
              <a:rPr lang="en-US" sz="2800" dirty="0"/>
              <a:t> 4 ô li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703011" y="4876800"/>
            <a:ext cx="45359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C. Cao 5 ô li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rộng</a:t>
            </a:r>
            <a:r>
              <a:rPr lang="en-US" sz="2800" dirty="0"/>
              <a:t> 5 ô li</a:t>
            </a:r>
          </a:p>
        </p:txBody>
      </p:sp>
      <p:sp>
        <p:nvSpPr>
          <p:cNvPr id="16" name="Oval 15"/>
          <p:cNvSpPr/>
          <p:nvPr/>
        </p:nvSpPr>
        <p:spPr bwMode="auto">
          <a:xfrm>
            <a:off x="2647202" y="4096637"/>
            <a:ext cx="484094" cy="52322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P001 4 hang 1 ô ly" pitchFamily="34" charset="0"/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0480" y="1532943"/>
            <a:ext cx="3868120" cy="462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744342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3" grpId="0"/>
      <p:bldP spid="28" grpId="0"/>
      <p:bldP spid="29" grpId="0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E43CBCD-F6C5-4FB6-8398-2E3E76A069A9}"/>
              </a:ext>
            </a:extLst>
          </p:cNvPr>
          <p:cNvSpPr txBox="1"/>
          <p:nvPr/>
        </p:nvSpPr>
        <p:spPr>
          <a:xfrm>
            <a:off x="2703011" y="380694"/>
            <a:ext cx="75930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0000"/>
                </a:solidFill>
                <a:cs typeface="Times New Roman" panose="02020603050405020304" pitchFamily="18" charset="0"/>
              </a:rPr>
              <a:t>QUAN SÁT VÀ NHẬN BIẾT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7015A83-D8AC-41E4-B6B3-AAD3B5870275}"/>
              </a:ext>
            </a:extLst>
          </p:cNvPr>
          <p:cNvCxnSpPr>
            <a:cxnSpLocks/>
          </p:cNvCxnSpPr>
          <p:nvPr/>
        </p:nvCxnSpPr>
        <p:spPr>
          <a:xfrm>
            <a:off x="2133600" y="965469"/>
            <a:ext cx="8822023" cy="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 descr="Grammar Riddles With Answers - Let Us Check Out Some Amazing Grammar  Riddles With Answers And Get To Know An Explanation Towards It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881"/>
          <a:stretch/>
        </p:blipFill>
        <p:spPr bwMode="auto">
          <a:xfrm>
            <a:off x="406960" y="2333624"/>
            <a:ext cx="2451791" cy="452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2563906" y="965468"/>
            <a:ext cx="3200400" cy="1777731"/>
            <a:chOff x="2362200" y="965468"/>
            <a:chExt cx="3200400" cy="1777731"/>
          </a:xfrm>
        </p:grpSpPr>
        <p:sp>
          <p:nvSpPr>
            <p:cNvPr id="19" name="Cloud Callout 18"/>
            <p:cNvSpPr/>
            <p:nvPr/>
          </p:nvSpPr>
          <p:spPr bwMode="auto">
            <a:xfrm>
              <a:off x="2362200" y="965468"/>
              <a:ext cx="3200400" cy="1777731"/>
            </a:xfrm>
            <a:prstGeom prst="cloudCallout">
              <a:avLst>
                <a:gd name="adj1" fmla="val -63848"/>
                <a:gd name="adj2" fmla="val 64181"/>
              </a:avLst>
            </a:prstGeom>
            <a:solidFill>
              <a:srgbClr val="92D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HP001 4 hang 1 ô ly" pitchFamily="34" charset="0"/>
                <a:cs typeface="Arial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590800" y="1408093"/>
              <a:ext cx="264899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>
                  <a:solidFill>
                    <a:srgbClr val="000000"/>
                  </a:solidFill>
                </a:rPr>
                <a:t>Chữ</a:t>
              </a:r>
              <a:r>
                <a:rPr lang="en-US" sz="2800" dirty="0">
                  <a:solidFill>
                    <a:srgbClr val="000000"/>
                  </a:solidFill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</a:rPr>
                <a:t>hoa</a:t>
              </a:r>
              <a:r>
                <a:rPr lang="en-US" sz="2800" dirty="0">
                  <a:solidFill>
                    <a:srgbClr val="000000"/>
                  </a:solidFill>
                </a:rPr>
                <a:t> </a:t>
              </a:r>
              <a:r>
                <a:rPr lang="en-US" sz="2800" b="1" kern="10" dirty="0">
                  <a:ln w="9525">
                    <a:round/>
                    <a:headEnd/>
                    <a:tailEnd/>
                  </a:ln>
                  <a:latin typeface="HP001 4 hàng" panose="020B0603050302020204" pitchFamily="34" charset="0"/>
                  <a:cs typeface="Times New Roman"/>
                </a:rPr>
                <a:t>L</a:t>
              </a:r>
              <a:r>
                <a:rPr lang="en-US" sz="2800" dirty="0">
                  <a:solidFill>
                    <a:srgbClr val="000000"/>
                  </a:solidFill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</a:rPr>
                <a:t>gồm</a:t>
              </a:r>
              <a:r>
                <a:rPr lang="en-US" sz="2800" dirty="0">
                  <a:solidFill>
                    <a:srgbClr val="000000"/>
                  </a:solidFill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</a:rPr>
                <a:t>có</a:t>
              </a:r>
              <a:r>
                <a:rPr lang="en-US" sz="2800" dirty="0">
                  <a:solidFill>
                    <a:srgbClr val="000000"/>
                  </a:solidFill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</a:rPr>
                <a:t>mấy</a:t>
              </a:r>
              <a:r>
                <a:rPr lang="en-US" sz="2800" dirty="0">
                  <a:solidFill>
                    <a:srgbClr val="000000"/>
                  </a:solidFill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</a:rPr>
                <a:t>nét</a:t>
              </a:r>
              <a:r>
                <a:rPr lang="en-US" sz="28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3783106" y="3395990"/>
            <a:ext cx="396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</a:rPr>
              <a:t>A. 1 </a:t>
            </a:r>
            <a:r>
              <a:rPr lang="en-US" sz="2800" dirty="0" err="1">
                <a:solidFill>
                  <a:srgbClr val="000000"/>
                </a:solidFill>
              </a:rPr>
              <a:t>nét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783106" y="4096637"/>
            <a:ext cx="396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</a:rPr>
              <a:t>B. 2 </a:t>
            </a:r>
            <a:r>
              <a:rPr lang="en-US" sz="2800" dirty="0" err="1">
                <a:solidFill>
                  <a:srgbClr val="000000"/>
                </a:solidFill>
              </a:rPr>
              <a:t>nét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810000" y="4876800"/>
            <a:ext cx="396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</a:rPr>
              <a:t>C. 3 </a:t>
            </a:r>
            <a:r>
              <a:rPr lang="en-US" sz="2800" dirty="0" err="1">
                <a:solidFill>
                  <a:srgbClr val="000000"/>
                </a:solidFill>
              </a:rPr>
              <a:t>nét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2" name="Oval 1"/>
          <p:cNvSpPr/>
          <p:nvPr/>
        </p:nvSpPr>
        <p:spPr bwMode="auto">
          <a:xfrm>
            <a:off x="3766801" y="4101697"/>
            <a:ext cx="484094" cy="52322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P001 4 hang 1 ô ly" pitchFamily="34" charset="0"/>
              <a:cs typeface="Arial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7503" y="1198202"/>
            <a:ext cx="3868120" cy="462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178937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8" grpId="0"/>
      <p:bldP spid="29" grpId="0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n 3"/>
          <p:cNvSpPr/>
          <p:nvPr/>
        </p:nvSpPr>
        <p:spPr>
          <a:xfrm>
            <a:off x="10058400" y="-762000"/>
            <a:ext cx="2819400" cy="220980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y2meta.com - Hướng dẫn viết chữ L hoa(360p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19200" y="0"/>
            <a:ext cx="9601200" cy="6011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478564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990600" y="5486400"/>
            <a:ext cx="1096465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AU" altLang="en-US" sz="3200" dirty="0" err="1">
                <a:cs typeface="Times New Roman" pitchFamily="18" charset="0"/>
              </a:rPr>
              <a:t>Chữ</a:t>
            </a:r>
            <a:r>
              <a:rPr lang="en-AU" altLang="en-US" sz="3200" dirty="0">
                <a:cs typeface="Times New Roman" pitchFamily="18" charset="0"/>
              </a:rPr>
              <a:t> </a:t>
            </a:r>
            <a:r>
              <a:rPr lang="en-US" sz="3200" b="1" kern="10" dirty="0">
                <a:ln w="9525">
                  <a:round/>
                  <a:headEnd/>
                  <a:tailEnd/>
                </a:ln>
                <a:latin typeface="HP001 4 hàng" panose="020B0603050302020204" pitchFamily="34" charset="0"/>
                <a:cs typeface="Times New Roman"/>
              </a:rPr>
              <a:t>L</a:t>
            </a:r>
            <a:r>
              <a:rPr lang="en-AU" altLang="en-US" sz="3200" dirty="0">
                <a:cs typeface="Times New Roman" pitchFamily="18" charset="0"/>
              </a:rPr>
              <a:t> </a:t>
            </a:r>
            <a:r>
              <a:rPr lang="en-AU" altLang="en-US" sz="3200" dirty="0" err="1">
                <a:cs typeface="Times New Roman" pitchFamily="18" charset="0"/>
              </a:rPr>
              <a:t>hoa</a:t>
            </a:r>
            <a:r>
              <a:rPr lang="en-AU" altLang="en-US" sz="3200" dirty="0">
                <a:cs typeface="Times New Roman" pitchFamily="18" charset="0"/>
              </a:rPr>
              <a:t> </a:t>
            </a:r>
            <a:r>
              <a:rPr lang="en-AU" altLang="en-US" sz="3200" dirty="0" err="1">
                <a:cs typeface="Times New Roman" pitchFamily="18" charset="0"/>
              </a:rPr>
              <a:t>cỡ</a:t>
            </a:r>
            <a:r>
              <a:rPr lang="en-AU" altLang="en-US" sz="3200" dirty="0">
                <a:cs typeface="Times New Roman" pitchFamily="18" charset="0"/>
              </a:rPr>
              <a:t> </a:t>
            </a:r>
            <a:r>
              <a:rPr lang="en-AU" altLang="en-US" sz="3200" dirty="0" err="1">
                <a:cs typeface="Times New Roman" pitchFamily="18" charset="0"/>
              </a:rPr>
              <a:t>nhỏ</a:t>
            </a:r>
            <a:r>
              <a:rPr lang="en-AU" altLang="en-US" sz="3200" dirty="0">
                <a:cs typeface="Times New Roman" pitchFamily="18" charset="0"/>
              </a:rPr>
              <a:t> </a:t>
            </a:r>
            <a:r>
              <a:rPr lang="en-AU" altLang="en-US" sz="3200" dirty="0" err="1">
                <a:cs typeface="Times New Roman" pitchFamily="18" charset="0"/>
              </a:rPr>
              <a:t>cao</a:t>
            </a:r>
            <a:r>
              <a:rPr lang="en-AU" altLang="en-US" sz="3200" dirty="0">
                <a:cs typeface="Times New Roman" pitchFamily="18" charset="0"/>
              </a:rPr>
              <a:t> </a:t>
            </a:r>
            <a:r>
              <a:rPr lang="en-AU" altLang="en-US" sz="3200" dirty="0" err="1">
                <a:cs typeface="Times New Roman" pitchFamily="18" charset="0"/>
              </a:rPr>
              <a:t>mấy</a:t>
            </a:r>
            <a:r>
              <a:rPr lang="en-AU" altLang="en-US" sz="3200" dirty="0">
                <a:cs typeface="Times New Roman" pitchFamily="18" charset="0"/>
              </a:rPr>
              <a:t> ô </a:t>
            </a:r>
            <a:r>
              <a:rPr lang="en-AU" altLang="en-US" sz="3200" dirty="0" err="1">
                <a:cs typeface="Times New Roman" pitchFamily="18" charset="0"/>
              </a:rPr>
              <a:t>ly</a:t>
            </a:r>
            <a:r>
              <a:rPr lang="en-AU" altLang="en-US" sz="3200" dirty="0">
                <a:cs typeface="Times New Roman" pitchFamily="18" charset="0"/>
              </a:rPr>
              <a:t>, </a:t>
            </a:r>
            <a:r>
              <a:rPr lang="en-AU" altLang="en-US" sz="3200" dirty="0" err="1">
                <a:cs typeface="Times New Roman" pitchFamily="18" charset="0"/>
              </a:rPr>
              <a:t>rộng</a:t>
            </a:r>
            <a:r>
              <a:rPr lang="en-AU" altLang="en-US" sz="3200" dirty="0">
                <a:cs typeface="Times New Roman" pitchFamily="18" charset="0"/>
              </a:rPr>
              <a:t> </a:t>
            </a:r>
            <a:r>
              <a:rPr lang="en-AU" altLang="en-US" sz="3200" dirty="0" err="1">
                <a:cs typeface="Times New Roman" pitchFamily="18" charset="0"/>
              </a:rPr>
              <a:t>mấy</a:t>
            </a:r>
            <a:r>
              <a:rPr lang="en-AU" altLang="en-US" sz="3200" dirty="0">
                <a:cs typeface="Times New Roman" pitchFamily="18" charset="0"/>
              </a:rPr>
              <a:t> ô li?</a:t>
            </a:r>
            <a:endParaRPr lang="en-US" altLang="en-US" sz="3200" dirty="0">
              <a:cs typeface="Times New Roman" pitchFamily="18" charset="0"/>
            </a:endParaRPr>
          </a:p>
        </p:txBody>
      </p:sp>
      <p:sp>
        <p:nvSpPr>
          <p:cNvPr id="11" name="TextBox 2"/>
          <p:cNvSpPr txBox="1">
            <a:spLocks noChangeArrowheads="1"/>
          </p:cNvSpPr>
          <p:nvPr/>
        </p:nvSpPr>
        <p:spPr bwMode="auto">
          <a:xfrm>
            <a:off x="2514600" y="6045200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AU" altLang="en-US" sz="3200" dirty="0" err="1">
                <a:solidFill>
                  <a:srgbClr val="7030A0"/>
                </a:solidFill>
                <a:cs typeface="Times New Roman" pitchFamily="18" charset="0"/>
              </a:rPr>
              <a:t>Chữ</a:t>
            </a:r>
            <a:r>
              <a:rPr lang="en-AU" altLang="en-US" sz="3200" dirty="0">
                <a:latin typeface="Arial" charset="0"/>
                <a:cs typeface="Arial" charset="0"/>
              </a:rPr>
              <a:t> </a:t>
            </a:r>
            <a:r>
              <a:rPr lang="en-US" sz="3200" b="1" kern="10" dirty="0">
                <a:ln w="9525">
                  <a:round/>
                  <a:headEnd/>
                  <a:tailEnd/>
                </a:ln>
                <a:latin typeface="HP001 4 hàng" panose="020B0603050302020204" pitchFamily="34" charset="0"/>
                <a:cs typeface="Times New Roman"/>
              </a:rPr>
              <a:t>L</a:t>
            </a:r>
            <a:r>
              <a:rPr lang="en-AU" altLang="en-US" sz="3200" dirty="0">
                <a:latin typeface="Arial" charset="0"/>
                <a:cs typeface="Arial" charset="0"/>
              </a:rPr>
              <a:t> </a:t>
            </a:r>
            <a:r>
              <a:rPr lang="en-AU" altLang="en-US" sz="3200" dirty="0" err="1">
                <a:solidFill>
                  <a:srgbClr val="7030A0"/>
                </a:solidFill>
                <a:cs typeface="Times New Roman" pitchFamily="18" charset="0"/>
              </a:rPr>
              <a:t>hoa</a:t>
            </a:r>
            <a:r>
              <a:rPr lang="en-AU" altLang="en-US" sz="3200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AU" altLang="en-US" sz="3200" dirty="0" err="1">
                <a:solidFill>
                  <a:srgbClr val="7030A0"/>
                </a:solidFill>
                <a:cs typeface="Times New Roman" pitchFamily="18" charset="0"/>
              </a:rPr>
              <a:t>cỡ</a:t>
            </a:r>
            <a:r>
              <a:rPr lang="en-AU" altLang="en-US" sz="3200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AU" altLang="en-US" sz="3200" dirty="0" err="1">
                <a:solidFill>
                  <a:srgbClr val="7030A0"/>
                </a:solidFill>
                <a:cs typeface="Times New Roman" pitchFamily="18" charset="0"/>
              </a:rPr>
              <a:t>nhỏ</a:t>
            </a:r>
            <a:r>
              <a:rPr lang="en-AU" altLang="en-US" sz="3200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AU" altLang="en-US" sz="3200" dirty="0" err="1">
                <a:solidFill>
                  <a:srgbClr val="7030A0"/>
                </a:solidFill>
                <a:cs typeface="Times New Roman" pitchFamily="18" charset="0"/>
              </a:rPr>
              <a:t>cao</a:t>
            </a:r>
            <a:r>
              <a:rPr lang="en-AU" altLang="en-US" sz="3200" dirty="0">
                <a:solidFill>
                  <a:srgbClr val="7030A0"/>
                </a:solidFill>
                <a:cs typeface="Times New Roman" pitchFamily="18" charset="0"/>
              </a:rPr>
              <a:t> 2,5 ô li, </a:t>
            </a:r>
            <a:r>
              <a:rPr lang="en-AU" altLang="en-US" sz="3200" dirty="0" err="1">
                <a:solidFill>
                  <a:srgbClr val="7030A0"/>
                </a:solidFill>
                <a:cs typeface="Times New Roman" pitchFamily="18" charset="0"/>
              </a:rPr>
              <a:t>rộng</a:t>
            </a:r>
            <a:r>
              <a:rPr lang="vi-VN" altLang="en-US" sz="3200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AU" altLang="en-US" sz="3200" dirty="0">
                <a:solidFill>
                  <a:srgbClr val="7030A0"/>
                </a:solidFill>
                <a:cs typeface="Times New Roman" pitchFamily="18" charset="0"/>
              </a:rPr>
              <a:t>2 ô li.</a:t>
            </a:r>
            <a:endParaRPr lang="en-US" altLang="en-US" sz="3200" dirty="0">
              <a:solidFill>
                <a:srgbClr val="7030A0"/>
              </a:solidFill>
              <a:cs typeface="Times New Roman" pitchFamily="18" charset="0"/>
            </a:endParaRPr>
          </a:p>
        </p:txBody>
      </p:sp>
      <p:sp>
        <p:nvSpPr>
          <p:cNvPr id="10" name="Line 18"/>
          <p:cNvSpPr>
            <a:spLocks noChangeShapeType="1"/>
          </p:cNvSpPr>
          <p:nvPr/>
        </p:nvSpPr>
        <p:spPr bwMode="auto">
          <a:xfrm>
            <a:off x="5763624" y="3352800"/>
            <a:ext cx="2770775" cy="0"/>
          </a:xfrm>
          <a:prstGeom prst="line">
            <a:avLst/>
          </a:prstGeom>
          <a:noFill/>
          <a:ln w="38100">
            <a:solidFill>
              <a:srgbClr val="FF33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" name="AutoShape 2" descr="MẪU CHỮ IN HOA CỠ NHỎ KIỂU 2 DÀNH... - Cùng Con Học Tiểu Học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1905" t="23063" r="11905" b="23004"/>
          <a:stretch/>
        </p:blipFill>
        <p:spPr>
          <a:xfrm>
            <a:off x="7315200" y="2981391"/>
            <a:ext cx="2133600" cy="21335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r="13444" b="8245"/>
          <a:stretch/>
        </p:blipFill>
        <p:spPr>
          <a:xfrm>
            <a:off x="2674213" y="861306"/>
            <a:ext cx="3345587" cy="424016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1" grpId="0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E43CBCD-F6C5-4FB6-8398-2E3E76A069A9}"/>
              </a:ext>
            </a:extLst>
          </p:cNvPr>
          <p:cNvSpPr txBox="1"/>
          <p:nvPr/>
        </p:nvSpPr>
        <p:spPr>
          <a:xfrm>
            <a:off x="2703011" y="380693"/>
            <a:ext cx="75930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0000">
                    <a:lumMod val="50000"/>
                  </a:srgbClr>
                </a:solidFill>
                <a:cs typeface="Times New Roman" panose="02020603050405020304" pitchFamily="18" charset="0"/>
              </a:rPr>
              <a:t>HƯỚNG DẪN VIẾT TỪ ỨNG DỤNG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7015A83-D8AC-41E4-B6B3-AAD3B5870275}"/>
              </a:ext>
            </a:extLst>
          </p:cNvPr>
          <p:cNvCxnSpPr>
            <a:cxnSpLocks/>
          </p:cNvCxnSpPr>
          <p:nvPr/>
        </p:nvCxnSpPr>
        <p:spPr>
          <a:xfrm>
            <a:off x="2133600" y="965469"/>
            <a:ext cx="8822023" cy="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1031342" y="2057400"/>
            <a:ext cx="11160658" cy="1905000"/>
            <a:chOff x="1031342" y="2057400"/>
            <a:chExt cx="11160658" cy="190500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00" r="7094" b="58300"/>
            <a:stretch/>
          </p:blipFill>
          <p:spPr>
            <a:xfrm>
              <a:off x="1031342" y="2057400"/>
              <a:ext cx="10816681" cy="1905000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1045028" y="2544453"/>
              <a:ext cx="1114697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kern="10" dirty="0">
                  <a:ln w="9525">
                    <a:round/>
                    <a:headEnd/>
                    <a:tailEnd/>
                  </a:ln>
                  <a:solidFill>
                    <a:srgbClr val="990099"/>
                  </a:solidFill>
                  <a:latin typeface="HP001 4 hàng" panose="020B0603050302020204" pitchFamily="34" charset="0"/>
                  <a:cs typeface="Times New Roman"/>
                </a:rPr>
                <a:t>Lam </a:t>
              </a:r>
              <a:r>
                <a:rPr lang="en-US" sz="4400" b="1" kern="10" dirty="0" err="1">
                  <a:ln w="9525">
                    <a:round/>
                    <a:headEnd/>
                    <a:tailEnd/>
                  </a:ln>
                  <a:solidFill>
                    <a:srgbClr val="990099"/>
                  </a:solidFill>
                  <a:latin typeface="HP001 4 hàng" panose="020B0603050302020204" pitchFamily="34" charset="0"/>
                  <a:cs typeface="Times New Roman"/>
                </a:rPr>
                <a:t>Sơn</a:t>
              </a:r>
              <a:endParaRPr lang="en-US" sz="4400" b="1" dirty="0">
                <a:solidFill>
                  <a:srgbClr val="990099"/>
                </a:solidFill>
                <a:latin typeface="HP001 4 hàng" pitchFamily="34" charset="0"/>
              </a:endParaRPr>
            </a:p>
          </p:txBody>
        </p:sp>
      </p:grpSp>
      <p:cxnSp>
        <p:nvCxnSpPr>
          <p:cNvPr id="8" name="Straight Connector 7"/>
          <p:cNvCxnSpPr/>
          <p:nvPr/>
        </p:nvCxnSpPr>
        <p:spPr bwMode="auto">
          <a:xfrm>
            <a:off x="1066800" y="2057400"/>
            <a:ext cx="0" cy="19050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2133600" y="4572000"/>
            <a:ext cx="75158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cs typeface="Times New Roman" pitchFamily="18" charset="0"/>
              </a:rPr>
              <a:t>Từ</a:t>
            </a:r>
            <a:r>
              <a:rPr lang="en-US" sz="3200" b="1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cs typeface="Times New Roman" pitchFamily="18" charset="0"/>
              </a:rPr>
              <a:t>ứng</a:t>
            </a:r>
            <a:r>
              <a:rPr lang="en-US" sz="3200" b="1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cs typeface="Times New Roman" pitchFamily="18" charset="0"/>
              </a:rPr>
              <a:t>dụng</a:t>
            </a:r>
            <a:r>
              <a:rPr lang="en-US" sz="3200" b="1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cs typeface="Times New Roman" pitchFamily="18" charset="0"/>
              </a:rPr>
              <a:t>chữ</a:t>
            </a:r>
            <a:r>
              <a:rPr lang="en-US" sz="3200" b="1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cs typeface="Times New Roman" pitchFamily="18" charset="0"/>
              </a:rPr>
              <a:t>nào</a:t>
            </a:r>
            <a:r>
              <a:rPr lang="en-US" sz="3200" b="1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cs typeface="Times New Roman" pitchFamily="18" charset="0"/>
              </a:rPr>
              <a:t>được</a:t>
            </a:r>
            <a:r>
              <a:rPr lang="en-US" sz="3200" b="1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cs typeface="Times New Roman" pitchFamily="18" charset="0"/>
              </a:rPr>
              <a:t>viết</a:t>
            </a:r>
            <a:r>
              <a:rPr lang="en-US" sz="3200" b="1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cs typeface="Times New Roman" pitchFamily="18" charset="0"/>
              </a:rPr>
              <a:t>hoa</a:t>
            </a:r>
            <a:r>
              <a:rPr lang="en-US" sz="3200" b="1" dirty="0">
                <a:solidFill>
                  <a:srgbClr val="002060"/>
                </a:solidFill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1765433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theme1.xml><?xml version="1.0" encoding="utf-8"?>
<a:theme xmlns:a="http://schemas.openxmlformats.org/drawingml/2006/main" name="Chữ Q kieu 2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Crayons">
  <a:themeElements>
    <a:clrScheme name="Crayons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Crayons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P001 4 hang 1 ô ly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P001 4 hang 1 ô ly" pitchFamily="34" charset="0"/>
            <a:cs typeface="Arial" charset="0"/>
          </a:defRPr>
        </a:defPPr>
      </a:lstStyle>
    </a:lnDef>
  </a:objectDefaults>
  <a:extraClrSchemeLst>
    <a:extraClrScheme>
      <a:clrScheme name="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包图主题2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Chữ Q kieu 2</Template>
  <TotalTime>3409</TotalTime>
  <Words>331</Words>
  <Application>Microsoft Office PowerPoint</Application>
  <PresentationFormat>Widescreen</PresentationFormat>
  <Paragraphs>48</Paragraphs>
  <Slides>13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13</vt:i4>
      </vt:variant>
    </vt:vector>
  </HeadingPairs>
  <TitlesOfParts>
    <vt:vector size="26" baseType="lpstr">
      <vt:lpstr>Arial</vt:lpstr>
      <vt:lpstr>Times New Roman</vt:lpstr>
      <vt:lpstr>Calibri</vt:lpstr>
      <vt:lpstr>HP001 4 hang 1 ô ly</vt:lpstr>
      <vt:lpstr>Calibri Light</vt:lpstr>
      <vt:lpstr>HP001</vt:lpstr>
      <vt:lpstr>Comic Sans MS</vt:lpstr>
      <vt:lpstr>HP001 4 hàng</vt:lpstr>
      <vt:lpstr>Chữ Q kieu 2</vt:lpstr>
      <vt:lpstr>Office Theme</vt:lpstr>
      <vt:lpstr>2_Default Design</vt:lpstr>
      <vt:lpstr>Crayons</vt:lpstr>
      <vt:lpstr>包图主题2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90</cp:revision>
  <dcterms:created xsi:type="dcterms:W3CDTF">2020-06-08T16:49:16Z</dcterms:created>
  <dcterms:modified xsi:type="dcterms:W3CDTF">2022-12-14T15:47:44Z</dcterms:modified>
</cp:coreProperties>
</file>