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68" r:id="rId4"/>
    <p:sldId id="257" r:id="rId5"/>
    <p:sldId id="272" r:id="rId6"/>
    <p:sldId id="259" r:id="rId7"/>
    <p:sldId id="260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6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66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22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07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72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3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6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12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14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80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7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2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8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Tớ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nhớ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cậu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877330"/>
            <a:ext cx="4718490" cy="87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smtClean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Times New Roman" pitchFamily="18" charset="0"/>
              </a:rPr>
              <a:t>Yêu cầu cần đạt:</a:t>
            </a:r>
            <a:endParaRPr lang="vi-VN" sz="4400" b="1" dirty="0">
              <a:solidFill>
                <a:srgbClr val="0070C0"/>
              </a:solidFill>
              <a:latin typeface="+mj-lt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+mj-lt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485335"/>
            <a:ext cx="87233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800" b="1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800" b="1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800" b="1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b="1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800" b="1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altLang="zh-CN" sz="2800" b="1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zh-CN" altLang="en-US" sz="2800" b="1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613606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altLang="zh-CN" sz="2800" b="1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2800" b="1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800" b="1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2800" b="1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15855" y="312722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361493" y="62710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292" y="536291"/>
            <a:ext cx="9687507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>
                <a:latin typeface="+mj-lt"/>
              </a:rPr>
              <a:t>Tìm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từ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ngữ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chỉ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tình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cảm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bạn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bè</a:t>
            </a:r>
            <a:r>
              <a:rPr lang="en-US" dirty="0" smtClean="0">
                <a:latin typeface="+mj-lt"/>
              </a:rPr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20" y="3107605"/>
            <a:ext cx="4356421" cy="258830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390795" y="1516060"/>
            <a:ext cx="4197478" cy="3081954"/>
            <a:chOff x="1231198" y="3163553"/>
            <a:chExt cx="3777302" cy="2430305"/>
          </a:xfrm>
        </p:grpSpPr>
        <p:grpSp>
          <p:nvGrpSpPr>
            <p:cNvPr id="28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 rot="5400000">
              <a:off x="1904696" y="2490055"/>
              <a:ext cx="2430305" cy="3777302"/>
              <a:chOff x="1768471" y="1342680"/>
              <a:chExt cx="2430305" cy="3777302"/>
            </a:xfrm>
          </p:grpSpPr>
          <p:sp>
            <p:nvSpPr>
              <p:cNvPr id="29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2107955" y="1703278"/>
                <a:ext cx="2090821" cy="3416704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rgbClr val="0070C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pic>
            <p:nvPicPr>
              <p:cNvPr id="30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8471" y="1342680"/>
                <a:ext cx="753783" cy="718886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1361493" y="3655727"/>
              <a:ext cx="1770284" cy="412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mến</a:t>
              </a:r>
              <a:endParaRPr lang="en-US" sz="2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56487" y="4167893"/>
              <a:ext cx="536913" cy="412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…..</a:t>
              </a:r>
              <a:endParaRPr lang="en-US" sz="2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9932"/>
            <a:ext cx="2331214" cy="23312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730"/>
            <a:ext cx="1524000" cy="16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15855" y="312722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361493" y="62710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292" y="536291"/>
            <a:ext cx="9687507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>
                <a:latin typeface="+mj-lt"/>
              </a:rPr>
              <a:t>Tìm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từ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ngữ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chỉ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tình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cảm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bạn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bè</a:t>
            </a:r>
            <a:r>
              <a:rPr lang="en-US" dirty="0" smtClean="0">
                <a:latin typeface="+mj-lt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22" y="3346894"/>
            <a:ext cx="7390849" cy="3506521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4166" y="1282100"/>
            <a:ext cx="4197478" cy="3081954"/>
            <a:chOff x="1231198" y="3163553"/>
            <a:chExt cx="3777302" cy="2430305"/>
          </a:xfrm>
        </p:grpSpPr>
        <p:grpSp>
          <p:nvGrpSpPr>
            <p:cNvPr id="14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 rot="5400000">
              <a:off x="1904696" y="2490055"/>
              <a:ext cx="2430305" cy="3777302"/>
              <a:chOff x="1768471" y="1342680"/>
              <a:chExt cx="2430305" cy="3777302"/>
            </a:xfrm>
          </p:grpSpPr>
          <p:sp>
            <p:nvSpPr>
              <p:cNvPr id="21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2107955" y="1703278"/>
                <a:ext cx="2090821" cy="3416704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rgbClr val="0070C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pic>
            <p:nvPicPr>
              <p:cNvPr id="22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8471" y="1342680"/>
                <a:ext cx="753783" cy="71888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439860" y="3655727"/>
              <a:ext cx="1770284" cy="412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mến</a:t>
              </a:r>
              <a:endParaRPr lang="en-US" sz="2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82610" y="4167893"/>
              <a:ext cx="3141994" cy="1092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800" b="1" dirty="0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thiết</a:t>
              </a:r>
              <a:r>
                <a:rPr lang="en-US" sz="2800" b="1" dirty="0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gắn</a:t>
              </a:r>
              <a:r>
                <a:rPr lang="en-US" sz="2800" b="1" dirty="0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bó</a:t>
              </a:r>
              <a:r>
                <a:rPr lang="en-US" sz="2800" b="1" dirty="0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chia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lang="en-US" sz="2800" b="1" dirty="0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đoàn</a:t>
              </a:r>
              <a:r>
                <a:rPr lang="en-US" sz="2800" b="1" dirty="0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giận</a:t>
              </a:r>
              <a:r>
                <a:rPr lang="en-US" sz="2800" b="1" dirty="0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dỗi</a:t>
              </a:r>
              <a:r>
                <a:rPr lang="en-US" sz="2800" b="1" dirty="0" smtClean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  <a:endParaRPr lang="en-US" sz="2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4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01" y="257391"/>
            <a:ext cx="1112769" cy="190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631544"/>
            <a:ext cx="12192000" cy="12218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66142" y="6378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6242" y="580739"/>
            <a:ext cx="10659057" cy="138494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>
                <a:latin typeface="+mj-lt"/>
              </a:rPr>
              <a:t>Chọn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từ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ngữ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trong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ngoặc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đơn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để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điền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vào</a:t>
            </a:r>
            <a:r>
              <a:rPr lang="en-US" dirty="0" smtClean="0">
                <a:latin typeface="+mj-lt"/>
              </a:rPr>
              <a:t> ô </a:t>
            </a:r>
            <a:r>
              <a:rPr lang="en-US" dirty="0" err="1" smtClean="0">
                <a:latin typeface="+mj-lt"/>
              </a:rPr>
              <a:t>trống</a:t>
            </a:r>
            <a:r>
              <a:rPr lang="en-US" dirty="0" smtClean="0"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 	</a:t>
            </a:r>
            <a:r>
              <a:rPr lang="en-US" i="1" dirty="0" smtClean="0">
                <a:latin typeface="+mj-lt"/>
              </a:rPr>
              <a:t>(</a:t>
            </a:r>
            <a:r>
              <a:rPr lang="en-US" i="1" dirty="0" err="1" smtClean="0">
                <a:latin typeface="+mj-lt"/>
              </a:rPr>
              <a:t>nhớ</a:t>
            </a:r>
            <a:r>
              <a:rPr lang="en-US" i="1" dirty="0" smtClean="0">
                <a:latin typeface="+mj-lt"/>
              </a:rPr>
              <a:t>, </a:t>
            </a:r>
            <a:r>
              <a:rPr lang="en-US" i="1" dirty="0" err="1" smtClean="0">
                <a:latin typeface="+mj-lt"/>
              </a:rPr>
              <a:t>tươi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vui</a:t>
            </a:r>
            <a:r>
              <a:rPr lang="en-US" i="1" dirty="0" smtClean="0">
                <a:latin typeface="+mj-lt"/>
              </a:rPr>
              <a:t>, </a:t>
            </a:r>
            <a:r>
              <a:rPr lang="en-US" i="1" dirty="0" err="1" smtClean="0">
                <a:latin typeface="+mj-lt"/>
              </a:rPr>
              <a:t>thân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thiết</a:t>
            </a:r>
            <a:r>
              <a:rPr lang="en-US" i="1" dirty="0" smtClean="0">
                <a:latin typeface="+mj-lt"/>
              </a:rPr>
              <a:t>, </a:t>
            </a:r>
            <a:r>
              <a:rPr lang="en-US" i="1" dirty="0" err="1" smtClean="0">
                <a:latin typeface="+mj-lt"/>
              </a:rPr>
              <a:t>vui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đùa</a:t>
            </a:r>
            <a:r>
              <a:rPr lang="en-US" i="1" dirty="0" smtClean="0">
                <a:latin typeface="+mj-lt"/>
              </a:rPr>
              <a:t>)</a:t>
            </a:r>
            <a:endParaRPr lang="en-US" i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175168"/>
            <a:ext cx="11411129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nòng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nọc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.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b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lội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nòng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nọc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b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phải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Thỉnh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800" b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xuống                          cùng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721906" y="2436503"/>
            <a:ext cx="548640" cy="5486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383216" y="3759841"/>
            <a:ext cx="548640" cy="5486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34249" y="4379762"/>
            <a:ext cx="548640" cy="5486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8860" y="2493661"/>
            <a:ext cx="156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hân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endParaRPr lang="en-US" sz="2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6662" y="3772551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endParaRPr lang="en-US" sz="2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41086" y="4144227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endParaRPr lang="en-US" sz="2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48" b="96472" l="6719" r="90000">
                        <a14:foregroundMark x1="38594" y1="17945" x2="40000" y2="29908"/>
                        <a14:foregroundMark x1="62656" y1="17945" x2="57188" y2="29141"/>
                        <a14:foregroundMark x1="56719" y1="21626" x2="65469" y2="27914"/>
                        <a14:foregroundMark x1="67344" y1="19632" x2="61875" y2="30368"/>
                        <a14:foregroundMark x1="40781" y1="20245" x2="31250" y2="26534"/>
                        <a14:foregroundMark x1="35313" y1="19785" x2="41875" y2="26074"/>
                        <a14:foregroundMark x1="61875" y1="64417" x2="38281" y2="79448"/>
                        <a14:foregroundMark x1="37344" y1="62577" x2="61250" y2="84356"/>
                        <a14:foregroundMark x1="60938" y1="67025" x2="56250" y2="77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58" y="5138501"/>
            <a:ext cx="1378857" cy="1404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190">
                        <a14:foregroundMark x1="48416" y1="26638" x2="48416" y2="89083"/>
                        <a14:foregroundMark x1="30769" y1="87773" x2="61538" y2="79913"/>
                        <a14:foregroundMark x1="37557" y1="75546" x2="69231" y2="84279"/>
                        <a14:foregroundMark x1="49321" y1="25328" x2="54751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59" y="4972834"/>
            <a:ext cx="1515518" cy="1570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498" l="0" r="100000">
                        <a14:backgroundMark x1="7200" y1="7735" x2="7200" y2="7735"/>
                        <a14:backgroundMark x1="28200" y1="1794" x2="1600" y2="24888"/>
                        <a14:backgroundMark x1="68600" y1="3587" x2="99600" y2="51121"/>
                        <a14:backgroundMark x1="6400" y1="22197" x2="700" y2="41592"/>
                        <a14:backgroundMark x1="5600" y1="63789" x2="13700" y2="96413"/>
                        <a14:backgroundMark x1="42300" y1="74215" x2="37500" y2="94170"/>
                        <a14:backgroundMark x1="65300" y1="70628" x2="60500" y2="91816"/>
                        <a14:backgroundMark x1="64500" y1="14013" x2="99200" y2="8184"/>
                        <a14:backgroundMark x1="81100" y1="49776" x2="99600" y2="64686"/>
                        <a14:backgroundMark x1="96000" y1="84193" x2="96000" y2="91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82" flipH="1">
            <a:off x="7553307" y="6059605"/>
            <a:ext cx="1030515" cy="736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667" l="0" r="100000">
                        <a14:foregroundMark x1="63300" y1="41915" x2="99500" y2="46144"/>
                        <a14:foregroundMark x1="22800" y1="1244" x2="20600" y2="6095"/>
                        <a14:foregroundMark x1="9300" y1="14801" x2="7300" y2="18408"/>
                        <a14:foregroundMark x1="7100" y1="71269" x2="6600" y2="75498"/>
                        <a14:foregroundMark x1="12700" y1="81219" x2="12700" y2="85075"/>
                        <a14:backgroundMark x1="67500" y1="1493" x2="99900" y2="29229"/>
                        <a14:backgroundMark x1="58200" y1="1244" x2="78100" y2="30721"/>
                        <a14:backgroundMark x1="57000" y1="622" x2="43700" y2="15050"/>
                        <a14:backgroundMark x1="29600" y1="871" x2="300" y2="33706"/>
                        <a14:backgroundMark x1="2400" y1="38930" x2="0" y2="42910"/>
                        <a14:backgroundMark x1="1000" y1="54975" x2="18500" y2="87562"/>
                        <a14:backgroundMark x1="800" y1="77239" x2="18700" y2="89677"/>
                        <a14:backgroundMark x1="28200" y1="85075" x2="35000" y2="89055"/>
                        <a14:backgroundMark x1="49800" y1="76617" x2="46400" y2="83209"/>
                        <a14:backgroundMark x1="80500" y1="61816" x2="66000" y2="9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0276" flipH="1">
            <a:off x="6230133" y="6086253"/>
            <a:ext cx="943429" cy="75851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721906" y="4892551"/>
            <a:ext cx="2496458" cy="1358863"/>
            <a:chOff x="6807199" y="4272680"/>
            <a:chExt cx="2496458" cy="1358863"/>
          </a:xfrm>
        </p:grpSpPr>
        <p:sp>
          <p:nvSpPr>
            <p:cNvPr id="8" name="Oval Callout 7"/>
            <p:cNvSpPr/>
            <p:nvPr/>
          </p:nvSpPr>
          <p:spPr>
            <a:xfrm>
              <a:off x="6807199" y="4272680"/>
              <a:ext cx="2409373" cy="1358863"/>
            </a:xfrm>
            <a:prstGeom prst="wedgeEllipseCallout">
              <a:avLst>
                <a:gd name="adj1" fmla="val 49852"/>
                <a:gd name="adj2" fmla="val 5396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65256" y="4552484"/>
              <a:ext cx="2438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mtClean="0">
                  <a:solidFill>
                    <a:srgbClr val="7030A0"/>
                  </a:solidFill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Nòng</a:t>
              </a:r>
              <a:r>
                <a:rPr lang="en-US" sz="2400" dirty="0">
                  <a:solidFill>
                    <a:srgbClr val="7030A0"/>
                  </a:solidFill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smtClean="0">
                  <a:solidFill>
                    <a:srgbClr val="7030A0"/>
                  </a:solidFill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nọc </a:t>
              </a:r>
              <a:r>
                <a:rPr lang="en-US" sz="2400" dirty="0" err="1" smtClean="0">
                  <a:solidFill>
                    <a:srgbClr val="7030A0"/>
                  </a:solidFill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thành</a:t>
              </a:r>
              <a:r>
                <a:rPr lang="en-US" sz="2400" dirty="0" smtClean="0">
                  <a:solidFill>
                    <a:srgbClr val="7030A0"/>
                  </a:solidFill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ếch</a:t>
              </a:r>
              <a:r>
                <a:rPr lang="en-US" sz="2400" dirty="0" smtClean="0">
                  <a:solidFill>
                    <a:srgbClr val="7030A0"/>
                  </a:solidFill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như</a:t>
              </a:r>
              <a:r>
                <a:rPr lang="en-US" sz="2400" dirty="0" smtClean="0">
                  <a:solidFill>
                    <a:srgbClr val="7030A0"/>
                  </a:solidFill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thế</a:t>
              </a:r>
              <a:r>
                <a:rPr lang="en-US" sz="2400" dirty="0" smtClean="0">
                  <a:solidFill>
                    <a:srgbClr val="7030A0"/>
                  </a:solidFill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2400" dirty="0" smtClean="0">
                  <a:solidFill>
                    <a:srgbClr val="7030A0"/>
                  </a:solidFill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 animBg="1"/>
      <p:bldP spid="26" grpId="0" animBg="1"/>
      <p:bldP spid="27" grpId="0" animBg="1"/>
      <p:bldP spid="3" grpId="0"/>
      <p:bldP spid="2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6142" y="5235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6242" y="466439"/>
            <a:ext cx="10659057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>
                <a:latin typeface="+mj-lt"/>
                <a:cs typeface="Times New Roman" pitchFamily="18" charset="0"/>
              </a:rPr>
              <a:t>Chọn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câu</a:t>
            </a:r>
            <a:r>
              <a:rPr lang="en-US" dirty="0" smtClean="0">
                <a:latin typeface="+mj-lt"/>
                <a:cs typeface="Times New Roman" pitchFamily="18" charset="0"/>
              </a:rPr>
              <a:t> ở </a:t>
            </a:r>
            <a:r>
              <a:rPr lang="en-US" dirty="0" err="1" smtClean="0">
                <a:latin typeface="+mj-lt"/>
                <a:cs typeface="Times New Roman" pitchFamily="18" charset="0"/>
              </a:rPr>
              <a:t>cột</a:t>
            </a:r>
            <a:r>
              <a:rPr lang="en-US" dirty="0" smtClean="0">
                <a:latin typeface="+mj-lt"/>
                <a:cs typeface="Times New Roman" pitchFamily="18" charset="0"/>
              </a:rPr>
              <a:t> A </a:t>
            </a:r>
            <a:r>
              <a:rPr lang="en-US" dirty="0" err="1" smtClean="0">
                <a:latin typeface="+mj-lt"/>
                <a:cs typeface="Times New Roman" pitchFamily="18" charset="0"/>
              </a:rPr>
              <a:t>phù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hợp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với</a:t>
            </a:r>
            <a:r>
              <a:rPr lang="en-US" dirty="0" smtClean="0">
                <a:latin typeface="+mj-lt"/>
                <a:cs typeface="Times New Roman" pitchFamily="18" charset="0"/>
              </a:rPr>
              <a:t> ý </a:t>
            </a:r>
            <a:r>
              <a:rPr lang="en-US" dirty="0" err="1" smtClean="0">
                <a:latin typeface="+mj-lt"/>
                <a:cs typeface="Times New Roman" pitchFamily="18" charset="0"/>
              </a:rPr>
              <a:t>cột</a:t>
            </a:r>
            <a:r>
              <a:rPr lang="en-US" dirty="0" smtClean="0">
                <a:latin typeface="+mj-lt"/>
                <a:cs typeface="Times New Roman" pitchFamily="18" charset="0"/>
              </a:rPr>
              <a:t> B. </a:t>
            </a:r>
            <a:r>
              <a:rPr lang="en-US" dirty="0" err="1" smtClean="0">
                <a:latin typeface="+mj-lt"/>
                <a:cs typeface="Times New Roman" pitchFamily="18" charset="0"/>
              </a:rPr>
              <a:t>Nói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tên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dấu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câu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đặt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cuối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mỗi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câu</a:t>
            </a:r>
            <a:r>
              <a:rPr lang="en-US" dirty="0" smtClean="0">
                <a:latin typeface="+mj-lt"/>
                <a:cs typeface="Times New Roman" pitchFamily="18" charset="0"/>
              </a:rPr>
              <a:t>. 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8" name="Bạn Hà"/>
          <p:cNvSpPr/>
          <p:nvPr/>
        </p:nvSpPr>
        <p:spPr>
          <a:xfrm>
            <a:off x="1447799" y="2315254"/>
            <a:ext cx="3856996" cy="824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b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học. </a:t>
            </a:r>
            <a:endParaRPr lang="en-US" sz="2800" b="1" dirty="0"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9" name="Bố em"/>
          <p:cNvSpPr/>
          <p:nvPr/>
        </p:nvSpPr>
        <p:spPr>
          <a:xfrm>
            <a:off x="1466849" y="3531505"/>
            <a:ext cx="3856996" cy="824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800" b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buồn?</a:t>
            </a:r>
            <a:endParaRPr lang="en-US" sz="2800" b="1" dirty="0"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0" name="Trường em"/>
          <p:cNvSpPr/>
          <p:nvPr/>
        </p:nvSpPr>
        <p:spPr>
          <a:xfrm>
            <a:off x="1440365" y="4630957"/>
            <a:ext cx="3856996" cy="824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2800" b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cậu!</a:t>
            </a:r>
            <a:endParaRPr lang="en-US" sz="2800" b="1" dirty="0"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193797" y="2315254"/>
            <a:ext cx="3372579" cy="823306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2800" b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biết </a:t>
            </a:r>
            <a:endParaRPr lang="en-US" sz="2800" b="1" dirty="0"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93797" y="4659985"/>
            <a:ext cx="3372579" cy="823306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Bộc </a:t>
            </a:r>
            <a:r>
              <a:rPr lang="en-US" sz="2800" b="1" dirty="0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lộ</a:t>
            </a:r>
            <a:r>
              <a:rPr lang="en-US" sz="2800" b="1" dirty="0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2800" b="1" smtClean="0">
                <a:latin typeface="+mj-lt"/>
                <a:ea typeface="Arial-Rounded" panose="020B0500000000000000" pitchFamily="34" charset="0"/>
                <a:cs typeface="Times New Roman" pitchFamily="18" charset="0"/>
              </a:rPr>
              <a:t> xúc</a:t>
            </a:r>
            <a:endParaRPr lang="en-US" sz="2800" b="1" dirty="0"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56" name="Straight Connector 55"/>
          <p:cNvCxnSpPr>
            <a:stCxn id="48" idx="3"/>
            <a:endCxn id="54" idx="1"/>
          </p:cNvCxnSpPr>
          <p:nvPr/>
        </p:nvCxnSpPr>
        <p:spPr>
          <a:xfrm>
            <a:off x="5304795" y="2727476"/>
            <a:ext cx="1889002" cy="121568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9" idx="3"/>
            <a:endCxn id="51" idx="1"/>
          </p:cNvCxnSpPr>
          <p:nvPr/>
        </p:nvCxnSpPr>
        <p:spPr>
          <a:xfrm flipV="1">
            <a:off x="5323845" y="2726907"/>
            <a:ext cx="1869952" cy="121682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52" idx="1"/>
          </p:cNvCxnSpPr>
          <p:nvPr/>
        </p:nvCxnSpPr>
        <p:spPr>
          <a:xfrm>
            <a:off x="5297361" y="5043179"/>
            <a:ext cx="1896436" cy="2845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864934" y="167731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en-US" sz="28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74112" y="1677313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193797" y="3531510"/>
            <a:ext cx="3372579" cy="823307"/>
            <a:chOff x="7193797" y="3531510"/>
            <a:chExt cx="3372579" cy="823307"/>
          </a:xfrm>
        </p:grpSpPr>
        <p:sp>
          <p:nvSpPr>
            <p:cNvPr id="54" name="Rounded Rectangle 53"/>
            <p:cNvSpPr/>
            <p:nvPr/>
          </p:nvSpPr>
          <p:spPr>
            <a:xfrm>
              <a:off x="7193797" y="3531510"/>
              <a:ext cx="3372579" cy="823307"/>
            </a:xfrm>
            <a:prstGeom prst="roundRect">
              <a:avLst/>
            </a:prstGeom>
            <a:solidFill>
              <a:srgbClr val="9DF347"/>
            </a:solidFill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b="1" dirty="0">
                <a:latin typeface="+mj-lt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30191" y="3684649"/>
              <a:ext cx="2029723" cy="523220"/>
            </a:xfrm>
            <a:prstGeom prst="rect">
              <a:avLst/>
            </a:prstGeom>
            <a:no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 smtClean="0"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lại</a:t>
              </a:r>
              <a:r>
                <a:rPr lang="en-US" sz="2800" b="1" dirty="0" smtClean="0"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err="1" smtClean="0"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sự</a:t>
              </a:r>
              <a:r>
                <a:rPr lang="en-US" sz="2800" b="1" smtClean="0">
                  <a:latin typeface="+mj-lt"/>
                  <a:ea typeface="Arial-Rounded" panose="020B0500000000000000" pitchFamily="34" charset="0"/>
                  <a:cs typeface="Times New Roman" pitchFamily="18" charset="0"/>
                </a:rPr>
                <a:t> việc</a:t>
              </a:r>
              <a:endParaRPr lang="en-US" sz="2800" b="1" dirty="0">
                <a:latin typeface="+mj-lt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3368862" y="5856653"/>
            <a:ext cx="6370224" cy="823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Sau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48" grpId="0" animBg="1"/>
      <p:bldP spid="49" grpId="0" animBg="1"/>
      <p:bldP spid="50" grpId="0" animBg="1"/>
      <p:bldP spid="51" grpId="0" animBg="1"/>
      <p:bldP spid="52" grpId="0" animBg="1"/>
      <p:bldP spid="59" grpId="0"/>
      <p:bldP spid="60" grpId="0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935918" y="113680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 động tiếp nối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783941" y="2814640"/>
            <a:ext cx="10084415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235</Words>
  <Application>Microsoft Office PowerPoint</Application>
  <PresentationFormat>Widescreen</PresentationFormat>
  <Paragraphs>46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Calibri Light</vt:lpstr>
      <vt:lpstr>Cambria</vt:lpstr>
      <vt:lpstr>等线</vt:lpstr>
      <vt:lpstr>黑体</vt:lpstr>
      <vt:lpstr>Times New Roman</vt:lpstr>
      <vt:lpstr>思源黑体 CN Bold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 PRO</cp:lastModifiedBy>
  <cp:revision>199</cp:revision>
  <dcterms:created xsi:type="dcterms:W3CDTF">2021-06-15T15:52:51Z</dcterms:created>
  <dcterms:modified xsi:type="dcterms:W3CDTF">2022-11-22T14:28:08Z</dcterms:modified>
</cp:coreProperties>
</file>