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9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320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H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κ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ầy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δ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Ūg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Ǉày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314391" y="2103120"/>
            <a:ext cx="227969" cy="4030980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3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300" y="2521789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7186415" y="359697"/>
            <a:ext cx="45711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652868" y="1310092"/>
            <a:ext cx="5227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 1 là kết hợp của 2 nét cơ bản cong trái và lượn ngang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652868" y="2791888"/>
            <a:ext cx="5730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2: là kết hợp của 3 nét cơ bản khuyết ngược, khuyết xuôi và móc ngược 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762722" y="1024047"/>
            <a:ext cx="4197666" cy="140481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029" y="459989"/>
            <a:ext cx="217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086137" y="2643059"/>
            <a:ext cx="729008" cy="882435"/>
          </a:xfrm>
          <a:prstGeom prst="rect">
            <a:avLst/>
          </a:prstGeom>
        </p:spPr>
      </p:pic>
      <p:pic>
        <p:nvPicPr>
          <p:cNvPr id="27" name="Picture 4" descr="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1636498" y="1170197"/>
            <a:ext cx="4345272" cy="5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652868" y="4504759"/>
            <a:ext cx="5439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 3 là nét thẳng đứng (giữa đoạn nối của 2 nét khuyết)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B4833B-52C6-49DA-8C21-E482F2FC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054268" y="2508581"/>
            <a:ext cx="729008" cy="8824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C986D2-9360-4FD8-935F-D662BF01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605982" y="1706447"/>
            <a:ext cx="729008" cy="8824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A7376D-005F-454D-8EDB-C2DC6E59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881108" y="3020119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2.59259E-6 L -0.01211 0.02871 L -0.03294 0.05093 L -0.06107 0.05556 L -0.08346 0.03611 L -0.09701 -0.00092 L -0.09596 -0.04629 L -0.08451 -0.08611 L -0.06471 -0.1074 L -0.03867 -0.11574 L -0.02253 -0.10278 L -0.00221 -0.09074 L 0.01341 -0.09074 L 0.04726 -0.11481 " pathEditMode="relative" rAng="0" ptsTypes="AAAAAAAAAAAAAA">
                                      <p:cBhvr>
                                        <p:cTn id="3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208 L -0.01211 0.04931 L -0.01836 0.14653 L -0.0168 0.24375 L -0.01211 0.36227 L -0.01419 0.45486 L -0.02513 0.52245 L -0.04388 0.55926 L -0.07044 0.58218 L -0.08607 0.575 L -0.10169 0.54144 L -0.09961 0.48634 L -0.07565 0.41875 L -0.01315 0.32245 L 0.04414 0.24931 L 0.0931 0.18357 L 0.12851 0.10486 L 0.13893 0.05671 L 0.13268 0.0206 L 0.11601 0.00579 L 0.09778 0.01227 L 0.08268 0.03171 L 0.06758 0.07153 L 0.05924 0.13912 L 0.05924 0.2456 L 0.05768 0.35208 C 0.05781 0.37894 0.05794 0.40579 0.0582 0.43264 L 0.06133 0.48495 L 0.07278 0.53357 L 0.09258 0.56829 L 0.10976 0.58148 L 0.13424 0.58079 L 0.15924 0.55463 L 0.18945 0.47431 " pathEditMode="relative" rAng="0" ptsTypes="AAAAAAAAAAAAAAAAAAAAAAAAAAAAAAAAAA">
                                      <p:cBhvr>
                                        <p:cTn id="5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78 L 0.00026 0.19444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580618" y="166207"/>
            <a:ext cx="562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 </a:t>
            </a:r>
          </a:p>
        </p:txBody>
      </p:sp>
      <p:pic>
        <p:nvPicPr>
          <p:cNvPr id="2" name="chữ hoa H">
            <a:hlinkClick r:id="" action="ppaction://media"/>
            <a:extLst>
              <a:ext uri="{FF2B5EF4-FFF2-40B4-BE49-F238E27FC236}">
                <a16:creationId xmlns:a16="http://schemas.microsoft.com/office/drawing/2014/main" id="{EB1617A8-698A-4737-A2A3-B4FE97AA6B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000" y="997204"/>
            <a:ext cx="5588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9" y="6158346"/>
            <a:ext cx="976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 descr="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855" r="2019" b="4005"/>
          <a:stretch/>
        </p:blipFill>
        <p:spPr bwMode="auto">
          <a:xfrm>
            <a:off x="1852726" y="407266"/>
            <a:ext cx="4445247" cy="5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8885478" y="2966007"/>
            <a:ext cx="2595515" cy="25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771243" y="1267548"/>
            <a:ext cx="227969" cy="4030980"/>
            <a:chOff x="1042416" y="804672"/>
            <a:chExt cx="210312" cy="4361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3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2" y="2505330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999212" y="298811"/>
            <a:ext cx="4197666" cy="140481"/>
            <a:chOff x="5440680" y="1322832"/>
            <a:chExt cx="3017520" cy="1950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815" y="-139119"/>
            <a:ext cx="217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736465" y="3421117"/>
            <a:ext cx="189975" cy="2032935"/>
            <a:chOff x="1042416" y="804672"/>
            <a:chExt cx="210312" cy="43616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890" y="3898975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966163" y="2790904"/>
            <a:ext cx="2076336" cy="180751"/>
            <a:chOff x="5440680" y="1322832"/>
            <a:chExt cx="3017520" cy="1950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478" y="2361845"/>
            <a:ext cx="2157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altLang="en-US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en-US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 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48168" y="2193014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36229" y="1921313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7" y="1527138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024" y="2279345"/>
            <a:ext cx="8946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10589"/>
              </p:ext>
            </p:extLst>
          </p:nvPr>
        </p:nvGraphicFramePr>
        <p:xfrm>
          <a:off x="2304766" y="394168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119" y="249865"/>
            <a:ext cx="763308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FFBEB-AF61-4F3D-A719-F444F815797C}"/>
              </a:ext>
            </a:extLst>
          </p:cNvPr>
          <p:cNvSpPr txBox="1"/>
          <p:nvPr/>
        </p:nvSpPr>
        <p:spPr>
          <a:xfrm>
            <a:off x="2373783" y="3947145"/>
            <a:ext cx="98182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0D0217-EB8A-4053-AAE8-0F75FD95E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9599" y="4000031"/>
            <a:ext cx="2703269" cy="21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12173"/>
              </p:ext>
            </p:extLst>
          </p:nvPr>
        </p:nvGraphicFramePr>
        <p:xfrm>
          <a:off x="2312818" y="992494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10" y="2716415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16" y="5093435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87" y="2716414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36" y="3208897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624" y="3447227"/>
            <a:ext cx="6981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k, h, g, y, b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624" y="4332282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414" y="2560858"/>
            <a:ext cx="10562496" cy="1480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616" y="2785507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618" y="846516"/>
            <a:ext cx="73114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565" y="1419852"/>
            <a:ext cx="591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0999" y="1422088"/>
            <a:ext cx="591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1419" y="1422088"/>
            <a:ext cx="591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181" y="1422964"/>
            <a:ext cx="591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7364" y="1422964"/>
            <a:ext cx="591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8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218428" y="3352678"/>
            <a:ext cx="2500369" cy="226069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9218428" y="717110"/>
            <a:ext cx="2500369" cy="226069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13557"/>
              </p:ext>
            </p:extLst>
          </p:nvPr>
        </p:nvGraphicFramePr>
        <p:xfrm>
          <a:off x="827801" y="4213346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01" y="4067368"/>
            <a:ext cx="76176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5819964" y="1934768"/>
            <a:ext cx="1711728" cy="17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">
            <a:extLst>
              <a:ext uri="{FF2B5EF4-FFF2-40B4-BE49-F238E27FC236}">
                <a16:creationId xmlns:a16="http://schemas.microsoft.com/office/drawing/2014/main" id="{CC867CA3-F811-48C7-A397-8E9175CA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2053884" y="328883"/>
            <a:ext cx="2823660" cy="33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384</Words>
  <Application>Microsoft Office PowerPoint</Application>
  <PresentationFormat>Widescreen</PresentationFormat>
  <Paragraphs>48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185</cp:revision>
  <dcterms:created xsi:type="dcterms:W3CDTF">2021-05-29T04:52:35Z</dcterms:created>
  <dcterms:modified xsi:type="dcterms:W3CDTF">2022-11-26T13:55:07Z</dcterms:modified>
</cp:coreProperties>
</file>