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974"/>
    <a:srgbClr val="FFE064"/>
    <a:srgbClr val="E04D45"/>
    <a:srgbClr val="75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7B95-B4FE-4D0C-BDB6-F89A7921BA71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9096-2197-42A7-9B06-2654E1950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更多模板123图文旗舰店：666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81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397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796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997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47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520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222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01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5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832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209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322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703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8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B6AB-2C7B-4228-B107-C1E4C6BF8E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812252" y="-1328786"/>
            <a:ext cx="1213667" cy="125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507452" y="7157487"/>
            <a:ext cx="1213667" cy="12522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4352" y="6438004"/>
            <a:ext cx="14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Măng</a:t>
            </a:r>
            <a:r>
              <a:rPr lang="en-GB" sz="2000" i="1" baseline="0" dirty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 non</a:t>
            </a:r>
            <a:endParaRPr lang="en-GB" sz="2000" i="1" dirty="0">
              <a:solidFill>
                <a:schemeClr val="accent6">
                  <a:lumMod val="75000"/>
                </a:schemeClr>
              </a:solidFill>
              <a:latin typeface="SVN-Bear" panose="020406030505060202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649952" y="75377"/>
            <a:ext cx="14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Măng</a:t>
            </a:r>
            <a:r>
              <a:rPr lang="en-GB" sz="2000" i="1" baseline="0" dirty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 non</a:t>
            </a:r>
            <a:endParaRPr lang="en-GB" sz="2000" i="1" dirty="0">
              <a:solidFill>
                <a:schemeClr val="accent6">
                  <a:lumMod val="75000"/>
                </a:schemeClr>
              </a:solidFill>
              <a:latin typeface="SVN-Be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-18100" y="4100602"/>
            <a:ext cx="12191580" cy="2795498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210" y="-30899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42" name="Google Shape;242;p1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1312" y="3148229"/>
            <a:ext cx="4115496" cy="319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4263" y="317216"/>
            <a:ext cx="887654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1599" y="3267816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7309" y="2025345"/>
            <a:ext cx="912040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49;p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91;p8"/>
          <p:cNvGrpSpPr/>
          <p:nvPr/>
        </p:nvGrpSpPr>
        <p:grpSpPr>
          <a:xfrm>
            <a:off x="1417934" y="656601"/>
            <a:ext cx="9472245" cy="1077178"/>
            <a:chOff x="6709970" y="2014205"/>
            <a:chExt cx="4090206" cy="476764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03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14205"/>
              <a:ext cx="3586122" cy="47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Trao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đổi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đoạn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văn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chỉnh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sửa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bổ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sung ý hay.</a:t>
              </a:r>
            </a:p>
          </p:txBody>
        </p:sp>
      </p:grpSp>
      <p:sp>
        <p:nvSpPr>
          <p:cNvPr id="12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EC150EE-2A01-4C08-4C5F-005660457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10" y="1972338"/>
            <a:ext cx="7788165" cy="39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1701" y="787778"/>
            <a:ext cx="588315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3B9294-1C56-C118-6AAC-722B7F26BBC3}"/>
              </a:ext>
            </a:extLst>
          </p:cNvPr>
          <p:cNvSpPr txBox="1"/>
          <p:nvPr/>
        </p:nvSpPr>
        <p:spPr>
          <a:xfrm>
            <a:off x="2786111" y="1782125"/>
            <a:ext cx="6754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  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nếu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lí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1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FB383F8C-47C1-4BCA-B970-DE35AF70C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9589" y="474133"/>
            <a:ext cx="7009609" cy="70096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CF078-2D70-02D4-CBD1-B882CBCC790F}"/>
              </a:ext>
            </a:extLst>
          </p:cNvPr>
          <p:cNvGrpSpPr/>
          <p:nvPr/>
        </p:nvGrpSpPr>
        <p:grpSpPr>
          <a:xfrm>
            <a:off x="289631" y="1677917"/>
            <a:ext cx="7430742" cy="1751083"/>
            <a:chOff x="154166" y="1341421"/>
            <a:chExt cx="7430742" cy="1751083"/>
          </a:xfrm>
        </p:grpSpPr>
        <p:pic>
          <p:nvPicPr>
            <p:cNvPr id="11" name="图片 11" descr="黑暗里有星球&#10;&#10;中度可信度描述已自动生成">
              <a:extLst>
                <a:ext uri="{FF2B5EF4-FFF2-40B4-BE49-F238E27FC236}">
                  <a16:creationId xmlns:a16="http://schemas.microsoft.com/office/drawing/2014/main" id="{984124CD-F302-4662-AA9E-DBA4DCDBE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154166" y="1341421"/>
              <a:ext cx="7430742" cy="17510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17559-76B1-F81D-245B-529A0FCA5DF3}"/>
                </a:ext>
              </a:extLst>
            </p:cNvPr>
            <p:cNvSpPr txBox="1"/>
            <p:nvPr/>
          </p:nvSpPr>
          <p:spPr>
            <a:xfrm>
              <a:off x="1160202" y="1893796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Hoàn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thành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đoạn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văn</a:t>
              </a:r>
              <a:r>
                <a:rPr lang="en-US" sz="3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0E4455-02D5-A2B0-C8B5-77B3BA92904F}"/>
              </a:ext>
            </a:extLst>
          </p:cNvPr>
          <p:cNvGrpSpPr/>
          <p:nvPr/>
        </p:nvGrpSpPr>
        <p:grpSpPr>
          <a:xfrm>
            <a:off x="289631" y="3248968"/>
            <a:ext cx="7430742" cy="1751083"/>
            <a:chOff x="267054" y="3092504"/>
            <a:chExt cx="7430742" cy="1751083"/>
          </a:xfrm>
        </p:grpSpPr>
        <p:pic>
          <p:nvPicPr>
            <p:cNvPr id="14" name="图片 11" descr="黑暗里有星球&#10;&#10;中度可信度描述已自动生成">
              <a:extLst>
                <a:ext uri="{FF2B5EF4-FFF2-40B4-BE49-F238E27FC236}">
                  <a16:creationId xmlns:a16="http://schemas.microsoft.com/office/drawing/2014/main" id="{F1A3DA9A-FD6B-A286-9210-BBBB70FD2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267054" y="3092504"/>
              <a:ext cx="7430742" cy="17510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00CB4A-B124-1F81-0455-5044D5570469}"/>
                </a:ext>
              </a:extLst>
            </p:cNvPr>
            <p:cNvSpPr txBox="1"/>
            <p:nvPr/>
          </p:nvSpPr>
          <p:spPr>
            <a:xfrm>
              <a:off x="1047314" y="3655771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Chuẩn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bị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bài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mới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2ED4D-A24D-00AB-F801-441676A5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831" y="641507"/>
            <a:ext cx="357256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466725" y="278405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59996" y="1949262"/>
            <a:ext cx="8672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1189" y="960692"/>
            <a:ext cx="10632664" cy="552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Năng lực đặc thù: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đoạn văn kể về một nhân vật trong câu chuyện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nl-NL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được đoạn văn kể về một nhân vật trong câu chuyện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GB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29" y="280108"/>
            <a:ext cx="441998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9580" y="1227246"/>
            <a:ext cx="5482406" cy="30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91;p8"/>
          <p:cNvGrpSpPr/>
          <p:nvPr/>
        </p:nvGrpSpPr>
        <p:grpSpPr>
          <a:xfrm>
            <a:off x="723507" y="459407"/>
            <a:ext cx="10849368" cy="1274155"/>
            <a:chOff x="6709970" y="2004211"/>
            <a:chExt cx="4684861" cy="563947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01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04211"/>
              <a:ext cx="4180777" cy="5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Trao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đổi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suy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nghĩ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về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35879" y="1739912"/>
            <a:ext cx="10936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 Đọc những câu chuyện gợi ý dưới đây để nhớ lại các chi tiết về những nhân vật đã đọc.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0362"/>
          <a:stretch/>
        </p:blipFill>
        <p:spPr>
          <a:xfrm>
            <a:off x="1385636" y="2817130"/>
            <a:ext cx="9844339" cy="37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17" b="98664" l="0" r="100000">
                        <a14:foregroundMark x1="4596" y1="53422" x2="16957" y2="65609"/>
                        <a14:foregroundMark x1="16640" y1="51085" x2="11727" y2="90651"/>
                        <a14:foregroundMark x1="1902" y1="60768" x2="9826" y2="65109"/>
                        <a14:foregroundMark x1="3645" y1="86811" x2="8558" y2="92154"/>
                      </a14:backgroundRemoval>
                    </a14:imgEffect>
                  </a14:imgLayer>
                </a14:imgProps>
              </a:ext>
            </a:extLst>
          </a:blip>
          <a:srcRect l="145" t="49752" r="-145" b="610"/>
          <a:stretch/>
        </p:blipFill>
        <p:spPr>
          <a:xfrm>
            <a:off x="1115352" y="345392"/>
            <a:ext cx="9844339" cy="3777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D9FCD-8089-5023-2BAF-93F512669A75}"/>
              </a:ext>
            </a:extLst>
          </p:cNvPr>
          <p:cNvGrpSpPr/>
          <p:nvPr/>
        </p:nvGrpSpPr>
        <p:grpSpPr>
          <a:xfrm>
            <a:off x="7897887" y="3847051"/>
            <a:ext cx="3109143" cy="2952749"/>
            <a:chOff x="1233407" y="247800"/>
            <a:chExt cx="6179207" cy="6179207"/>
          </a:xfrm>
        </p:grpSpPr>
        <p:pic>
          <p:nvPicPr>
            <p:cNvPr id="13" name="图片 6" descr="形状, 圆圈&#10;&#10;描述已自动生成">
              <a:extLst>
                <a:ext uri="{FF2B5EF4-FFF2-40B4-BE49-F238E27FC236}">
                  <a16:creationId xmlns:a16="http://schemas.microsoft.com/office/drawing/2014/main" id="{FB7B2885-4951-A3AD-A800-B2479D3A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CDFB6D-BAE9-EF63-889C-F318C0EAFF96}"/>
                </a:ext>
              </a:extLst>
            </p:cNvPr>
            <p:cNvSpPr txBox="1"/>
            <p:nvPr/>
          </p:nvSpPr>
          <p:spPr>
            <a:xfrm>
              <a:off x="2257777" y="1979767"/>
              <a:ext cx="4275312" cy="2232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Thảo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luận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nhóm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4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11542" y="4475388"/>
            <a:ext cx="616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86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1032" y="1579466"/>
            <a:ext cx="6105011" cy="18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2879" y="1164954"/>
            <a:ext cx="5711756" cy="29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49;p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91;p8"/>
          <p:cNvGrpSpPr/>
          <p:nvPr/>
        </p:nvGrpSpPr>
        <p:grpSpPr>
          <a:xfrm>
            <a:off x="729373" y="712963"/>
            <a:ext cx="10849368" cy="1274155"/>
            <a:chOff x="6709970" y="2004211"/>
            <a:chExt cx="4684861" cy="563947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rgbClr val="E97974"/>
            </a:solidFill>
            <a:ln>
              <a:solidFill>
                <a:srgbClr val="E9797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02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04211"/>
              <a:ext cx="4180777" cy="5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văn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ngắn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nếu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lí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do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hoặc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không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một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2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96" y="227443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0231" y="4364650"/>
            <a:ext cx="692619" cy="48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0989" y="4377396"/>
            <a:ext cx="692619" cy="48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7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373" y="2705104"/>
            <a:ext cx="4747380" cy="333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8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14459" y="4606373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8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E37540-0308-853E-E5CA-7EF60D114F21}"/>
              </a:ext>
            </a:extLst>
          </p:cNvPr>
          <p:cNvGrpSpPr/>
          <p:nvPr/>
        </p:nvGrpSpPr>
        <p:grpSpPr>
          <a:xfrm>
            <a:off x="5044515" y="2019488"/>
            <a:ext cx="6534226" cy="1967907"/>
            <a:chOff x="2481379" y="1614526"/>
            <a:chExt cx="8945042" cy="4255696"/>
          </a:xfrm>
        </p:grpSpPr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2E40B6F1-4A2E-FA7E-B3D6-09CE461D8F32}"/>
                </a:ext>
              </a:extLst>
            </p:cNvPr>
            <p:cNvSpPr/>
            <p:nvPr/>
          </p:nvSpPr>
          <p:spPr>
            <a:xfrm>
              <a:off x="2481379" y="1614526"/>
              <a:ext cx="8945042" cy="425569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9AD6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3B9294-1C56-C118-6AAC-722B7F26BBC3}"/>
                </a:ext>
              </a:extLst>
            </p:cNvPr>
            <p:cNvSpPr txBox="1"/>
            <p:nvPr/>
          </p:nvSpPr>
          <p:spPr>
            <a:xfrm>
              <a:off x="2577014" y="1968600"/>
              <a:ext cx="8753771" cy="3660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    -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Giới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thiệu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nhân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(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gì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?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gặp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nhân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chuyện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nào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?</a:t>
              </a:r>
            </a:p>
            <a:p>
              <a:pPr indent="357188" algn="just"/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-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Vì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sao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thích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hoặc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không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thích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nhận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?</a:t>
              </a:r>
              <a:endParaRPr lang="en-US" sz="26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322</Words>
  <Application>Microsoft Office PowerPoint</Application>
  <PresentationFormat>Widescreen</PresentationFormat>
  <Paragraphs>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Calibri Light</vt:lpstr>
      <vt:lpstr>Calibri</vt:lpstr>
      <vt:lpstr>Arial</vt:lpstr>
      <vt:lpstr>SVN-Bear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Hoài Tú</cp:lastModifiedBy>
  <cp:revision>17</cp:revision>
  <dcterms:created xsi:type="dcterms:W3CDTF">2022-11-21T13:18:00Z</dcterms:created>
  <dcterms:modified xsi:type="dcterms:W3CDTF">2022-12-15T15:42:29Z</dcterms:modified>
</cp:coreProperties>
</file>