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310" r:id="rId4"/>
    <p:sldId id="319" r:id="rId5"/>
    <p:sldId id="320" r:id="rId6"/>
    <p:sldId id="315" r:id="rId7"/>
    <p:sldId id="321" r:id="rId8"/>
    <p:sldId id="287" r:id="rId9"/>
    <p:sldId id="295" r:id="rId10"/>
    <p:sldId id="317" r:id="rId11"/>
    <p:sldId id="318" r:id="rId12"/>
    <p:sldId id="322" r:id="rId13"/>
    <p:sldId id="323" r:id="rId14"/>
    <p:sldId id="267" r:id="rId15"/>
  </p:sldIdLst>
  <p:sldSz cx="12192000" cy="6858000"/>
  <p:notesSz cx="6858000" cy="9144000"/>
  <p:embeddedFontLst>
    <p:embeddedFont>
      <p:font typeface="#9Slide01 Noi dung ngan" panose="00000600000000000000" pitchFamily="2" charset="0"/>
      <p:regular r:id="rId18"/>
    </p:embeddedFont>
    <p:embeddedFont>
      <p:font typeface="#9Slide03 Sofia Pro Soft" panose="020B0000000000000000" pitchFamily="34" charset="0"/>
      <p:regular r:id="rId19"/>
    </p:embeddedFont>
    <p:embeddedFont>
      <p:font typeface="#9Slide03 Sofia Pro Soft Bold" panose="020B0000000000000000" pitchFamily="34" charset="0"/>
      <p:bold r:id="rId20"/>
    </p:embeddedFont>
    <p:embeddedFont>
      <p:font typeface="#9Slide04 AdrianeSwash" panose="02000504060000090004" pitchFamily="2" charset="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SVN-Dumpling" panose="02000000000000000000" pitchFamily="50" charset="0"/>
      <p:regular r:id="rId27"/>
    </p:embeddedFont>
    <p:embeddedFont>
      <p:font typeface="UTM Showcard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25C"/>
    <a:srgbClr val="FFDEE1"/>
    <a:srgbClr val="E7757F"/>
    <a:srgbClr val="B9E8E4"/>
    <a:srgbClr val="E66671"/>
    <a:srgbClr val="F3DBDE"/>
    <a:srgbClr val="00BECB"/>
    <a:srgbClr val="F8CBC8"/>
    <a:srgbClr val="FD5E4B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98" autoAdjust="0"/>
    <p:restoredTop sz="95956" autoAdjust="0"/>
  </p:normalViewPr>
  <p:slideViewPr>
    <p:cSldViewPr>
      <p:cViewPr varScale="1">
        <p:scale>
          <a:sx n="101" d="100"/>
          <a:sy n="101" d="100"/>
        </p:scale>
        <p:origin x="138" y="156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40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CDE89-0832-4E1B-8EFB-2DDDF355A381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C4806-76BC-4D0A-9833-D124711A5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9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Bước 1: Thực hiện tính giá trị các biểu thức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Bước 2: Nối giá trị mỗi biểu thức với số thích hợp.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C4806-76BC-4D0A-9833-D124711A5E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Bước 1: Thực hiện tính giá trị các biểu thức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Bước 2: Nối giá trị mỗi biểu thức với số thích hợp.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C4806-76BC-4D0A-9833-D124711A5E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11BC0D0C-BC43-A15E-FB4C-7E910743DF6A}"/>
              </a:ext>
            </a:extLst>
          </p:cNvPr>
          <p:cNvSpPr txBox="1"/>
          <p:nvPr userDrawn="1"/>
        </p:nvSpPr>
        <p:spPr>
          <a:xfrm>
            <a:off x="495300" y="1877787"/>
            <a:ext cx="1143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spc="-60">
                <a:gradFill>
                  <a:gsLst>
                    <a:gs pos="0">
                      <a:srgbClr val="9E20B0"/>
                    </a:gs>
                    <a:gs pos="100000">
                      <a:srgbClr val="27026F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rgbClr val="6478BE">
                      <a:alpha val="49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defRPr>
            </a:lvl1pPr>
          </a:lstStyle>
          <a:p>
            <a:r>
              <a:rPr lang="en-US" sz="6000" spc="20">
                <a:solidFill>
                  <a:srgbClr val="EB425C"/>
                </a:solidFill>
                <a:effectLst>
                  <a:outerShdw blurRad="25400" dist="38100" dir="2700000" sx="101000" sy="101000" algn="tl" rotWithShape="0">
                    <a:schemeClr val="bg1">
                      <a:alpha val="49000"/>
                    </a:schemeClr>
                  </a:outerShdw>
                </a:effectLst>
              </a:rPr>
              <a:t>BIỂU THỨC SỐ.</a:t>
            </a:r>
            <a:br>
              <a:rPr lang="en-US" sz="6000" spc="20">
                <a:solidFill>
                  <a:srgbClr val="EB425C"/>
                </a:solidFill>
                <a:effectLst>
                  <a:outerShdw blurRad="25400" dist="38100" dir="2700000" sx="101000" sy="101000" algn="tl" rotWithShape="0">
                    <a:schemeClr val="bg1">
                      <a:alpha val="49000"/>
                    </a:schemeClr>
                  </a:outerShdw>
                </a:effectLst>
              </a:rPr>
            </a:br>
            <a:r>
              <a:rPr lang="en-US" sz="6000" spc="20">
                <a:solidFill>
                  <a:srgbClr val="EB425C"/>
                </a:solidFill>
                <a:effectLst>
                  <a:outerShdw blurRad="25400" dist="38100" dir="2700000" sx="101000" sy="101000" algn="tl" rotWithShape="0">
                    <a:schemeClr val="bg1">
                      <a:alpha val="49000"/>
                    </a:schemeClr>
                  </a:outerShdw>
                </a:effectLst>
              </a:rPr>
              <a:t>TÍNH GIÁ TRỊ CỦA BIỂU THỨC SỐ</a:t>
            </a: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">
            <a:extLst>
              <a:ext uri="{FF2B5EF4-FFF2-40B4-BE49-F238E27FC236}">
                <a16:creationId xmlns:a16="http://schemas.microsoft.com/office/drawing/2014/main" id="{E3DCD945-251D-462C-A67B-0E2CB3756DA4}"/>
              </a:ext>
            </a:extLst>
          </p:cNvPr>
          <p:cNvSpPr/>
          <p:nvPr userDrawn="1"/>
        </p:nvSpPr>
        <p:spPr>
          <a:xfrm>
            <a:off x="3557077" y="1333214"/>
            <a:ext cx="5077847" cy="419157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7757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#9Slide01 Noi dung ngan" panose="00000600000000000000" pitchFamily="2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">
            <a:extLst>
              <a:ext uri="{FF2B5EF4-FFF2-40B4-BE49-F238E27FC236}">
                <a16:creationId xmlns:a16="http://schemas.microsoft.com/office/drawing/2014/main" id="{A52A2419-DA6A-4382-B227-792DB49178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A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3">
            <a:extLst>
              <a:ext uri="{FF2B5EF4-FFF2-40B4-BE49-F238E27FC236}">
                <a16:creationId xmlns:a16="http://schemas.microsoft.com/office/drawing/2014/main" id="{0FB1D705-6FAA-4AF1-A50A-AB0EC50E52AB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F8CBC8"/>
                </a:gs>
                <a:gs pos="100000">
                  <a:srgbClr val="F8CBC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E015EE-4ABE-441B-BBA7-C7F14B9BAA2D}"/>
              </a:ext>
            </a:extLst>
          </p:cNvPr>
          <p:cNvSpPr/>
          <p:nvPr userDrawn="1"/>
        </p:nvSpPr>
        <p:spPr>
          <a:xfrm>
            <a:off x="790575" y="847725"/>
            <a:ext cx="10610850" cy="50006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24628FE4-81EF-439D-BAE4-BEA72B7DF1CB}"/>
              </a:ext>
            </a:extLst>
          </p:cNvPr>
          <p:cNvSpPr/>
          <p:nvPr userDrawn="1"/>
        </p:nvSpPr>
        <p:spPr>
          <a:xfrm>
            <a:off x="88106" y="97631"/>
            <a:ext cx="12015788" cy="6662738"/>
          </a:xfrm>
          <a:prstGeom prst="roundRect">
            <a:avLst>
              <a:gd name="adj" fmla="val 3253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F8CBC8"/>
                </a:gs>
                <a:gs pos="100000">
                  <a:srgbClr val="F8CBC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2BBDD6-C391-100B-1AEF-FC1C40D355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8" name="6" descr="背景图案&#10;&#10;描述已自动生成">
            <a:extLst>
              <a:ext uri="{FF2B5EF4-FFF2-40B4-BE49-F238E27FC236}">
                <a16:creationId xmlns:a16="http://schemas.microsoft.com/office/drawing/2014/main" id="{D8279194-053F-4BFD-AF4C-8A952A4C2B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A4373E-F0DF-799F-C234-ECD5B03297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 - 9Slide.vn">
            <a:extLst>
              <a:ext uri="{FF2B5EF4-FFF2-40B4-BE49-F238E27FC236}">
                <a16:creationId xmlns:a16="http://schemas.microsoft.com/office/drawing/2014/main" id="{DAA35C0D-CBA2-2B74-E6DB-BBBB7AAF3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46861"/>
            <a:ext cx="11887200" cy="2634739"/>
          </a:xfrm>
          <a:prstGeom prst="rect">
            <a:avLst/>
          </a:prstGeom>
        </p:spPr>
      </p:pic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7C837651-6EDD-4723-A6DE-F255BADC0C96}"/>
              </a:ext>
            </a:extLst>
          </p:cNvPr>
          <p:cNvSpPr/>
          <p:nvPr/>
        </p:nvSpPr>
        <p:spPr>
          <a:xfrm>
            <a:off x="5430743" y="5029200"/>
            <a:ext cx="1321177" cy="58476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en-US" altLang="zh-CN" sz="3200" b="1">
                <a:solidFill>
                  <a:schemeClr val="bg2">
                    <a:lumMod val="50000"/>
                  </a:schemeClr>
                </a:solidFill>
                <a:latin typeface="+mj-lt"/>
                <a:ea typeface="微软雅黑" pitchFamily="34" charset="-122"/>
                <a:sym typeface="Arial" pitchFamily="34" charset="0"/>
              </a:rPr>
              <a:t>TIẾT 2</a:t>
            </a:r>
            <a:endParaRPr lang="zh-CN" altLang="en-US" sz="3200" b="1" dirty="0">
              <a:solidFill>
                <a:schemeClr val="bg2">
                  <a:lumMod val="50000"/>
                </a:schemeClr>
              </a:solidFill>
              <a:latin typeface="+mj-lt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8DF59534-92B3-4857-8B80-A9E1DA3DAFC2}"/>
              </a:ext>
            </a:extLst>
          </p:cNvPr>
          <p:cNvSpPr txBox="1"/>
          <p:nvPr/>
        </p:nvSpPr>
        <p:spPr>
          <a:xfrm>
            <a:off x="10868025" y="158154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325A8C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SGK-105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325A8C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CEECE6E6-071B-B629-5F82-D35EF0788D54}"/>
              </a:ext>
            </a:extLst>
          </p:cNvPr>
          <p:cNvGrpSpPr/>
          <p:nvPr/>
        </p:nvGrpSpPr>
        <p:grpSpPr>
          <a:xfrm>
            <a:off x="834945" y="75127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43BDA580-DF15-D365-50C1-1B12C7870D2C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3">
              <a:extLst>
                <a:ext uri="{FF2B5EF4-FFF2-40B4-BE49-F238E27FC236}">
                  <a16:creationId xmlns:a16="http://schemas.microsoft.com/office/drawing/2014/main" id="{112DCDBA-5558-3066-312F-39E9A9247C61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3" name="4">
              <a:extLst>
                <a:ext uri="{FF2B5EF4-FFF2-40B4-BE49-F238E27FC236}">
                  <a16:creationId xmlns:a16="http://schemas.microsoft.com/office/drawing/2014/main" id="{71A8F662-ADE3-24C7-0257-955E1D7947AA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5">
              <a:extLst>
                <a:ext uri="{FF2B5EF4-FFF2-40B4-BE49-F238E27FC236}">
                  <a16:creationId xmlns:a16="http://schemas.microsoft.com/office/drawing/2014/main" id="{B293606F-7F34-8506-FE10-02FC59306037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6" name="5">
              <a:extLst>
                <a:ext uri="{FF2B5EF4-FFF2-40B4-BE49-F238E27FC236}">
                  <a16:creationId xmlns:a16="http://schemas.microsoft.com/office/drawing/2014/main" id="{EE5C707B-A75B-3097-21AA-A96B7AEFB4A7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7" name="5">
              <a:extLst>
                <a:ext uri="{FF2B5EF4-FFF2-40B4-BE49-F238E27FC236}">
                  <a16:creationId xmlns:a16="http://schemas.microsoft.com/office/drawing/2014/main" id="{B9C1719F-2041-9F94-6494-0C044409BC29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F7432F87-8B54-C22C-F83A-EE34AF371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063875"/>
            <a:ext cx="3657600" cy="14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PHẠM DUYÊN 2 1 - 9Slide.vn">
            <a:extLst>
              <a:ext uri="{FF2B5EF4-FFF2-40B4-BE49-F238E27FC236}">
                <a16:creationId xmlns:a16="http://schemas.microsoft.com/office/drawing/2014/main" id="{1E4611F8-6AD5-D613-91F5-F4DA473E7DAB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70A24CD-AEAB-F2E4-315C-ED9F984AB96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659A82-ABB3-27B1-F86F-B6E5764F67A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056094-CDBC-B788-EF72-6C2C30A5B49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4A2C06-B425-013E-A335-6C7E69C91CD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0" name="PHẠM DUYÊN 2 2 - 9Slide.vn">
            <a:extLst>
              <a:ext uri="{FF2B5EF4-FFF2-40B4-BE49-F238E27FC236}">
                <a16:creationId xmlns:a16="http://schemas.microsoft.com/office/drawing/2014/main" id="{5100E2F2-A95B-05CB-82F1-23E70D31A11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8240" y="416461"/>
            <a:ext cx="8509160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pc="-40">
                <a:solidFill>
                  <a:schemeClr val="accent3">
                    <a:lumMod val="50000"/>
                  </a:schemeClr>
                </a:solidFill>
              </a:rPr>
              <a:t>Tính giá trị của biểu thức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PHẠM DUYÊN 2 3 - 9Slide.vn">
                <a:extLst>
                  <a:ext uri="{FF2B5EF4-FFF2-40B4-BE49-F238E27FC236}">
                    <a16:creationId xmlns:a16="http://schemas.microsoft.com/office/drawing/2014/main" id="{4291CC8F-5A50-4C48-7ED4-FC489D911E7D}"/>
                  </a:ext>
                </a:extLst>
              </p:cNvPr>
              <p:cNvSpPr txBox="1"/>
              <p:nvPr/>
            </p:nvSpPr>
            <p:spPr>
              <a:xfrm>
                <a:off x="3251094" y="1371600"/>
                <a:ext cx="24881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a) 30 : 5 </a:t>
                </a:r>
                <a14:m>
                  <m:oMath xmlns:m="http://schemas.openxmlformats.org/officeDocument/2006/math">
                    <m:r>
                      <a:rPr lang="en-US" sz="3600" i="1" spc="-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48" name="PHẠM DUYÊN 2 3 - 9Slide.vn">
                <a:extLst>
                  <a:ext uri="{FF2B5EF4-FFF2-40B4-BE49-F238E27FC236}">
                    <a16:creationId xmlns:a16="http://schemas.microsoft.com/office/drawing/2014/main" id="{4291CC8F-5A50-4C48-7ED4-FC489D911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094" y="1371600"/>
                <a:ext cx="2488182" cy="646331"/>
              </a:xfrm>
              <a:prstGeom prst="rect">
                <a:avLst/>
              </a:prstGeom>
              <a:blipFill>
                <a:blip r:embed="rId3"/>
                <a:stretch>
                  <a:fillRect l="-7353" t="-14151" r="-686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PHẠM DUYÊN 2 4 - 9Slide.vn">
            <a:extLst>
              <a:ext uri="{FF2B5EF4-FFF2-40B4-BE49-F238E27FC236}">
                <a16:creationId xmlns:a16="http://schemas.microsoft.com/office/drawing/2014/main" id="{DFD44B80-C713-1A11-CC9E-7F74A4B53D11}"/>
              </a:ext>
            </a:extLst>
          </p:cNvPr>
          <p:cNvSpPr txBox="1"/>
          <p:nvPr/>
        </p:nvSpPr>
        <p:spPr>
          <a:xfrm>
            <a:off x="5849427" y="13716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50" name="PHẠM DUYÊN 2 5 - 9Slide.vn">
            <a:extLst>
              <a:ext uri="{FF2B5EF4-FFF2-40B4-BE49-F238E27FC236}">
                <a16:creationId xmlns:a16="http://schemas.microsoft.com/office/drawing/2014/main" id="{A6EA5ADD-598B-E52F-3260-858B69D42211}"/>
              </a:ext>
            </a:extLst>
          </p:cNvPr>
          <p:cNvSpPr/>
          <p:nvPr/>
        </p:nvSpPr>
        <p:spPr>
          <a:xfrm rot="5400000" flipH="1">
            <a:off x="4315096" y="1526115"/>
            <a:ext cx="133890" cy="967860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PHẠM DUYÊN 2 6 - 9Slide.vn">
                <a:extLst>
                  <a:ext uri="{FF2B5EF4-FFF2-40B4-BE49-F238E27FC236}">
                    <a16:creationId xmlns:a16="http://schemas.microsoft.com/office/drawing/2014/main" id="{3D8F2304-14B5-4A04-7B8C-633E70E2E9FF}"/>
                  </a:ext>
                </a:extLst>
              </p:cNvPr>
              <p:cNvSpPr txBox="1"/>
              <p:nvPr/>
            </p:nvSpPr>
            <p:spPr>
              <a:xfrm>
                <a:off x="6875208" y="1371600"/>
                <a:ext cx="8290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51" name="PHẠM DUYÊN 2 6 - 9Slide.vn">
                <a:extLst>
                  <a:ext uri="{FF2B5EF4-FFF2-40B4-BE49-F238E27FC236}">
                    <a16:creationId xmlns:a16="http://schemas.microsoft.com/office/drawing/2014/main" id="{3D8F2304-14B5-4A04-7B8C-633E70E2E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208" y="1371600"/>
                <a:ext cx="829073" cy="646331"/>
              </a:xfrm>
              <a:prstGeom prst="rect">
                <a:avLst/>
              </a:prstGeom>
              <a:blipFill>
                <a:blip r:embed="rId4"/>
                <a:stretch>
                  <a:fillRect t="-14151" r="-2132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PHẠM DUYÊN 2 7 - 9Slide.vn">
            <a:extLst>
              <a:ext uri="{FF2B5EF4-FFF2-40B4-BE49-F238E27FC236}">
                <a16:creationId xmlns:a16="http://schemas.microsoft.com/office/drawing/2014/main" id="{C224C12C-7978-5A12-BFE9-5C7A966D0C0F}"/>
              </a:ext>
            </a:extLst>
          </p:cNvPr>
          <p:cNvSpPr txBox="1"/>
          <p:nvPr/>
        </p:nvSpPr>
        <p:spPr>
          <a:xfrm>
            <a:off x="5849427" y="2121356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12</a:t>
            </a:r>
          </a:p>
        </p:txBody>
      </p:sp>
      <p:sp>
        <p:nvSpPr>
          <p:cNvPr id="53" name="PHẠM DUYÊN 2 8 - 9Slide.vn">
            <a:extLst>
              <a:ext uri="{FF2B5EF4-FFF2-40B4-BE49-F238E27FC236}">
                <a16:creationId xmlns:a16="http://schemas.microsoft.com/office/drawing/2014/main" id="{A7B11752-A7DA-325C-50DF-EAA451D8EBAD}"/>
              </a:ext>
            </a:extLst>
          </p:cNvPr>
          <p:cNvSpPr txBox="1"/>
          <p:nvPr/>
        </p:nvSpPr>
        <p:spPr>
          <a:xfrm>
            <a:off x="6233027" y="1371600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HẠM DUYÊN 2 9 - 9Slide.vn">
                <a:extLst>
                  <a:ext uri="{FF2B5EF4-FFF2-40B4-BE49-F238E27FC236}">
                    <a16:creationId xmlns:a16="http://schemas.microsoft.com/office/drawing/2014/main" id="{80AD8553-3661-5946-E0AE-06D3CE62C691}"/>
                  </a:ext>
                </a:extLst>
              </p:cNvPr>
              <p:cNvSpPr txBox="1"/>
              <p:nvPr/>
            </p:nvSpPr>
            <p:spPr>
              <a:xfrm>
                <a:off x="3251094" y="3115017"/>
                <a:ext cx="2598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b) 24 + 5 </a:t>
                </a:r>
                <a14:m>
                  <m:oMath xmlns:m="http://schemas.openxmlformats.org/officeDocument/2006/math">
                    <m:r>
                      <a:rPr lang="en-US" sz="3600" i="1" spc="-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6</a:t>
                </a:r>
              </a:p>
            </p:txBody>
          </p:sp>
        </mc:Choice>
        <mc:Fallback xmlns="">
          <p:sp>
            <p:nvSpPr>
              <p:cNvPr id="19" name="PHẠM DUYÊN 2 9 - 9Slide.vn">
                <a:extLst>
                  <a:ext uri="{FF2B5EF4-FFF2-40B4-BE49-F238E27FC236}">
                    <a16:creationId xmlns:a16="http://schemas.microsoft.com/office/drawing/2014/main" id="{80AD8553-3661-5946-E0AE-06D3CE62C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094" y="3115017"/>
                <a:ext cx="2598788" cy="646331"/>
              </a:xfrm>
              <a:prstGeom prst="rect">
                <a:avLst/>
              </a:prstGeom>
              <a:blipFill>
                <a:blip r:embed="rId5"/>
                <a:stretch>
                  <a:fillRect l="-7026" t="-15094" r="-6089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HẠM DUYÊN 2 10 - 9Slide.vn">
            <a:extLst>
              <a:ext uri="{FF2B5EF4-FFF2-40B4-BE49-F238E27FC236}">
                <a16:creationId xmlns:a16="http://schemas.microsoft.com/office/drawing/2014/main" id="{01B0A96D-196B-BC1E-9576-356F851D4233}"/>
              </a:ext>
            </a:extLst>
          </p:cNvPr>
          <p:cNvSpPr txBox="1"/>
          <p:nvPr/>
        </p:nvSpPr>
        <p:spPr>
          <a:xfrm>
            <a:off x="5849427" y="3115017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21" name="PHẠM DUYÊN 2 11 - 9Slide.vn">
            <a:extLst>
              <a:ext uri="{FF2B5EF4-FFF2-40B4-BE49-F238E27FC236}">
                <a16:creationId xmlns:a16="http://schemas.microsoft.com/office/drawing/2014/main" id="{A4F5AB81-1339-4953-7581-A7CD621521A6}"/>
              </a:ext>
            </a:extLst>
          </p:cNvPr>
          <p:cNvSpPr/>
          <p:nvPr/>
        </p:nvSpPr>
        <p:spPr>
          <a:xfrm rot="5400000" flipH="1">
            <a:off x="5178835" y="3271259"/>
            <a:ext cx="133890" cy="964406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2 12 - 9Slide.vn">
            <a:extLst>
              <a:ext uri="{FF2B5EF4-FFF2-40B4-BE49-F238E27FC236}">
                <a16:creationId xmlns:a16="http://schemas.microsoft.com/office/drawing/2014/main" id="{B1D8D276-33B1-713D-7799-C97B50CE91EA}"/>
              </a:ext>
            </a:extLst>
          </p:cNvPr>
          <p:cNvSpPr txBox="1"/>
          <p:nvPr/>
        </p:nvSpPr>
        <p:spPr>
          <a:xfrm>
            <a:off x="6206192" y="3115017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24 +</a:t>
            </a:r>
          </a:p>
        </p:txBody>
      </p:sp>
      <p:sp>
        <p:nvSpPr>
          <p:cNvPr id="23" name="PHẠM DUYÊN 2 13 - 9Slide.vn">
            <a:extLst>
              <a:ext uri="{FF2B5EF4-FFF2-40B4-BE49-F238E27FC236}">
                <a16:creationId xmlns:a16="http://schemas.microsoft.com/office/drawing/2014/main" id="{145F3DAE-C920-8D4C-5241-D7D4007497C2}"/>
              </a:ext>
            </a:extLst>
          </p:cNvPr>
          <p:cNvSpPr txBox="1"/>
          <p:nvPr/>
        </p:nvSpPr>
        <p:spPr>
          <a:xfrm>
            <a:off x="5849427" y="3864773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54</a:t>
            </a:r>
          </a:p>
        </p:txBody>
      </p:sp>
      <p:sp>
        <p:nvSpPr>
          <p:cNvPr id="24" name="PHẠM DUYÊN 2 14 - 9Slide.vn">
            <a:extLst>
              <a:ext uri="{FF2B5EF4-FFF2-40B4-BE49-F238E27FC236}">
                <a16:creationId xmlns:a16="http://schemas.microsoft.com/office/drawing/2014/main" id="{C80466D6-193E-796E-D7EF-F7E0004DAF2A}"/>
              </a:ext>
            </a:extLst>
          </p:cNvPr>
          <p:cNvSpPr txBox="1"/>
          <p:nvPr/>
        </p:nvSpPr>
        <p:spPr>
          <a:xfrm>
            <a:off x="7165400" y="3115017"/>
            <a:ext cx="68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30</a:t>
            </a:r>
          </a:p>
        </p:txBody>
      </p:sp>
      <p:sp>
        <p:nvSpPr>
          <p:cNvPr id="30" name="PHẠM DUYÊN 2 15 - 9Slide.vn">
            <a:extLst>
              <a:ext uri="{FF2B5EF4-FFF2-40B4-BE49-F238E27FC236}">
                <a16:creationId xmlns:a16="http://schemas.microsoft.com/office/drawing/2014/main" id="{D500F6DE-9583-C41B-72C4-150D23BBBE0E}"/>
              </a:ext>
            </a:extLst>
          </p:cNvPr>
          <p:cNvSpPr txBox="1"/>
          <p:nvPr/>
        </p:nvSpPr>
        <p:spPr>
          <a:xfrm>
            <a:off x="3251094" y="4858434"/>
            <a:ext cx="25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c) 30 </a:t>
            </a:r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– </a:t>
            </a:r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18 : 3</a:t>
            </a:r>
          </a:p>
        </p:txBody>
      </p:sp>
      <p:sp>
        <p:nvSpPr>
          <p:cNvPr id="31" name="PHẠM DUYÊN 2 16 - 9Slide.vn">
            <a:extLst>
              <a:ext uri="{FF2B5EF4-FFF2-40B4-BE49-F238E27FC236}">
                <a16:creationId xmlns:a16="http://schemas.microsoft.com/office/drawing/2014/main" id="{318913B2-71AA-7373-8D1B-E42E7CF0F54D}"/>
              </a:ext>
            </a:extLst>
          </p:cNvPr>
          <p:cNvSpPr txBox="1"/>
          <p:nvPr/>
        </p:nvSpPr>
        <p:spPr>
          <a:xfrm>
            <a:off x="5849427" y="4858434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37" name="PHẠM DUYÊN 2 17 - 9Slide.vn">
            <a:extLst>
              <a:ext uri="{FF2B5EF4-FFF2-40B4-BE49-F238E27FC236}">
                <a16:creationId xmlns:a16="http://schemas.microsoft.com/office/drawing/2014/main" id="{E08839CA-FADF-7B44-8D41-151EBF8EFE46}"/>
              </a:ext>
            </a:extLst>
          </p:cNvPr>
          <p:cNvSpPr/>
          <p:nvPr/>
        </p:nvSpPr>
        <p:spPr>
          <a:xfrm rot="5400000" flipH="1">
            <a:off x="5178835" y="5014676"/>
            <a:ext cx="133890" cy="964406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HẠM DUYÊN 2 18 - 9Slide.vn">
            <a:extLst>
              <a:ext uri="{FF2B5EF4-FFF2-40B4-BE49-F238E27FC236}">
                <a16:creationId xmlns:a16="http://schemas.microsoft.com/office/drawing/2014/main" id="{44FD3A83-B981-F865-1E91-EDB92B5A8E50}"/>
              </a:ext>
            </a:extLst>
          </p:cNvPr>
          <p:cNvSpPr txBox="1"/>
          <p:nvPr/>
        </p:nvSpPr>
        <p:spPr>
          <a:xfrm>
            <a:off x="6206192" y="4858434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30 –</a:t>
            </a:r>
          </a:p>
        </p:txBody>
      </p:sp>
      <p:sp>
        <p:nvSpPr>
          <p:cNvPr id="39" name="PHẠM DUYÊN 2 19 - 9Slide.vn">
            <a:extLst>
              <a:ext uri="{FF2B5EF4-FFF2-40B4-BE49-F238E27FC236}">
                <a16:creationId xmlns:a16="http://schemas.microsoft.com/office/drawing/2014/main" id="{5AE2D0C1-C8C0-C23C-1E33-7E08A99940AC}"/>
              </a:ext>
            </a:extLst>
          </p:cNvPr>
          <p:cNvSpPr txBox="1"/>
          <p:nvPr/>
        </p:nvSpPr>
        <p:spPr>
          <a:xfrm>
            <a:off x="5849427" y="560819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24</a:t>
            </a:r>
          </a:p>
        </p:txBody>
      </p:sp>
      <p:sp>
        <p:nvSpPr>
          <p:cNvPr id="41" name="PHẠM DUYÊN 2 20 - 9Slide.vn">
            <a:extLst>
              <a:ext uri="{FF2B5EF4-FFF2-40B4-BE49-F238E27FC236}">
                <a16:creationId xmlns:a16="http://schemas.microsoft.com/office/drawing/2014/main" id="{192C60C9-AF3D-78EC-A68C-84AEFC340BC6}"/>
              </a:ext>
            </a:extLst>
          </p:cNvPr>
          <p:cNvSpPr txBox="1"/>
          <p:nvPr/>
        </p:nvSpPr>
        <p:spPr>
          <a:xfrm>
            <a:off x="7214448" y="4858434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1642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animBg="1"/>
      <p:bldP spid="51" grpId="0"/>
      <p:bldP spid="52" grpId="0"/>
      <p:bldP spid="53" grpId="0"/>
      <p:bldP spid="19" grpId="0"/>
      <p:bldP spid="20" grpId="0"/>
      <p:bldP spid="21" grpId="0" animBg="1"/>
      <p:bldP spid="22" grpId="0"/>
      <p:bldP spid="23" grpId="0"/>
      <p:bldP spid="24" grpId="0"/>
      <p:bldP spid="30" grpId="0"/>
      <p:bldP spid="31" grpId="0"/>
      <p:bldP spid="37" grpId="0" animBg="1"/>
      <p:bldP spid="38" grpId="0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PHẠM DUYÊN 2 1 - 9Slide.vn">
            <a:extLst>
              <a:ext uri="{FF2B5EF4-FFF2-40B4-BE49-F238E27FC236}">
                <a16:creationId xmlns:a16="http://schemas.microsoft.com/office/drawing/2014/main" id="{1E4611F8-6AD5-D613-91F5-F4DA473E7DAB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70A24CD-AEAB-F2E4-315C-ED9F984AB96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659A82-ABB3-27B1-F86F-B6E5764F67A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056094-CDBC-B788-EF72-6C2C30A5B49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4A2C06-B425-013E-A335-6C7E69C91CD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0" name="PHẠM DUYÊN 2 2 - 9Slide.vn">
            <a:extLst>
              <a:ext uri="{FF2B5EF4-FFF2-40B4-BE49-F238E27FC236}">
                <a16:creationId xmlns:a16="http://schemas.microsoft.com/office/drawing/2014/main" id="{5100E2F2-A95B-05CB-82F1-23E70D31A11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8240" y="416461"/>
            <a:ext cx="8509160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pc="-40">
                <a:solidFill>
                  <a:schemeClr val="accent3">
                    <a:lumMod val="50000"/>
                  </a:schemeClr>
                </a:solidFill>
              </a:rPr>
              <a:t>Chọn số là giá trị của mỗi biểu thức.</a:t>
            </a:r>
          </a:p>
        </p:txBody>
      </p:sp>
      <p:grpSp>
        <p:nvGrpSpPr>
          <p:cNvPr id="7" name="PHẠM DUYÊN 2 3 - 9Slide.vn">
            <a:extLst>
              <a:ext uri="{FF2B5EF4-FFF2-40B4-BE49-F238E27FC236}">
                <a16:creationId xmlns:a16="http://schemas.microsoft.com/office/drawing/2014/main" id="{3CBA612A-8773-A8F5-ABF2-E3A28EEF5381}"/>
              </a:ext>
            </a:extLst>
          </p:cNvPr>
          <p:cNvGrpSpPr/>
          <p:nvPr/>
        </p:nvGrpSpPr>
        <p:grpSpPr>
          <a:xfrm>
            <a:off x="1548782" y="1118101"/>
            <a:ext cx="9094437" cy="5522984"/>
            <a:chOff x="1548782" y="1118101"/>
            <a:chExt cx="9094437" cy="5522984"/>
          </a:xfrm>
        </p:grpSpPr>
        <p:pic>
          <p:nvPicPr>
            <p:cNvPr id="4" name="PHẠM DUYÊN 1 - 9Slide.vn">
              <a:extLst>
                <a:ext uri="{FF2B5EF4-FFF2-40B4-BE49-F238E27FC236}">
                  <a16:creationId xmlns:a16="http://schemas.microsoft.com/office/drawing/2014/main" id="{38E18287-1814-5BAE-9CD2-454704E59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782" y="1118101"/>
              <a:ext cx="9094437" cy="5522984"/>
            </a:xfrm>
            <a:prstGeom prst="roundRect">
              <a:avLst>
                <a:gd name="adj" fmla="val 9260"/>
              </a:avLst>
            </a:prstGeom>
            <a:effectLst>
              <a:softEdge rad="127000"/>
            </a:effectLst>
          </p:spPr>
        </p:pic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id="{5522C00B-FB09-0CA4-B00B-5FA000597F45}"/>
                </a:ext>
              </a:extLst>
            </p:cNvPr>
            <p:cNvSpPr txBox="1"/>
            <p:nvPr/>
          </p:nvSpPr>
          <p:spPr>
            <a:xfrm>
              <a:off x="2686125" y="1372329"/>
              <a:ext cx="1563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+mj-lt"/>
                </a:rPr>
                <a:t>40 + 20 – 15</a:t>
              </a:r>
            </a:p>
          </p:txBody>
        </p:sp>
        <p:sp>
          <p:nvSpPr>
            <p:cNvPr id="16" name="PHẠM DUYÊN 5 - 9Slide.vn">
              <a:extLst>
                <a:ext uri="{FF2B5EF4-FFF2-40B4-BE49-F238E27FC236}">
                  <a16:creationId xmlns:a16="http://schemas.microsoft.com/office/drawing/2014/main" id="{9EB363D2-D614-B9DB-DCED-87F4D1B9384E}"/>
                </a:ext>
              </a:extLst>
            </p:cNvPr>
            <p:cNvSpPr txBox="1"/>
            <p:nvPr/>
          </p:nvSpPr>
          <p:spPr>
            <a:xfrm>
              <a:off x="4541473" y="1590084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17" name="PHẠM DUYÊN 6 - 9Slide.vn">
              <a:extLst>
                <a:ext uri="{FF2B5EF4-FFF2-40B4-BE49-F238E27FC236}">
                  <a16:creationId xmlns:a16="http://schemas.microsoft.com/office/drawing/2014/main" id="{7E401E8D-831C-761A-1E7E-7B68759E36E0}"/>
                </a:ext>
              </a:extLst>
            </p:cNvPr>
            <p:cNvSpPr txBox="1"/>
            <p:nvPr/>
          </p:nvSpPr>
          <p:spPr>
            <a:xfrm>
              <a:off x="7855185" y="1869484"/>
              <a:ext cx="41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8" name="PHẠM DUYÊN 7 - 9Slide.vn">
              <a:extLst>
                <a:ext uri="{FF2B5EF4-FFF2-40B4-BE49-F238E27FC236}">
                  <a16:creationId xmlns:a16="http://schemas.microsoft.com/office/drawing/2014/main" id="{A0EF199B-248D-0FC7-607F-F325BC1A17BB}"/>
                </a:ext>
              </a:extLst>
            </p:cNvPr>
            <p:cNvSpPr txBox="1"/>
            <p:nvPr/>
          </p:nvSpPr>
          <p:spPr>
            <a:xfrm>
              <a:off x="3518216" y="5080770"/>
              <a:ext cx="4267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19" name="PHẠM DUYÊN 8 - 9Slide.vn">
              <a:extLst>
                <a:ext uri="{FF2B5EF4-FFF2-40B4-BE49-F238E27FC236}">
                  <a16:creationId xmlns:a16="http://schemas.microsoft.com/office/drawing/2014/main" id="{24DDE8B3-AFCA-BEC3-50A0-E02B304514E1}"/>
                </a:ext>
              </a:extLst>
            </p:cNvPr>
            <p:cNvSpPr txBox="1"/>
            <p:nvPr/>
          </p:nvSpPr>
          <p:spPr>
            <a:xfrm>
              <a:off x="7035128" y="5534341"/>
              <a:ext cx="437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HẠM DUYÊN 9 - 9Slide.vn">
                  <a:extLst>
                    <a:ext uri="{FF2B5EF4-FFF2-40B4-BE49-F238E27FC236}">
                      <a16:creationId xmlns:a16="http://schemas.microsoft.com/office/drawing/2014/main" id="{FEB5816B-C28F-7797-6C0E-7B5A79814942}"/>
                    </a:ext>
                  </a:extLst>
                </p:cNvPr>
                <p:cNvSpPr txBox="1"/>
                <p:nvPr/>
              </p:nvSpPr>
              <p:spPr>
                <a:xfrm>
                  <a:off x="8372823" y="1356001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>
                      <a:latin typeface="+mj-lt"/>
                    </a:rPr>
                    <a:t>56 – 2 </a:t>
                  </a:r>
                  <a14:m>
                    <m:oMath xmlns:m="http://schemas.openxmlformats.org/officeDocument/2006/math">
                      <m:r>
                        <a:rPr lang="en-US" sz="200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>
                      <a:latin typeface="+mj-lt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20" name="PHẠM DUYÊN 9 - 9Slide.vn">
                  <a:extLst>
                    <a:ext uri="{FF2B5EF4-FFF2-40B4-BE49-F238E27FC236}">
                      <a16:creationId xmlns:a16="http://schemas.microsoft.com/office/drawing/2014/main" id="{FEB5816B-C28F-7797-6C0E-7B5A79814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823" y="1356001"/>
                  <a:ext cx="1364476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4464" t="-7576" r="-4018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PHẠM DUYÊN 10 - 9Slide.vn">
              <a:extLst>
                <a:ext uri="{FF2B5EF4-FFF2-40B4-BE49-F238E27FC236}">
                  <a16:creationId xmlns:a16="http://schemas.microsoft.com/office/drawing/2014/main" id="{1861C25C-CF66-F776-311A-BDDAF25875AF}"/>
                </a:ext>
              </a:extLst>
            </p:cNvPr>
            <p:cNvSpPr txBox="1"/>
            <p:nvPr/>
          </p:nvSpPr>
          <p:spPr>
            <a:xfrm>
              <a:off x="2728707" y="5595896"/>
              <a:ext cx="1362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+mj-lt"/>
                </a:rPr>
                <a:t>40 + 32 : 4</a:t>
              </a:r>
            </a:p>
          </p:txBody>
        </p:sp>
        <p:sp>
          <p:nvSpPr>
            <p:cNvPr id="22" name="PHẠM DUYÊN 11 - 9Slide.vn">
              <a:extLst>
                <a:ext uri="{FF2B5EF4-FFF2-40B4-BE49-F238E27FC236}">
                  <a16:creationId xmlns:a16="http://schemas.microsoft.com/office/drawing/2014/main" id="{6E7394CD-99B1-019A-C896-4EE90531F115}"/>
                </a:ext>
              </a:extLst>
            </p:cNvPr>
            <p:cNvSpPr txBox="1"/>
            <p:nvPr/>
          </p:nvSpPr>
          <p:spPr>
            <a:xfrm>
              <a:off x="8219752" y="5610410"/>
              <a:ext cx="1436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+mj-lt"/>
                </a:rPr>
                <a:t>67 – 15 – 5</a:t>
              </a:r>
            </a:p>
          </p:txBody>
        </p:sp>
        <p:sp>
          <p:nvSpPr>
            <p:cNvPr id="23" name="PHẠM DUYÊN 12 - 9Slide.vn">
              <a:extLst>
                <a:ext uri="{FF2B5EF4-FFF2-40B4-BE49-F238E27FC236}">
                  <a16:creationId xmlns:a16="http://schemas.microsoft.com/office/drawing/2014/main" id="{79CC218B-177A-CBB6-2BAA-19847385BB72}"/>
                </a:ext>
              </a:extLst>
            </p:cNvPr>
            <p:cNvSpPr txBox="1"/>
            <p:nvPr/>
          </p:nvSpPr>
          <p:spPr>
            <a:xfrm>
              <a:off x="4208570" y="3310471"/>
              <a:ext cx="545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48</a:t>
              </a:r>
            </a:p>
          </p:txBody>
        </p:sp>
        <p:sp>
          <p:nvSpPr>
            <p:cNvPr id="25" name="PHẠM DUYÊN 13 - 9Slide.vn">
              <a:extLst>
                <a:ext uri="{FF2B5EF4-FFF2-40B4-BE49-F238E27FC236}">
                  <a16:creationId xmlns:a16="http://schemas.microsoft.com/office/drawing/2014/main" id="{AAB361B3-540F-4F46-0B74-34B829AA9F35}"/>
                </a:ext>
              </a:extLst>
            </p:cNvPr>
            <p:cNvSpPr txBox="1"/>
            <p:nvPr/>
          </p:nvSpPr>
          <p:spPr>
            <a:xfrm>
              <a:off x="6975615" y="3153113"/>
              <a:ext cx="540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46</a:t>
              </a:r>
            </a:p>
          </p:txBody>
        </p:sp>
        <p:sp>
          <p:nvSpPr>
            <p:cNvPr id="27" name="PHẠM DUYÊN 14 - 9Slide.vn">
              <a:extLst>
                <a:ext uri="{FF2B5EF4-FFF2-40B4-BE49-F238E27FC236}">
                  <a16:creationId xmlns:a16="http://schemas.microsoft.com/office/drawing/2014/main" id="{9B13C4A6-6F3F-130D-C7EE-F26AF0302714}"/>
                </a:ext>
              </a:extLst>
            </p:cNvPr>
            <p:cNvSpPr txBox="1"/>
            <p:nvPr/>
          </p:nvSpPr>
          <p:spPr>
            <a:xfrm>
              <a:off x="4684820" y="4351871"/>
              <a:ext cx="522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47</a:t>
              </a:r>
            </a:p>
          </p:txBody>
        </p:sp>
        <p:sp>
          <p:nvSpPr>
            <p:cNvPr id="28" name="PHẠM DUYÊN 15 - 9Slide.vn">
              <a:extLst>
                <a:ext uri="{FF2B5EF4-FFF2-40B4-BE49-F238E27FC236}">
                  <a16:creationId xmlns:a16="http://schemas.microsoft.com/office/drawing/2014/main" id="{F8C5A135-D12B-5850-69AE-7D0D903CC7FC}"/>
                </a:ext>
              </a:extLst>
            </p:cNvPr>
            <p:cNvSpPr txBox="1"/>
            <p:nvPr/>
          </p:nvSpPr>
          <p:spPr>
            <a:xfrm>
              <a:off x="7204404" y="4112894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91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2 1 - 9Slide.vn">
            <a:extLst>
              <a:ext uri="{FF2B5EF4-FFF2-40B4-BE49-F238E27FC236}">
                <a16:creationId xmlns:a16="http://schemas.microsoft.com/office/drawing/2014/main" id="{467E4EBE-F1F3-5893-69AB-F4CCF579F267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B27F49-1F48-64D9-0868-6865B8FBC87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C5F7C39-A339-A2A4-43B3-C728E29FAE6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AF51861-8BB4-1841-21AF-B251DDBC0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A80E8F-9018-0523-3371-3C6488E1C0B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2 2 - 9Slide.vn">
            <a:extLst>
              <a:ext uri="{FF2B5EF4-FFF2-40B4-BE49-F238E27FC236}">
                <a16:creationId xmlns:a16="http://schemas.microsoft.com/office/drawing/2014/main" id="{08E7144E-CFC6-A0EF-7EE5-CF9DB1722817}"/>
              </a:ext>
            </a:extLst>
          </p:cNvPr>
          <p:cNvSpPr txBox="1"/>
          <p:nvPr/>
        </p:nvSpPr>
        <p:spPr>
          <a:xfrm>
            <a:off x="838200" y="1172917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a) 40 + 20 – 15</a:t>
            </a:r>
          </a:p>
        </p:txBody>
      </p:sp>
      <p:sp>
        <p:nvSpPr>
          <p:cNvPr id="9" name="PHẠM DUYÊN 2 3 - 9Slide.vn">
            <a:extLst>
              <a:ext uri="{FF2B5EF4-FFF2-40B4-BE49-F238E27FC236}">
                <a16:creationId xmlns:a16="http://schemas.microsoft.com/office/drawing/2014/main" id="{E01A0B5C-72AC-461E-74A6-96E2B0556720}"/>
              </a:ext>
            </a:extLst>
          </p:cNvPr>
          <p:cNvSpPr txBox="1"/>
          <p:nvPr/>
        </p:nvSpPr>
        <p:spPr>
          <a:xfrm>
            <a:off x="3783946" y="1172917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0" name="PHẠM DUYÊN 2 4 - 9Slide.vn">
            <a:extLst>
              <a:ext uri="{FF2B5EF4-FFF2-40B4-BE49-F238E27FC236}">
                <a16:creationId xmlns:a16="http://schemas.microsoft.com/office/drawing/2014/main" id="{F998DE87-10D7-63E7-07D3-6B39EB8B2CEC}"/>
              </a:ext>
            </a:extLst>
          </p:cNvPr>
          <p:cNvSpPr/>
          <p:nvPr/>
        </p:nvSpPr>
        <p:spPr>
          <a:xfrm rot="5400000" flipH="1">
            <a:off x="2081791" y="1147842"/>
            <a:ext cx="133890" cy="1327039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2 5 - 9Slide.vn">
            <a:extLst>
              <a:ext uri="{FF2B5EF4-FFF2-40B4-BE49-F238E27FC236}">
                <a16:creationId xmlns:a16="http://schemas.microsoft.com/office/drawing/2014/main" id="{89B9CB70-84AE-4592-ABB5-13CCE211FD19}"/>
              </a:ext>
            </a:extLst>
          </p:cNvPr>
          <p:cNvSpPr txBox="1"/>
          <p:nvPr/>
        </p:nvSpPr>
        <p:spPr>
          <a:xfrm>
            <a:off x="4809727" y="117291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– 15</a:t>
            </a:r>
          </a:p>
        </p:txBody>
      </p:sp>
      <p:sp>
        <p:nvSpPr>
          <p:cNvPr id="12" name="PHẠM DUYÊN 2 6 - 9Slide.vn">
            <a:extLst>
              <a:ext uri="{FF2B5EF4-FFF2-40B4-BE49-F238E27FC236}">
                <a16:creationId xmlns:a16="http://schemas.microsoft.com/office/drawing/2014/main" id="{2CBB5A37-67C5-845E-760F-6615C5A74127}"/>
              </a:ext>
            </a:extLst>
          </p:cNvPr>
          <p:cNvSpPr txBox="1"/>
          <p:nvPr/>
        </p:nvSpPr>
        <p:spPr>
          <a:xfrm>
            <a:off x="3783946" y="1922673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45</a:t>
            </a:r>
          </a:p>
        </p:txBody>
      </p:sp>
      <p:sp>
        <p:nvSpPr>
          <p:cNvPr id="13" name="PHẠM DUYÊN 2 7 - 9Slide.vn">
            <a:extLst>
              <a:ext uri="{FF2B5EF4-FFF2-40B4-BE49-F238E27FC236}">
                <a16:creationId xmlns:a16="http://schemas.microsoft.com/office/drawing/2014/main" id="{82E75B93-2740-9E5B-7968-230C376E377F}"/>
              </a:ext>
            </a:extLst>
          </p:cNvPr>
          <p:cNvSpPr txBox="1"/>
          <p:nvPr/>
        </p:nvSpPr>
        <p:spPr>
          <a:xfrm>
            <a:off x="4167546" y="1172917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2 8 - 9Slide.vn">
                <a:extLst>
                  <a:ext uri="{FF2B5EF4-FFF2-40B4-BE49-F238E27FC236}">
                    <a16:creationId xmlns:a16="http://schemas.microsoft.com/office/drawing/2014/main" id="{3B5288E7-26D6-6F49-06D0-5587728CA685}"/>
                  </a:ext>
                </a:extLst>
              </p:cNvPr>
              <p:cNvSpPr txBox="1"/>
              <p:nvPr/>
            </p:nvSpPr>
            <p:spPr>
              <a:xfrm>
                <a:off x="838200" y="3556913"/>
                <a:ext cx="26757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b) 56 – 2 </a:t>
                </a:r>
                <a14:m>
                  <m:oMath xmlns:m="http://schemas.openxmlformats.org/officeDocument/2006/math">
                    <m:r>
                      <a:rPr lang="en-US" sz="3600" spc="-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 5</a:t>
                </a:r>
              </a:p>
            </p:txBody>
          </p:sp>
        </mc:Choice>
        <mc:Fallback xmlns="">
          <p:sp>
            <p:nvSpPr>
              <p:cNvPr id="14" name="PHẠM DUYÊN 2 8 - 9Slide.vn">
                <a:extLst>
                  <a:ext uri="{FF2B5EF4-FFF2-40B4-BE49-F238E27FC236}">
                    <a16:creationId xmlns:a16="http://schemas.microsoft.com/office/drawing/2014/main" id="{3B5288E7-26D6-6F49-06D0-5587728CA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56913"/>
                <a:ext cx="2675732" cy="646331"/>
              </a:xfrm>
              <a:prstGeom prst="rect">
                <a:avLst/>
              </a:prstGeom>
              <a:blipFill>
                <a:blip r:embed="rId2"/>
                <a:stretch>
                  <a:fillRect l="-7078" t="-14019" r="-6164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2 9 - 9Slide.vn">
            <a:extLst>
              <a:ext uri="{FF2B5EF4-FFF2-40B4-BE49-F238E27FC236}">
                <a16:creationId xmlns:a16="http://schemas.microsoft.com/office/drawing/2014/main" id="{EAD71901-B6D6-E9A8-5F46-E5971EA9C323}"/>
              </a:ext>
            </a:extLst>
          </p:cNvPr>
          <p:cNvSpPr txBox="1"/>
          <p:nvPr/>
        </p:nvSpPr>
        <p:spPr>
          <a:xfrm>
            <a:off x="3436533" y="355691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6" name="PHẠM DUYÊN 2 10 - 9Slide.vn">
            <a:extLst>
              <a:ext uri="{FF2B5EF4-FFF2-40B4-BE49-F238E27FC236}">
                <a16:creationId xmlns:a16="http://schemas.microsoft.com/office/drawing/2014/main" id="{F456E47F-7E06-5CD3-20EF-456E9353EDC1}"/>
              </a:ext>
            </a:extLst>
          </p:cNvPr>
          <p:cNvSpPr/>
          <p:nvPr/>
        </p:nvSpPr>
        <p:spPr>
          <a:xfrm rot="5400000" flipH="1">
            <a:off x="2765941" y="3713155"/>
            <a:ext cx="133890" cy="964406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HẠM DUYÊN 2 11 - 9Slide.vn">
            <a:extLst>
              <a:ext uri="{FF2B5EF4-FFF2-40B4-BE49-F238E27FC236}">
                <a16:creationId xmlns:a16="http://schemas.microsoft.com/office/drawing/2014/main" id="{B4936113-1C81-472F-06B0-89700B798D37}"/>
              </a:ext>
            </a:extLst>
          </p:cNvPr>
          <p:cNvSpPr txBox="1"/>
          <p:nvPr/>
        </p:nvSpPr>
        <p:spPr>
          <a:xfrm>
            <a:off x="3793298" y="3556913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56 –</a:t>
            </a:r>
          </a:p>
        </p:txBody>
      </p:sp>
      <p:sp>
        <p:nvSpPr>
          <p:cNvPr id="18" name="PHẠM DUYÊN 2 12 - 9Slide.vn">
            <a:extLst>
              <a:ext uri="{FF2B5EF4-FFF2-40B4-BE49-F238E27FC236}">
                <a16:creationId xmlns:a16="http://schemas.microsoft.com/office/drawing/2014/main" id="{A16AEFE4-957D-1542-87A6-638E12B66A06}"/>
              </a:ext>
            </a:extLst>
          </p:cNvPr>
          <p:cNvSpPr txBox="1"/>
          <p:nvPr/>
        </p:nvSpPr>
        <p:spPr>
          <a:xfrm>
            <a:off x="3436533" y="4306669"/>
            <a:ext cx="105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46</a:t>
            </a:r>
          </a:p>
        </p:txBody>
      </p:sp>
      <p:sp>
        <p:nvSpPr>
          <p:cNvPr id="19" name="PHẠM DUYÊN 2 13 - 9Slide.vn">
            <a:extLst>
              <a:ext uri="{FF2B5EF4-FFF2-40B4-BE49-F238E27FC236}">
                <a16:creationId xmlns:a16="http://schemas.microsoft.com/office/drawing/2014/main" id="{3236DF44-9FE9-2EC6-8029-ABE47C19C89D}"/>
              </a:ext>
            </a:extLst>
          </p:cNvPr>
          <p:cNvSpPr txBox="1"/>
          <p:nvPr/>
        </p:nvSpPr>
        <p:spPr>
          <a:xfrm>
            <a:off x="4752506" y="3556913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10</a:t>
            </a:r>
          </a:p>
        </p:txBody>
      </p:sp>
      <p:sp>
        <p:nvSpPr>
          <p:cNvPr id="20" name="PHẠM DUYÊN 2 14 - 9Slide.vn">
            <a:extLst>
              <a:ext uri="{FF2B5EF4-FFF2-40B4-BE49-F238E27FC236}">
                <a16:creationId xmlns:a16="http://schemas.microsoft.com/office/drawing/2014/main" id="{EAE10883-85BA-4C5B-3137-8B63BED262B0}"/>
              </a:ext>
            </a:extLst>
          </p:cNvPr>
          <p:cNvSpPr txBox="1"/>
          <p:nvPr/>
        </p:nvSpPr>
        <p:spPr>
          <a:xfrm>
            <a:off x="6688234" y="1172917"/>
            <a:ext cx="2613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c) 40 + 32 : 4</a:t>
            </a:r>
          </a:p>
        </p:txBody>
      </p:sp>
      <p:sp>
        <p:nvSpPr>
          <p:cNvPr id="21" name="PHẠM DUYÊN 2 15 - 9Slide.vn">
            <a:extLst>
              <a:ext uri="{FF2B5EF4-FFF2-40B4-BE49-F238E27FC236}">
                <a16:creationId xmlns:a16="http://schemas.microsoft.com/office/drawing/2014/main" id="{508E3D3F-D6CF-186E-1443-E3A6001C7062}"/>
              </a:ext>
            </a:extLst>
          </p:cNvPr>
          <p:cNvSpPr txBox="1"/>
          <p:nvPr/>
        </p:nvSpPr>
        <p:spPr>
          <a:xfrm>
            <a:off x="9286567" y="1172917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22" name="PHẠM DUYÊN 2 16 - 9Slide.vn">
            <a:extLst>
              <a:ext uri="{FF2B5EF4-FFF2-40B4-BE49-F238E27FC236}">
                <a16:creationId xmlns:a16="http://schemas.microsoft.com/office/drawing/2014/main" id="{FE66D03B-AFCB-FBC5-26BB-356035633ED1}"/>
              </a:ext>
            </a:extLst>
          </p:cNvPr>
          <p:cNvSpPr/>
          <p:nvPr/>
        </p:nvSpPr>
        <p:spPr>
          <a:xfrm rot="5400000" flipH="1">
            <a:off x="8603187" y="1294630"/>
            <a:ext cx="133890" cy="1033463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HẠM DUYÊN 2 17 - 9Slide.vn">
            <a:extLst>
              <a:ext uri="{FF2B5EF4-FFF2-40B4-BE49-F238E27FC236}">
                <a16:creationId xmlns:a16="http://schemas.microsoft.com/office/drawing/2014/main" id="{C5C43340-65A2-E4AC-70CB-D3A8EDBA59D8}"/>
              </a:ext>
            </a:extLst>
          </p:cNvPr>
          <p:cNvSpPr txBox="1"/>
          <p:nvPr/>
        </p:nvSpPr>
        <p:spPr>
          <a:xfrm>
            <a:off x="9670167" y="1172917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40 +</a:t>
            </a:r>
          </a:p>
        </p:txBody>
      </p:sp>
      <p:sp>
        <p:nvSpPr>
          <p:cNvPr id="24" name="PHẠM DUYÊN 2 18 - 9Slide.vn">
            <a:extLst>
              <a:ext uri="{FF2B5EF4-FFF2-40B4-BE49-F238E27FC236}">
                <a16:creationId xmlns:a16="http://schemas.microsoft.com/office/drawing/2014/main" id="{5ACAB46D-3050-0B11-C2FE-883A86903011}"/>
              </a:ext>
            </a:extLst>
          </p:cNvPr>
          <p:cNvSpPr txBox="1"/>
          <p:nvPr/>
        </p:nvSpPr>
        <p:spPr>
          <a:xfrm>
            <a:off x="9286567" y="1922673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48</a:t>
            </a:r>
          </a:p>
        </p:txBody>
      </p:sp>
      <p:sp>
        <p:nvSpPr>
          <p:cNvPr id="25" name="PHẠM DUYÊN 2 19 - 9Slide.vn">
            <a:extLst>
              <a:ext uri="{FF2B5EF4-FFF2-40B4-BE49-F238E27FC236}">
                <a16:creationId xmlns:a16="http://schemas.microsoft.com/office/drawing/2014/main" id="{CD3196CF-6715-7FAE-DFF8-300E4AD68E3B}"/>
              </a:ext>
            </a:extLst>
          </p:cNvPr>
          <p:cNvSpPr txBox="1"/>
          <p:nvPr/>
        </p:nvSpPr>
        <p:spPr>
          <a:xfrm>
            <a:off x="10685656" y="1172917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26" name="PHẠM DUYÊN 2 20 - 9Slide.vn">
            <a:extLst>
              <a:ext uri="{FF2B5EF4-FFF2-40B4-BE49-F238E27FC236}">
                <a16:creationId xmlns:a16="http://schemas.microsoft.com/office/drawing/2014/main" id="{17A93D6F-A13E-043D-5525-5914B914A4FB}"/>
              </a:ext>
            </a:extLst>
          </p:cNvPr>
          <p:cNvSpPr txBox="1"/>
          <p:nvPr/>
        </p:nvSpPr>
        <p:spPr>
          <a:xfrm>
            <a:off x="6688234" y="3556913"/>
            <a:ext cx="2869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d) 67 – 15 – 5</a:t>
            </a:r>
          </a:p>
        </p:txBody>
      </p:sp>
      <p:sp>
        <p:nvSpPr>
          <p:cNvPr id="27" name="PHẠM DUYÊN 2 21 - 9Slide.vn">
            <a:extLst>
              <a:ext uri="{FF2B5EF4-FFF2-40B4-BE49-F238E27FC236}">
                <a16:creationId xmlns:a16="http://schemas.microsoft.com/office/drawing/2014/main" id="{56D718D2-FA1C-1523-E7DE-AE4C31CA4A15}"/>
              </a:ext>
            </a:extLst>
          </p:cNvPr>
          <p:cNvSpPr txBox="1"/>
          <p:nvPr/>
        </p:nvSpPr>
        <p:spPr>
          <a:xfrm>
            <a:off x="9482945" y="355691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28" name="PHẠM DUYÊN 2 22 - 9Slide.vn">
            <a:extLst>
              <a:ext uri="{FF2B5EF4-FFF2-40B4-BE49-F238E27FC236}">
                <a16:creationId xmlns:a16="http://schemas.microsoft.com/office/drawing/2014/main" id="{B562532B-73E1-B5E0-6B21-AE8D0D0292D8}"/>
              </a:ext>
            </a:extLst>
          </p:cNvPr>
          <p:cNvSpPr/>
          <p:nvPr/>
        </p:nvSpPr>
        <p:spPr>
          <a:xfrm rot="5400000" flipH="1">
            <a:off x="7895955" y="3547658"/>
            <a:ext cx="133890" cy="1295400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HẠM DUYÊN 2 23 - 9Slide.vn">
            <a:extLst>
              <a:ext uri="{FF2B5EF4-FFF2-40B4-BE49-F238E27FC236}">
                <a16:creationId xmlns:a16="http://schemas.microsoft.com/office/drawing/2014/main" id="{CCC3B873-E3DB-1618-CCA1-AAE8FEF2C71C}"/>
              </a:ext>
            </a:extLst>
          </p:cNvPr>
          <p:cNvSpPr txBox="1"/>
          <p:nvPr/>
        </p:nvSpPr>
        <p:spPr>
          <a:xfrm>
            <a:off x="10589821" y="3556913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– 5</a:t>
            </a:r>
          </a:p>
        </p:txBody>
      </p:sp>
      <p:sp>
        <p:nvSpPr>
          <p:cNvPr id="30" name="PHẠM DUYÊN 2 24 - 9Slide.vn">
            <a:extLst>
              <a:ext uri="{FF2B5EF4-FFF2-40B4-BE49-F238E27FC236}">
                <a16:creationId xmlns:a16="http://schemas.microsoft.com/office/drawing/2014/main" id="{89FD9E1C-74B2-C602-3DBE-1772C0F62BA5}"/>
              </a:ext>
            </a:extLst>
          </p:cNvPr>
          <p:cNvSpPr txBox="1"/>
          <p:nvPr/>
        </p:nvSpPr>
        <p:spPr>
          <a:xfrm>
            <a:off x="9482945" y="4306669"/>
            <a:ext cx="103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47</a:t>
            </a:r>
          </a:p>
        </p:txBody>
      </p:sp>
      <p:sp>
        <p:nvSpPr>
          <p:cNvPr id="31" name="PHẠM DUYÊN 2 25 - 9Slide.vn">
            <a:extLst>
              <a:ext uri="{FF2B5EF4-FFF2-40B4-BE49-F238E27FC236}">
                <a16:creationId xmlns:a16="http://schemas.microsoft.com/office/drawing/2014/main" id="{D355786D-6ECC-A2D7-5E9F-62835DE1BDBC}"/>
              </a:ext>
            </a:extLst>
          </p:cNvPr>
          <p:cNvSpPr txBox="1"/>
          <p:nvPr/>
        </p:nvSpPr>
        <p:spPr>
          <a:xfrm>
            <a:off x="9918218" y="3556913"/>
            <a:ext cx="67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45558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PHẠM DUYÊN 2 1 - 9Slide.vn">
            <a:extLst>
              <a:ext uri="{FF2B5EF4-FFF2-40B4-BE49-F238E27FC236}">
                <a16:creationId xmlns:a16="http://schemas.microsoft.com/office/drawing/2014/main" id="{1E4611F8-6AD5-D613-91F5-F4DA473E7DAB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70A24CD-AEAB-F2E4-315C-ED9F984AB96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659A82-ABB3-27B1-F86F-B6E5764F67A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056094-CDBC-B788-EF72-6C2C30A5B49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4A2C06-B425-013E-A335-6C7E69C91CD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0" name="PHẠM DUYÊN 2 2 - 9Slide.vn">
            <a:extLst>
              <a:ext uri="{FF2B5EF4-FFF2-40B4-BE49-F238E27FC236}">
                <a16:creationId xmlns:a16="http://schemas.microsoft.com/office/drawing/2014/main" id="{5100E2F2-A95B-05CB-82F1-23E70D31A11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8240" y="416461"/>
            <a:ext cx="8509160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pc="-40">
                <a:solidFill>
                  <a:schemeClr val="accent3">
                    <a:lumMod val="50000"/>
                  </a:schemeClr>
                </a:solidFill>
              </a:rPr>
              <a:t>Chọn số là giá trị của mỗi biểu thức.</a:t>
            </a:r>
          </a:p>
        </p:txBody>
      </p:sp>
      <p:grpSp>
        <p:nvGrpSpPr>
          <p:cNvPr id="7" name="PHẠM DUYÊN 2 3 - 9Slide.vn">
            <a:extLst>
              <a:ext uri="{FF2B5EF4-FFF2-40B4-BE49-F238E27FC236}">
                <a16:creationId xmlns:a16="http://schemas.microsoft.com/office/drawing/2014/main" id="{3CBA612A-8773-A8F5-ABF2-E3A28EEF5381}"/>
              </a:ext>
            </a:extLst>
          </p:cNvPr>
          <p:cNvGrpSpPr/>
          <p:nvPr/>
        </p:nvGrpSpPr>
        <p:grpSpPr>
          <a:xfrm>
            <a:off x="1548782" y="1118101"/>
            <a:ext cx="9094437" cy="5522984"/>
            <a:chOff x="1548782" y="1118101"/>
            <a:chExt cx="9094437" cy="5522984"/>
          </a:xfrm>
        </p:grpSpPr>
        <p:pic>
          <p:nvPicPr>
            <p:cNvPr id="4" name="PHẠM DUYÊN 1 - 9Slide.vn">
              <a:extLst>
                <a:ext uri="{FF2B5EF4-FFF2-40B4-BE49-F238E27FC236}">
                  <a16:creationId xmlns:a16="http://schemas.microsoft.com/office/drawing/2014/main" id="{38E18287-1814-5BAE-9CD2-454704E59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782" y="1118101"/>
              <a:ext cx="9094437" cy="5522984"/>
            </a:xfrm>
            <a:prstGeom prst="roundRect">
              <a:avLst>
                <a:gd name="adj" fmla="val 9260"/>
              </a:avLst>
            </a:prstGeom>
            <a:effectLst>
              <a:softEdge rad="127000"/>
            </a:effectLst>
          </p:spPr>
        </p:pic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id="{5522C00B-FB09-0CA4-B00B-5FA000597F45}"/>
                </a:ext>
              </a:extLst>
            </p:cNvPr>
            <p:cNvSpPr txBox="1"/>
            <p:nvPr/>
          </p:nvSpPr>
          <p:spPr>
            <a:xfrm>
              <a:off x="2686125" y="1372329"/>
              <a:ext cx="1563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+mj-lt"/>
                </a:rPr>
                <a:t>40 + 20 – 15</a:t>
              </a:r>
            </a:p>
          </p:txBody>
        </p:sp>
        <p:sp>
          <p:nvSpPr>
            <p:cNvPr id="16" name="PHẠM DUYÊN 5 - 9Slide.vn">
              <a:extLst>
                <a:ext uri="{FF2B5EF4-FFF2-40B4-BE49-F238E27FC236}">
                  <a16:creationId xmlns:a16="http://schemas.microsoft.com/office/drawing/2014/main" id="{9EB363D2-D614-B9DB-DCED-87F4D1B9384E}"/>
                </a:ext>
              </a:extLst>
            </p:cNvPr>
            <p:cNvSpPr txBox="1"/>
            <p:nvPr/>
          </p:nvSpPr>
          <p:spPr>
            <a:xfrm>
              <a:off x="4541473" y="1590084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17" name="PHẠM DUYÊN 6 - 9Slide.vn">
              <a:extLst>
                <a:ext uri="{FF2B5EF4-FFF2-40B4-BE49-F238E27FC236}">
                  <a16:creationId xmlns:a16="http://schemas.microsoft.com/office/drawing/2014/main" id="{7E401E8D-831C-761A-1E7E-7B68759E36E0}"/>
                </a:ext>
              </a:extLst>
            </p:cNvPr>
            <p:cNvSpPr txBox="1"/>
            <p:nvPr/>
          </p:nvSpPr>
          <p:spPr>
            <a:xfrm>
              <a:off x="7855185" y="1869484"/>
              <a:ext cx="41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8" name="PHẠM DUYÊN 7 - 9Slide.vn">
              <a:extLst>
                <a:ext uri="{FF2B5EF4-FFF2-40B4-BE49-F238E27FC236}">
                  <a16:creationId xmlns:a16="http://schemas.microsoft.com/office/drawing/2014/main" id="{A0EF199B-248D-0FC7-607F-F325BC1A17BB}"/>
                </a:ext>
              </a:extLst>
            </p:cNvPr>
            <p:cNvSpPr txBox="1"/>
            <p:nvPr/>
          </p:nvSpPr>
          <p:spPr>
            <a:xfrm>
              <a:off x="3518216" y="5080770"/>
              <a:ext cx="4267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19" name="PHẠM DUYÊN 8 - 9Slide.vn">
              <a:extLst>
                <a:ext uri="{FF2B5EF4-FFF2-40B4-BE49-F238E27FC236}">
                  <a16:creationId xmlns:a16="http://schemas.microsoft.com/office/drawing/2014/main" id="{24DDE8B3-AFCA-BEC3-50A0-E02B304514E1}"/>
                </a:ext>
              </a:extLst>
            </p:cNvPr>
            <p:cNvSpPr txBox="1"/>
            <p:nvPr/>
          </p:nvSpPr>
          <p:spPr>
            <a:xfrm>
              <a:off x="7035128" y="5534341"/>
              <a:ext cx="437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HẠM DUYÊN 9 - 9Slide.vn">
                  <a:extLst>
                    <a:ext uri="{FF2B5EF4-FFF2-40B4-BE49-F238E27FC236}">
                      <a16:creationId xmlns:a16="http://schemas.microsoft.com/office/drawing/2014/main" id="{FEB5816B-C28F-7797-6C0E-7B5A79814942}"/>
                    </a:ext>
                  </a:extLst>
                </p:cNvPr>
                <p:cNvSpPr txBox="1"/>
                <p:nvPr/>
              </p:nvSpPr>
              <p:spPr>
                <a:xfrm>
                  <a:off x="8372823" y="1356001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>
                      <a:latin typeface="+mj-lt"/>
                    </a:rPr>
                    <a:t>56 – 2 </a:t>
                  </a:r>
                  <a14:m>
                    <m:oMath xmlns:m="http://schemas.openxmlformats.org/officeDocument/2006/math">
                      <m:r>
                        <a:rPr lang="en-US" sz="200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>
                      <a:latin typeface="+mj-lt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20" name="PHẠM DUYÊN 9 - 9Slide.vn">
                  <a:extLst>
                    <a:ext uri="{FF2B5EF4-FFF2-40B4-BE49-F238E27FC236}">
                      <a16:creationId xmlns:a16="http://schemas.microsoft.com/office/drawing/2014/main" id="{FEB5816B-C28F-7797-6C0E-7B5A79814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823" y="1356001"/>
                  <a:ext cx="1364476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4464" t="-7576" r="-4018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PHẠM DUYÊN 10 - 9Slide.vn">
              <a:extLst>
                <a:ext uri="{FF2B5EF4-FFF2-40B4-BE49-F238E27FC236}">
                  <a16:creationId xmlns:a16="http://schemas.microsoft.com/office/drawing/2014/main" id="{1861C25C-CF66-F776-311A-BDDAF25875AF}"/>
                </a:ext>
              </a:extLst>
            </p:cNvPr>
            <p:cNvSpPr txBox="1"/>
            <p:nvPr/>
          </p:nvSpPr>
          <p:spPr>
            <a:xfrm>
              <a:off x="2728707" y="5595896"/>
              <a:ext cx="1362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+mj-lt"/>
                </a:rPr>
                <a:t>40 + 32 : 4</a:t>
              </a:r>
            </a:p>
          </p:txBody>
        </p:sp>
        <p:sp>
          <p:nvSpPr>
            <p:cNvPr id="22" name="PHẠM DUYÊN 11 - 9Slide.vn">
              <a:extLst>
                <a:ext uri="{FF2B5EF4-FFF2-40B4-BE49-F238E27FC236}">
                  <a16:creationId xmlns:a16="http://schemas.microsoft.com/office/drawing/2014/main" id="{6E7394CD-99B1-019A-C896-4EE90531F115}"/>
                </a:ext>
              </a:extLst>
            </p:cNvPr>
            <p:cNvSpPr txBox="1"/>
            <p:nvPr/>
          </p:nvSpPr>
          <p:spPr>
            <a:xfrm>
              <a:off x="8219752" y="5610410"/>
              <a:ext cx="1436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+mj-lt"/>
                </a:rPr>
                <a:t>67 – 15 – 5</a:t>
              </a:r>
            </a:p>
          </p:txBody>
        </p:sp>
        <p:sp>
          <p:nvSpPr>
            <p:cNvPr id="23" name="PHẠM DUYÊN 12 - 9Slide.vn">
              <a:extLst>
                <a:ext uri="{FF2B5EF4-FFF2-40B4-BE49-F238E27FC236}">
                  <a16:creationId xmlns:a16="http://schemas.microsoft.com/office/drawing/2014/main" id="{79CC218B-177A-CBB6-2BAA-19847385BB72}"/>
                </a:ext>
              </a:extLst>
            </p:cNvPr>
            <p:cNvSpPr txBox="1"/>
            <p:nvPr/>
          </p:nvSpPr>
          <p:spPr>
            <a:xfrm>
              <a:off x="4208570" y="3310471"/>
              <a:ext cx="545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48</a:t>
              </a:r>
            </a:p>
          </p:txBody>
        </p:sp>
        <p:sp>
          <p:nvSpPr>
            <p:cNvPr id="25" name="PHẠM DUYÊN 13 - 9Slide.vn">
              <a:extLst>
                <a:ext uri="{FF2B5EF4-FFF2-40B4-BE49-F238E27FC236}">
                  <a16:creationId xmlns:a16="http://schemas.microsoft.com/office/drawing/2014/main" id="{AAB361B3-540F-4F46-0B74-34B829AA9F35}"/>
                </a:ext>
              </a:extLst>
            </p:cNvPr>
            <p:cNvSpPr txBox="1"/>
            <p:nvPr/>
          </p:nvSpPr>
          <p:spPr>
            <a:xfrm>
              <a:off x="6975615" y="3153113"/>
              <a:ext cx="540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46</a:t>
              </a:r>
            </a:p>
          </p:txBody>
        </p:sp>
        <p:sp>
          <p:nvSpPr>
            <p:cNvPr id="27" name="PHẠM DUYÊN 14 - 9Slide.vn">
              <a:extLst>
                <a:ext uri="{FF2B5EF4-FFF2-40B4-BE49-F238E27FC236}">
                  <a16:creationId xmlns:a16="http://schemas.microsoft.com/office/drawing/2014/main" id="{9B13C4A6-6F3F-130D-C7EE-F26AF0302714}"/>
                </a:ext>
              </a:extLst>
            </p:cNvPr>
            <p:cNvSpPr txBox="1"/>
            <p:nvPr/>
          </p:nvSpPr>
          <p:spPr>
            <a:xfrm>
              <a:off x="4684820" y="4351871"/>
              <a:ext cx="522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47</a:t>
              </a:r>
            </a:p>
          </p:txBody>
        </p:sp>
        <p:sp>
          <p:nvSpPr>
            <p:cNvPr id="28" name="PHẠM DUYÊN 15 - 9Slide.vn">
              <a:extLst>
                <a:ext uri="{FF2B5EF4-FFF2-40B4-BE49-F238E27FC236}">
                  <a16:creationId xmlns:a16="http://schemas.microsoft.com/office/drawing/2014/main" id="{F8C5A135-D12B-5850-69AE-7D0D903CC7FC}"/>
                </a:ext>
              </a:extLst>
            </p:cNvPr>
            <p:cNvSpPr txBox="1"/>
            <p:nvPr/>
          </p:nvSpPr>
          <p:spPr>
            <a:xfrm>
              <a:off x="7204404" y="4112894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45</a:t>
              </a:r>
            </a:p>
          </p:txBody>
        </p:sp>
      </p:grpSp>
      <p:sp>
        <p:nvSpPr>
          <p:cNvPr id="3" name="PHẠM DUYÊN 2 4 - 9Slide.vn">
            <a:extLst>
              <a:ext uri="{FF2B5EF4-FFF2-40B4-BE49-F238E27FC236}">
                <a16:creationId xmlns:a16="http://schemas.microsoft.com/office/drawing/2014/main" id="{D57398E9-9AFA-69BE-6652-7B83F80267D5}"/>
              </a:ext>
            </a:extLst>
          </p:cNvPr>
          <p:cNvSpPr/>
          <p:nvPr/>
        </p:nvSpPr>
        <p:spPr>
          <a:xfrm>
            <a:off x="5438274" y="2983832"/>
            <a:ext cx="2050181" cy="1174282"/>
          </a:xfrm>
          <a:custGeom>
            <a:avLst/>
            <a:gdLst>
              <a:gd name="connsiteX0" fmla="*/ 0 w 2050181"/>
              <a:gd name="connsiteY0" fmla="*/ 0 h 1174282"/>
              <a:gd name="connsiteX1" fmla="*/ 433137 w 2050181"/>
              <a:gd name="connsiteY1" fmla="*/ 404261 h 1174282"/>
              <a:gd name="connsiteX2" fmla="*/ 1289785 w 2050181"/>
              <a:gd name="connsiteY2" fmla="*/ 673768 h 1174282"/>
              <a:gd name="connsiteX3" fmla="*/ 2050181 w 2050181"/>
              <a:gd name="connsiteY3" fmla="*/ 1174282 h 117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181" h="1174282">
                <a:moveTo>
                  <a:pt x="0" y="0"/>
                </a:moveTo>
                <a:cubicBezTo>
                  <a:pt x="109086" y="145983"/>
                  <a:pt x="218173" y="291966"/>
                  <a:pt x="433137" y="404261"/>
                </a:cubicBezTo>
                <a:cubicBezTo>
                  <a:pt x="648101" y="516556"/>
                  <a:pt x="1020278" y="545431"/>
                  <a:pt x="1289785" y="673768"/>
                </a:cubicBezTo>
                <a:cubicBezTo>
                  <a:pt x="1559292" y="802105"/>
                  <a:pt x="1804736" y="988193"/>
                  <a:pt x="2050181" y="117428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HẠM DUYÊN 2 5 - 9Slide.vn">
            <a:extLst>
              <a:ext uri="{FF2B5EF4-FFF2-40B4-BE49-F238E27FC236}">
                <a16:creationId xmlns:a16="http://schemas.microsoft.com/office/drawing/2014/main" id="{3BCDA763-A457-7127-7E88-70452800CCD3}"/>
              </a:ext>
            </a:extLst>
          </p:cNvPr>
          <p:cNvSpPr/>
          <p:nvPr/>
        </p:nvSpPr>
        <p:spPr>
          <a:xfrm>
            <a:off x="5082139" y="3647975"/>
            <a:ext cx="1098390" cy="1453414"/>
          </a:xfrm>
          <a:custGeom>
            <a:avLst/>
            <a:gdLst>
              <a:gd name="connsiteX0" fmla="*/ 539015 w 1098390"/>
              <a:gd name="connsiteY0" fmla="*/ 1453414 h 1453414"/>
              <a:gd name="connsiteX1" fmla="*/ 1020278 w 1098390"/>
              <a:gd name="connsiteY1" fmla="*/ 866273 h 1453414"/>
              <a:gd name="connsiteX2" fmla="*/ 991402 w 1098390"/>
              <a:gd name="connsiteY2" fmla="*/ 346509 h 1453414"/>
              <a:gd name="connsiteX3" fmla="*/ 0 w 1098390"/>
              <a:gd name="connsiteY3" fmla="*/ 0 h 145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390" h="1453414">
                <a:moveTo>
                  <a:pt x="539015" y="1453414"/>
                </a:moveTo>
                <a:cubicBezTo>
                  <a:pt x="741947" y="1252085"/>
                  <a:pt x="944880" y="1050757"/>
                  <a:pt x="1020278" y="866273"/>
                </a:cubicBezTo>
                <a:cubicBezTo>
                  <a:pt x="1095676" y="681789"/>
                  <a:pt x="1161448" y="490888"/>
                  <a:pt x="991402" y="346509"/>
                </a:cubicBezTo>
                <a:cubicBezTo>
                  <a:pt x="821356" y="202130"/>
                  <a:pt x="410678" y="101065"/>
                  <a:pt x="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HẠM DUYÊN 2 6 - 9Slide.vn">
            <a:extLst>
              <a:ext uri="{FF2B5EF4-FFF2-40B4-BE49-F238E27FC236}">
                <a16:creationId xmlns:a16="http://schemas.microsoft.com/office/drawing/2014/main" id="{10EFE09B-B398-22A7-0EBC-D2EC9AAE0BA6}"/>
              </a:ext>
            </a:extLst>
          </p:cNvPr>
          <p:cNvSpPr/>
          <p:nvPr/>
        </p:nvSpPr>
        <p:spPr>
          <a:xfrm>
            <a:off x="5582653" y="4541143"/>
            <a:ext cx="1694046" cy="646874"/>
          </a:xfrm>
          <a:custGeom>
            <a:avLst/>
            <a:gdLst>
              <a:gd name="connsiteX0" fmla="*/ 1694046 w 1694046"/>
              <a:gd name="connsiteY0" fmla="*/ 646874 h 646874"/>
              <a:gd name="connsiteX1" fmla="*/ 827772 w 1694046"/>
              <a:gd name="connsiteY1" fmla="*/ 59733 h 646874"/>
              <a:gd name="connsiteX2" fmla="*/ 0 w 1694046"/>
              <a:gd name="connsiteY2" fmla="*/ 50108 h 64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4046" h="646874">
                <a:moveTo>
                  <a:pt x="1694046" y="646874"/>
                </a:moveTo>
                <a:cubicBezTo>
                  <a:pt x="1402079" y="403034"/>
                  <a:pt x="1110113" y="159194"/>
                  <a:pt x="827772" y="59733"/>
                </a:cubicBezTo>
                <a:cubicBezTo>
                  <a:pt x="545431" y="-39728"/>
                  <a:pt x="272715" y="5190"/>
                  <a:pt x="0" y="5010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FB93CD-8C14-49A6-AF21-BB71371B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49646"/>
            <a:ext cx="11582400" cy="17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AB3B1FD0-53D0-4834-9EFC-8B62D6CE8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38125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1 - 9Slide.vn">
            <a:extLst>
              <a:ext uri="{FF2B5EF4-FFF2-40B4-BE49-F238E27FC236}">
                <a16:creationId xmlns:a16="http://schemas.microsoft.com/office/drawing/2014/main" id="{C6BC7B9E-B787-ED12-BB98-3F1445A66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3" name="PHẠM DUYÊN 1 2 - 9Slide.vn">
            <a:extLst>
              <a:ext uri="{FF2B5EF4-FFF2-40B4-BE49-F238E27FC236}">
                <a16:creationId xmlns:a16="http://schemas.microsoft.com/office/drawing/2014/main" id="{09E97C4B-51D3-1E44-DD4B-389528103005}"/>
              </a:ext>
            </a:extLst>
          </p:cNvPr>
          <p:cNvSpPr txBox="1"/>
          <p:nvPr/>
        </p:nvSpPr>
        <p:spPr>
          <a:xfrm>
            <a:off x="3108644" y="457200"/>
            <a:ext cx="5974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Tính giá trị của biểu thức</a:t>
            </a:r>
          </a:p>
        </p:txBody>
      </p:sp>
      <p:sp>
        <p:nvSpPr>
          <p:cNvPr id="4" name="PHẠM DUYÊN 1 3 - 9Slide.vn">
            <a:extLst>
              <a:ext uri="{FF2B5EF4-FFF2-40B4-BE49-F238E27FC236}">
                <a16:creationId xmlns:a16="http://schemas.microsoft.com/office/drawing/2014/main" id="{1A255636-A2BE-E019-024B-89A79319ED4F}"/>
              </a:ext>
            </a:extLst>
          </p:cNvPr>
          <p:cNvSpPr txBox="1"/>
          <p:nvPr/>
        </p:nvSpPr>
        <p:spPr>
          <a:xfrm>
            <a:off x="377009" y="1165086"/>
            <a:ext cx="11433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a) Một can nước có 10 </a:t>
            </a:r>
            <a:r>
              <a:rPr lang="en-US" sz="3600" b="1" i="1">
                <a:solidFill>
                  <a:schemeClr val="tx1">
                    <a:lumMod val="85000"/>
                    <a:lumOff val="15000"/>
                  </a:schemeClr>
                </a:solidFill>
                <a:latin typeface="#9Slide04 AdrianeSwash" panose="02000504060000090004" pitchFamily="2" charset="0"/>
                <a:cs typeface="Arial" panose="020B0604020202020204" pitchFamily="34" charset="0"/>
              </a:rPr>
              <a:t>l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. Rót nước từ can đó sang 3 ca, mỗi ca 2 </a:t>
            </a:r>
            <a:r>
              <a:rPr lang="en-US" sz="3600" b="1" i="1">
                <a:solidFill>
                  <a:schemeClr val="tx1">
                    <a:lumMod val="85000"/>
                    <a:lumOff val="15000"/>
                  </a:schemeClr>
                </a:solidFill>
                <a:latin typeface="#9Slide04 AdrianeSwash" panose="02000504060000090004" pitchFamily="2" charset="0"/>
                <a:cs typeface="Arial" panose="020B0604020202020204" pitchFamily="34" charset="0"/>
              </a:rPr>
              <a:t>l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. Hỏi trong can còn lại bao nhiêu lít nước?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896DB-BFBB-5877-9345-3D02C256F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86000"/>
            <a:ext cx="7467600" cy="4095136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4853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7451-3978-6A37-D687-8575F7ED3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3230"/>
            <a:ext cx="1486562" cy="2571274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97CD0-5DD0-4AD9-EEFE-5244F454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78410"/>
            <a:ext cx="4295760" cy="235574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" name="PHẠM DUYÊN 1 1 - 9Slide.vn">
            <a:extLst>
              <a:ext uri="{FF2B5EF4-FFF2-40B4-BE49-F238E27FC236}">
                <a16:creationId xmlns:a16="http://schemas.microsoft.com/office/drawing/2014/main" id="{C6BC7B9E-B787-ED12-BB98-3F1445A663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3" name="PHẠM DUYÊN 1 2 - 9Slide.vn">
            <a:extLst>
              <a:ext uri="{FF2B5EF4-FFF2-40B4-BE49-F238E27FC236}">
                <a16:creationId xmlns:a16="http://schemas.microsoft.com/office/drawing/2014/main" id="{09E97C4B-51D3-1E44-DD4B-389528103005}"/>
              </a:ext>
            </a:extLst>
          </p:cNvPr>
          <p:cNvSpPr txBox="1"/>
          <p:nvPr/>
        </p:nvSpPr>
        <p:spPr>
          <a:xfrm>
            <a:off x="3108644" y="457200"/>
            <a:ext cx="5974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Tính giá trị của biểu thức</a:t>
            </a:r>
          </a:p>
        </p:txBody>
      </p:sp>
      <p:sp>
        <p:nvSpPr>
          <p:cNvPr id="4" name="PHẠM DUYÊN 1 3 - 9Slide.vn">
            <a:extLst>
              <a:ext uri="{FF2B5EF4-FFF2-40B4-BE49-F238E27FC236}">
                <a16:creationId xmlns:a16="http://schemas.microsoft.com/office/drawing/2014/main" id="{1A255636-A2BE-E019-024B-89A79319ED4F}"/>
              </a:ext>
            </a:extLst>
          </p:cNvPr>
          <p:cNvSpPr txBox="1"/>
          <p:nvPr/>
        </p:nvSpPr>
        <p:spPr>
          <a:xfrm>
            <a:off x="377009" y="1165086"/>
            <a:ext cx="11433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a) Một can nước có 10 </a:t>
            </a:r>
            <a:r>
              <a:rPr lang="en-US" sz="3600" b="1" i="1">
                <a:solidFill>
                  <a:schemeClr val="tx1">
                    <a:lumMod val="85000"/>
                    <a:lumOff val="15000"/>
                  </a:schemeClr>
                </a:solidFill>
                <a:latin typeface="#9Slide04 AdrianeSwash" panose="02000504060000090004" pitchFamily="2" charset="0"/>
                <a:cs typeface="Arial" panose="020B0604020202020204" pitchFamily="34" charset="0"/>
              </a:rPr>
              <a:t>l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. Rót nước từ can đó sang 3 ca, mỗi ca 2 </a:t>
            </a:r>
            <a:r>
              <a:rPr lang="en-US" sz="3600" b="1" i="1">
                <a:solidFill>
                  <a:schemeClr val="tx1">
                    <a:lumMod val="85000"/>
                    <a:lumOff val="15000"/>
                  </a:schemeClr>
                </a:solidFill>
                <a:latin typeface="#9Slide04 AdrianeSwash" panose="02000504060000090004" pitchFamily="2" charset="0"/>
                <a:cs typeface="Arial" panose="020B0604020202020204" pitchFamily="34" charset="0"/>
              </a:rPr>
              <a:t>l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. Hỏi trong can còn lại bao nhiêu lít nước?</a:t>
            </a:r>
          </a:p>
        </p:txBody>
      </p:sp>
      <p:grpSp>
        <p:nvGrpSpPr>
          <p:cNvPr id="8" name="PHẠM DUYÊN 1 6 - 9Slide.vn">
            <a:extLst>
              <a:ext uri="{FF2B5EF4-FFF2-40B4-BE49-F238E27FC236}">
                <a16:creationId xmlns:a16="http://schemas.microsoft.com/office/drawing/2014/main" id="{A9773E38-EF33-9720-8D69-6006354250A8}"/>
              </a:ext>
            </a:extLst>
          </p:cNvPr>
          <p:cNvGrpSpPr/>
          <p:nvPr/>
        </p:nvGrpSpPr>
        <p:grpSpPr>
          <a:xfrm>
            <a:off x="457200" y="2424697"/>
            <a:ext cx="3839029" cy="1973028"/>
            <a:chOff x="457200" y="2424697"/>
            <a:chExt cx="3839029" cy="197302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ED024E9-1EE6-8C9B-3577-F7F429CFEDA6}"/>
                </a:ext>
              </a:extLst>
            </p:cNvPr>
            <p:cNvSpPr/>
            <p:nvPr/>
          </p:nvSpPr>
          <p:spPr>
            <a:xfrm>
              <a:off x="457200" y="2424697"/>
              <a:ext cx="3810000" cy="1973028"/>
            </a:xfrm>
            <a:custGeom>
              <a:avLst/>
              <a:gdLst>
                <a:gd name="connsiteX0" fmla="*/ 200059 w 3276600"/>
                <a:gd name="connsiteY0" fmla="*/ 0 h 1488424"/>
                <a:gd name="connsiteX1" fmla="*/ 3076541 w 3276600"/>
                <a:gd name="connsiteY1" fmla="*/ 0 h 1488424"/>
                <a:gd name="connsiteX2" fmla="*/ 3276600 w 3276600"/>
                <a:gd name="connsiteY2" fmla="*/ 200059 h 1488424"/>
                <a:gd name="connsiteX3" fmla="*/ 3276600 w 3276600"/>
                <a:gd name="connsiteY3" fmla="*/ 1000270 h 1488424"/>
                <a:gd name="connsiteX4" fmla="*/ 3076541 w 3276600"/>
                <a:gd name="connsiteY4" fmla="*/ 1200329 h 1488424"/>
                <a:gd name="connsiteX5" fmla="*/ 2529287 w 3276600"/>
                <a:gd name="connsiteY5" fmla="*/ 1200329 h 1488424"/>
                <a:gd name="connsiteX6" fmla="*/ 1905001 w 3276600"/>
                <a:gd name="connsiteY6" fmla="*/ 1488424 h 1488424"/>
                <a:gd name="connsiteX7" fmla="*/ 2081289 w 3276600"/>
                <a:gd name="connsiteY7" fmla="*/ 1200329 h 1488424"/>
                <a:gd name="connsiteX8" fmla="*/ 200059 w 3276600"/>
                <a:gd name="connsiteY8" fmla="*/ 1200329 h 1488424"/>
                <a:gd name="connsiteX9" fmla="*/ 0 w 3276600"/>
                <a:gd name="connsiteY9" fmla="*/ 1000270 h 1488424"/>
                <a:gd name="connsiteX10" fmla="*/ 0 w 3276600"/>
                <a:gd name="connsiteY10" fmla="*/ 200059 h 1488424"/>
                <a:gd name="connsiteX11" fmla="*/ 200059 w 3276600"/>
                <a:gd name="connsiteY11" fmla="*/ 0 h 1488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6600" h="1488424">
                  <a:moveTo>
                    <a:pt x="200059" y="0"/>
                  </a:moveTo>
                  <a:lnTo>
                    <a:pt x="3076541" y="0"/>
                  </a:lnTo>
                  <a:cubicBezTo>
                    <a:pt x="3187031" y="0"/>
                    <a:pt x="3276600" y="89569"/>
                    <a:pt x="3276600" y="200059"/>
                  </a:cubicBezTo>
                  <a:lnTo>
                    <a:pt x="3276600" y="1000270"/>
                  </a:lnTo>
                  <a:cubicBezTo>
                    <a:pt x="3276600" y="1110760"/>
                    <a:pt x="3187031" y="1200329"/>
                    <a:pt x="3076541" y="1200329"/>
                  </a:cubicBezTo>
                  <a:lnTo>
                    <a:pt x="2529287" y="1200329"/>
                  </a:lnTo>
                  <a:lnTo>
                    <a:pt x="1905001" y="1488424"/>
                  </a:lnTo>
                  <a:lnTo>
                    <a:pt x="2081289" y="1200329"/>
                  </a:lnTo>
                  <a:lnTo>
                    <a:pt x="200059" y="1200329"/>
                  </a:lnTo>
                  <a:cubicBezTo>
                    <a:pt x="89569" y="1200329"/>
                    <a:pt x="0" y="1110760"/>
                    <a:pt x="0" y="1000270"/>
                  </a:cubicBezTo>
                  <a:lnTo>
                    <a:pt x="0" y="200059"/>
                  </a:lnTo>
                  <a:cubicBezTo>
                    <a:pt x="0" y="89569"/>
                    <a:pt x="89569" y="0"/>
                    <a:pt x="200059" y="0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3">
                    <a:lumMod val="91000"/>
                    <a:lumOff val="9000"/>
                  </a:schemeClr>
                </a:gs>
                <a:gs pos="87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1DBD3B-051F-7030-9890-1FBD57C0BBC7}"/>
                </a:ext>
              </a:extLst>
            </p:cNvPr>
            <p:cNvSpPr txBox="1"/>
            <p:nvPr/>
          </p:nvSpPr>
          <p:spPr>
            <a:xfrm>
              <a:off x="500059" y="2544542"/>
              <a:ext cx="379617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Trước hết, tính số lít nước ở 3 ca, sau đó tính số lít nước còn lại.</a:t>
              </a:r>
            </a:p>
          </p:txBody>
        </p:sp>
      </p:grpSp>
      <p:grpSp>
        <p:nvGrpSpPr>
          <p:cNvPr id="20" name="PHẠM DUYÊN 1 7 - 9Slide.vn">
            <a:extLst>
              <a:ext uri="{FF2B5EF4-FFF2-40B4-BE49-F238E27FC236}">
                <a16:creationId xmlns:a16="http://schemas.microsoft.com/office/drawing/2014/main" id="{543546CE-0149-D6F1-1E61-AD9277DDE8C1}"/>
              </a:ext>
            </a:extLst>
          </p:cNvPr>
          <p:cNvGrpSpPr/>
          <p:nvPr/>
        </p:nvGrpSpPr>
        <p:grpSpPr>
          <a:xfrm>
            <a:off x="5094513" y="362101"/>
            <a:ext cx="6597427" cy="5685506"/>
            <a:chOff x="5094513" y="362101"/>
            <a:chExt cx="6597427" cy="568550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603583-6008-F140-4C4F-A8E20CEEB618}"/>
                </a:ext>
              </a:extLst>
            </p:cNvPr>
            <p:cNvSpPr/>
            <p:nvPr/>
          </p:nvSpPr>
          <p:spPr>
            <a:xfrm rot="8088996">
              <a:off x="5539247" y="350723"/>
              <a:ext cx="5685506" cy="5708261"/>
            </a:xfrm>
            <a:custGeom>
              <a:avLst/>
              <a:gdLst>
                <a:gd name="connsiteX0" fmla="*/ 4413244 w 5685506"/>
                <a:gd name="connsiteY0" fmla="*/ 5625670 h 5708261"/>
                <a:gd name="connsiteX1" fmla="*/ 81324 w 5685506"/>
                <a:gd name="connsiteY1" fmla="*/ 1265929 h 5708261"/>
                <a:gd name="connsiteX2" fmla="*/ 82591 w 5685506"/>
                <a:gd name="connsiteY2" fmla="*/ 870208 h 5708261"/>
                <a:gd name="connsiteX3" fmla="*/ 876541 w 5685506"/>
                <a:gd name="connsiteY3" fmla="*/ 81324 h 5708261"/>
                <a:gd name="connsiteX4" fmla="*/ 1272262 w 5685506"/>
                <a:gd name="connsiteY4" fmla="*/ 82591 h 5708261"/>
                <a:gd name="connsiteX5" fmla="*/ 3675962 w 5685506"/>
                <a:gd name="connsiteY5" fmla="*/ 2501729 h 5708261"/>
                <a:gd name="connsiteX6" fmla="*/ 3784331 w 5685506"/>
                <a:gd name="connsiteY6" fmla="*/ 2099295 h 5708261"/>
                <a:gd name="connsiteX7" fmla="*/ 3988467 w 5685506"/>
                <a:gd name="connsiteY7" fmla="*/ 2816240 h 5708261"/>
                <a:gd name="connsiteX8" fmla="*/ 5604182 w 5685506"/>
                <a:gd name="connsiteY8" fmla="*/ 4442332 h 5708261"/>
                <a:gd name="connsiteX9" fmla="*/ 5602915 w 5685506"/>
                <a:gd name="connsiteY9" fmla="*/ 4838052 h 5708261"/>
                <a:gd name="connsiteX10" fmla="*/ 4808964 w 5685506"/>
                <a:gd name="connsiteY10" fmla="*/ 5626937 h 5708261"/>
                <a:gd name="connsiteX11" fmla="*/ 4413244 w 5685506"/>
                <a:gd name="connsiteY11" fmla="*/ 5625670 h 570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85506" h="5708261">
                  <a:moveTo>
                    <a:pt x="4413244" y="5625670"/>
                  </a:moveTo>
                  <a:lnTo>
                    <a:pt x="81324" y="1265929"/>
                  </a:lnTo>
                  <a:cubicBezTo>
                    <a:pt x="-27601" y="1156304"/>
                    <a:pt x="-27034" y="979133"/>
                    <a:pt x="82591" y="870208"/>
                  </a:cubicBezTo>
                  <a:lnTo>
                    <a:pt x="876541" y="81324"/>
                  </a:lnTo>
                  <a:cubicBezTo>
                    <a:pt x="986166" y="-27601"/>
                    <a:pt x="1163337" y="-27034"/>
                    <a:pt x="1272262" y="82591"/>
                  </a:cubicBezTo>
                  <a:lnTo>
                    <a:pt x="3675962" y="2501729"/>
                  </a:lnTo>
                  <a:lnTo>
                    <a:pt x="3784331" y="2099295"/>
                  </a:lnTo>
                  <a:lnTo>
                    <a:pt x="3988467" y="2816240"/>
                  </a:lnTo>
                  <a:lnTo>
                    <a:pt x="5604182" y="4442332"/>
                  </a:lnTo>
                  <a:cubicBezTo>
                    <a:pt x="5713107" y="4551957"/>
                    <a:pt x="5712540" y="4729127"/>
                    <a:pt x="5602915" y="4838052"/>
                  </a:cubicBezTo>
                  <a:lnTo>
                    <a:pt x="4808964" y="5626937"/>
                  </a:lnTo>
                  <a:cubicBezTo>
                    <a:pt x="4699339" y="5735862"/>
                    <a:pt x="4522169" y="5735295"/>
                    <a:pt x="4413244" y="5625670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3">
                    <a:lumMod val="91000"/>
                    <a:lumOff val="9000"/>
                  </a:schemeClr>
                </a:gs>
                <a:gs pos="87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11A879C-7720-551D-462F-7AE8F340DFC5}"/>
                    </a:ext>
                  </a:extLst>
                </p:cNvPr>
                <p:cNvSpPr txBox="1"/>
                <p:nvPr/>
              </p:nvSpPr>
              <p:spPr>
                <a:xfrm>
                  <a:off x="5094513" y="2499047"/>
                  <a:ext cx="6597427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spc="-80">
                      <a:solidFill>
                        <a:schemeClr val="bg1"/>
                      </a:solidFill>
                    </a:rPr>
                    <a:t>Tính như Việt là đúng. Ta cũng có thể tính gộp lại. Tính giá trị của biểu thức </a:t>
                  </a:r>
                  <a:r>
                    <a:rPr lang="en-US" sz="2800" spc="-80">
                      <a:solidFill>
                        <a:schemeClr val="bg1"/>
                      </a:solidFill>
                      <a:latin typeface="+mj-lt"/>
                    </a:rPr>
                    <a:t>10 – 2 </a:t>
                  </a:r>
                  <a14:m>
                    <m:oMath xmlns:m="http://schemas.openxmlformats.org/officeDocument/2006/math">
                      <m:r>
                        <a:rPr lang="en-US" sz="2800" spc="-8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en-US" sz="2800" spc="-80">
                      <a:solidFill>
                        <a:schemeClr val="bg1"/>
                      </a:solidFill>
                      <a:latin typeface="+mj-lt"/>
                    </a:rPr>
                    <a:t>3 </a:t>
                  </a:r>
                  <a:r>
                    <a:rPr lang="en-US" sz="2800" spc="-80">
                      <a:solidFill>
                        <a:schemeClr val="bg1"/>
                      </a:solidFill>
                    </a:rPr>
                    <a:t>để tìm số lít nước còn lại trong can.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11A879C-7720-551D-462F-7AE8F340D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4513" y="2499047"/>
                  <a:ext cx="6597427" cy="1384995"/>
                </a:xfrm>
                <a:prstGeom prst="rect">
                  <a:avLst/>
                </a:prstGeom>
                <a:blipFill>
                  <a:blip r:embed="rId6"/>
                  <a:stretch>
                    <a:fillRect l="-1848" t="-4846" r="-1756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3968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1 - 9Slide.vn">
            <a:extLst>
              <a:ext uri="{FF2B5EF4-FFF2-40B4-BE49-F238E27FC236}">
                <a16:creationId xmlns:a16="http://schemas.microsoft.com/office/drawing/2014/main" id="{C6BC7B9E-B787-ED12-BB98-3F1445A66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3" name="PHẠM DUYÊN 1 2 - 9Slide.vn">
            <a:extLst>
              <a:ext uri="{FF2B5EF4-FFF2-40B4-BE49-F238E27FC236}">
                <a16:creationId xmlns:a16="http://schemas.microsoft.com/office/drawing/2014/main" id="{09E97C4B-51D3-1E44-DD4B-389528103005}"/>
              </a:ext>
            </a:extLst>
          </p:cNvPr>
          <p:cNvSpPr txBox="1"/>
          <p:nvPr/>
        </p:nvSpPr>
        <p:spPr>
          <a:xfrm>
            <a:off x="3108644" y="457200"/>
            <a:ext cx="5974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Tính giá trị của biểu thức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HẠM DUYÊN 1 3 - 9Slide.vn">
                <a:extLst>
                  <a:ext uri="{FF2B5EF4-FFF2-40B4-BE49-F238E27FC236}">
                    <a16:creationId xmlns:a16="http://schemas.microsoft.com/office/drawing/2014/main" id="{1A255636-A2BE-E019-024B-89A79319ED4F}"/>
                  </a:ext>
                </a:extLst>
              </p:cNvPr>
              <p:cNvSpPr txBox="1"/>
              <p:nvPr/>
            </p:nvSpPr>
            <p:spPr>
              <a:xfrm>
                <a:off x="377009" y="1165086"/>
                <a:ext cx="114339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pc="-1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b) Tính giá trị của biểu thức </a:t>
                </a:r>
                <a:r>
                  <a:rPr lang="en-US" sz="3600" spc="-1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10 – 2 </a:t>
                </a:r>
                <a14:m>
                  <m:oMath xmlns:m="http://schemas.openxmlformats.org/officeDocument/2006/math">
                    <m:r>
                      <a:rPr lang="en-US" sz="3600" spc="-1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3</a:t>
                </a:r>
                <a:r>
                  <a:rPr lang="en-US" sz="3600" spc="-1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như sau: </a:t>
                </a:r>
              </a:p>
            </p:txBody>
          </p:sp>
        </mc:Choice>
        <mc:Fallback xmlns="">
          <p:sp>
            <p:nvSpPr>
              <p:cNvPr id="4" name="PHẠM DUYÊN 1 3 - 9Slide.vn">
                <a:extLst>
                  <a:ext uri="{FF2B5EF4-FFF2-40B4-BE49-F238E27FC236}">
                    <a16:creationId xmlns:a16="http://schemas.microsoft.com/office/drawing/2014/main" id="{1A255636-A2BE-E019-024B-89A79319E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09" y="1165086"/>
                <a:ext cx="11433992" cy="646331"/>
              </a:xfrm>
              <a:prstGeom prst="rect">
                <a:avLst/>
              </a:prstGeom>
              <a:blipFill>
                <a:blip r:embed="rId4"/>
                <a:stretch>
                  <a:fillRect l="-165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HẠM DUYÊN 1 4 - 9Slide.vn">
            <a:extLst>
              <a:ext uri="{FF2B5EF4-FFF2-40B4-BE49-F238E27FC236}">
                <a16:creationId xmlns:a16="http://schemas.microsoft.com/office/drawing/2014/main" id="{2721D2E3-9B4F-0020-4DE6-E0B398EFDE1D}"/>
              </a:ext>
            </a:extLst>
          </p:cNvPr>
          <p:cNvSpPr/>
          <p:nvPr/>
        </p:nvSpPr>
        <p:spPr>
          <a:xfrm>
            <a:off x="1217967" y="2133600"/>
            <a:ext cx="9756066" cy="288471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4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HẠM DUYÊN 1 5 - 9Slide.vn">
                <a:extLst>
                  <a:ext uri="{FF2B5EF4-FFF2-40B4-BE49-F238E27FC236}">
                    <a16:creationId xmlns:a16="http://schemas.microsoft.com/office/drawing/2014/main" id="{2AD0FA5A-D820-6C6B-ADAF-D18411B98903}"/>
                  </a:ext>
                </a:extLst>
              </p:cNvPr>
              <p:cNvSpPr txBox="1"/>
              <p:nvPr/>
            </p:nvSpPr>
            <p:spPr>
              <a:xfrm>
                <a:off x="3764786" y="2491470"/>
                <a:ext cx="21996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10 – 2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3</a:t>
                </a:r>
              </a:p>
            </p:txBody>
          </p:sp>
        </mc:Choice>
        <mc:Fallback xmlns="">
          <p:sp>
            <p:nvSpPr>
              <p:cNvPr id="15" name="PHẠM DUYÊN 1 5 - 9Slide.vn">
                <a:extLst>
                  <a:ext uri="{FF2B5EF4-FFF2-40B4-BE49-F238E27FC236}">
                    <a16:creationId xmlns:a16="http://schemas.microsoft.com/office/drawing/2014/main" id="{2AD0FA5A-D820-6C6B-ADAF-D18411B98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786" y="2491470"/>
                <a:ext cx="2199641" cy="646331"/>
              </a:xfrm>
              <a:prstGeom prst="rect">
                <a:avLst/>
              </a:prstGeom>
              <a:blipFill>
                <a:blip r:embed="rId5"/>
                <a:stretch>
                  <a:fillRect l="-8611" t="-15094" r="-750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HẠM DUYÊN 1 6 - 9Slide.vn">
            <a:extLst>
              <a:ext uri="{FF2B5EF4-FFF2-40B4-BE49-F238E27FC236}">
                <a16:creationId xmlns:a16="http://schemas.microsoft.com/office/drawing/2014/main" id="{0898CE8B-4ACF-2197-0B02-4423901A5133}"/>
              </a:ext>
            </a:extLst>
          </p:cNvPr>
          <p:cNvSpPr txBox="1"/>
          <p:nvPr/>
        </p:nvSpPr>
        <p:spPr>
          <a:xfrm>
            <a:off x="5960942" y="249147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PHẠM DUYÊN 1 7 - 9Slide.vn">
            <a:extLst>
              <a:ext uri="{FF2B5EF4-FFF2-40B4-BE49-F238E27FC236}">
                <a16:creationId xmlns:a16="http://schemas.microsoft.com/office/drawing/2014/main" id="{6D5F68F4-8A6D-79E2-8285-8F77F5182D3C}"/>
              </a:ext>
            </a:extLst>
          </p:cNvPr>
          <p:cNvSpPr txBox="1"/>
          <p:nvPr/>
        </p:nvSpPr>
        <p:spPr>
          <a:xfrm>
            <a:off x="7332856" y="2491470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21" name="PHẠM DUYÊN 1 8 - 9Slide.vn">
            <a:extLst>
              <a:ext uri="{FF2B5EF4-FFF2-40B4-BE49-F238E27FC236}">
                <a16:creationId xmlns:a16="http://schemas.microsoft.com/office/drawing/2014/main" id="{EF12B46D-10FA-B2AD-6FB5-9477E11DCB6B}"/>
              </a:ext>
            </a:extLst>
          </p:cNvPr>
          <p:cNvSpPr txBox="1"/>
          <p:nvPr/>
        </p:nvSpPr>
        <p:spPr>
          <a:xfrm>
            <a:off x="5960942" y="3241226"/>
            <a:ext cx="90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HẠM DUYÊN 1 9 - 9Slide.vn">
                <a:extLst>
                  <a:ext uri="{FF2B5EF4-FFF2-40B4-BE49-F238E27FC236}">
                    <a16:creationId xmlns:a16="http://schemas.microsoft.com/office/drawing/2014/main" id="{94334F40-E50F-0C75-8738-B239775D0A22}"/>
                  </a:ext>
                </a:extLst>
              </p:cNvPr>
              <p:cNvSpPr txBox="1"/>
              <p:nvPr/>
            </p:nvSpPr>
            <p:spPr>
              <a:xfrm>
                <a:off x="2209800" y="3990983"/>
                <a:ext cx="7467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• Giá trị của biểu thức </a:t>
                </a:r>
                <a:r>
                  <a:rPr lang="en-US" sz="3600" spc="-1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10 – 2 </a:t>
                </a:r>
                <a14:m>
                  <m:oMath xmlns:m="http://schemas.openxmlformats.org/officeDocument/2006/math">
                    <m:r>
                      <a:rPr lang="en-US" sz="3600" spc="-1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3</a:t>
                </a:r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là </a:t>
                </a:r>
                <a:r>
                  <a:rPr lang="en-US" sz="3600" spc="-100">
                    <a:solidFill>
                      <a:schemeClr val="accent5">
                        <a:lumMod val="75000"/>
                      </a:schemeClr>
                    </a:solidFill>
                    <a:latin typeface="+mj-lt"/>
                  </a:rPr>
                  <a:t>4 </a:t>
                </a:r>
              </a:p>
            </p:txBody>
          </p:sp>
        </mc:Choice>
        <mc:Fallback xmlns="">
          <p:sp>
            <p:nvSpPr>
              <p:cNvPr id="22" name="PHẠM DUYÊN 1 9 - 9Slide.vn">
                <a:extLst>
                  <a:ext uri="{FF2B5EF4-FFF2-40B4-BE49-F238E27FC236}">
                    <a16:creationId xmlns:a16="http://schemas.microsoft.com/office/drawing/2014/main" id="{94334F40-E50F-0C75-8738-B239775D0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990983"/>
                <a:ext cx="7467600" cy="646331"/>
              </a:xfrm>
              <a:prstGeom prst="rect">
                <a:avLst/>
              </a:prstGeom>
              <a:blipFill>
                <a:blip r:embed="rId6"/>
                <a:stretch>
                  <a:fillRect l="-2531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HẠM DUYÊN 1 10 - 9Slide.vn">
            <a:extLst>
              <a:ext uri="{FF2B5EF4-FFF2-40B4-BE49-F238E27FC236}">
                <a16:creationId xmlns:a16="http://schemas.microsoft.com/office/drawing/2014/main" id="{55E3A97A-2BA3-579E-B05D-6BBDF10BE462}"/>
              </a:ext>
            </a:extLst>
          </p:cNvPr>
          <p:cNvSpPr txBox="1"/>
          <p:nvPr/>
        </p:nvSpPr>
        <p:spPr>
          <a:xfrm>
            <a:off x="6441158" y="2491470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10 –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4" name="PHẠM DUYÊN 1 11 - 9Slide.vn">
            <a:extLst>
              <a:ext uri="{FF2B5EF4-FFF2-40B4-BE49-F238E27FC236}">
                <a16:creationId xmlns:a16="http://schemas.microsoft.com/office/drawing/2014/main" id="{8BE27526-AA1C-86FC-6FE8-38E00A5290D8}"/>
              </a:ext>
            </a:extLst>
          </p:cNvPr>
          <p:cNvSpPr/>
          <p:nvPr/>
        </p:nvSpPr>
        <p:spPr>
          <a:xfrm rot="5400000" flipH="1">
            <a:off x="5251246" y="2618124"/>
            <a:ext cx="133890" cy="104126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5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5" grpId="0"/>
      <p:bldP spid="16" grpId="0"/>
      <p:bldP spid="17" grpId="0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DD4BE17-7B14-3D09-C9CB-7F9E87ED903D}"/>
              </a:ext>
            </a:extLst>
          </p:cNvPr>
          <p:cNvSpPr/>
          <p:nvPr/>
        </p:nvSpPr>
        <p:spPr>
          <a:xfrm>
            <a:off x="755920" y="1371600"/>
            <a:ext cx="10680161" cy="388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7757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#9Slide01 Noi dung ngan" panose="00000600000000000000" pitchFamily="2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11B13F1E-0481-DF5A-AB07-71191D0D7148}"/>
              </a:ext>
            </a:extLst>
          </p:cNvPr>
          <p:cNvSpPr txBox="1"/>
          <p:nvPr/>
        </p:nvSpPr>
        <p:spPr>
          <a:xfrm>
            <a:off x="4564010" y="457200"/>
            <a:ext cx="3063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280">
                <a:solidFill>
                  <a:schemeClr val="accent5">
                    <a:lumMod val="75000"/>
                  </a:schemeClr>
                </a:solidFill>
                <a:latin typeface="UTM Showcard" panose="02040603050506020204" pitchFamily="18" charset="0"/>
              </a:rPr>
              <a:t>KẾT LUẬN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B955F263-0B79-D287-9A91-CCA8F4871C54}"/>
              </a:ext>
            </a:extLst>
          </p:cNvPr>
          <p:cNvSpPr txBox="1"/>
          <p:nvPr/>
        </p:nvSpPr>
        <p:spPr>
          <a:xfrm>
            <a:off x="838200" y="1524000"/>
            <a:ext cx="1051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• Nếu trong biểu thức có các phép tính cộng, trừ, nhân, chia ta thực hiện các phép tính 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</a:rPr>
              <a:t>nhân, chia trước</a:t>
            </a:r>
            <a:r>
              <a:rPr lang="en-US" sz="4000"/>
              <a:t>; rồi thực hiện các phép tính </a:t>
            </a:r>
            <a:r>
              <a:rPr lang="en-US" sz="4000">
                <a:solidFill>
                  <a:srgbClr val="0070C0"/>
                </a:solidFill>
              </a:rPr>
              <a:t>cộng, trừ sau</a:t>
            </a:r>
            <a:r>
              <a:rPr lang="en-US" sz="4000"/>
              <a:t>.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81E07F02-0893-D6B9-0F29-3A43FE322193}"/>
              </a:ext>
            </a:extLst>
          </p:cNvPr>
          <p:cNvSpPr txBox="1"/>
          <p:nvPr/>
        </p:nvSpPr>
        <p:spPr>
          <a:xfrm>
            <a:off x="1828800" y="4245114"/>
            <a:ext cx="229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16 + 24 :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0409804D-6E2E-09CF-3978-5AE812333650}"/>
                  </a:ext>
                </a:extLst>
              </p:cNvPr>
              <p:cNvSpPr txBox="1"/>
              <p:nvPr/>
            </p:nvSpPr>
            <p:spPr>
              <a:xfrm>
                <a:off x="5065646" y="4245114"/>
                <a:ext cx="22326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52 – 5 </a:t>
                </a:r>
                <a14:m>
                  <m:oMath xmlns:m="http://schemas.openxmlformats.org/officeDocument/2006/math">
                    <m:r>
                      <a:rPr lang="en-US" sz="4000" i="1" spc="-22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 2</a:t>
                </a:r>
                <a:endParaRPr lang="en-US" sz="4000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0409804D-6E2E-09CF-3978-5AE812333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646" y="4245114"/>
                <a:ext cx="2232663" cy="707886"/>
              </a:xfrm>
              <a:prstGeom prst="rect">
                <a:avLst/>
              </a:prstGeom>
              <a:blipFill>
                <a:blip r:embed="rId2"/>
                <a:stretch>
                  <a:fillRect l="-9290" t="-15385" r="-9290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6 - 9Slide.vn">
                <a:extLst>
                  <a:ext uri="{FF2B5EF4-FFF2-40B4-BE49-F238E27FC236}">
                    <a16:creationId xmlns:a16="http://schemas.microsoft.com/office/drawing/2014/main" id="{A15C7AFE-2971-C8A0-4D2C-C4D1D810233E}"/>
                  </a:ext>
                </a:extLst>
              </p:cNvPr>
              <p:cNvSpPr txBox="1"/>
              <p:nvPr/>
            </p:nvSpPr>
            <p:spPr>
              <a:xfrm>
                <a:off x="8282764" y="4245114"/>
                <a:ext cx="189442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en-US" sz="4000" i="1" spc="-22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 3 + 4</a:t>
                </a:r>
                <a:endParaRPr lang="en-US" sz="4000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PHẠM DUYÊN 6 - 9Slide.vn">
                <a:extLst>
                  <a:ext uri="{FF2B5EF4-FFF2-40B4-BE49-F238E27FC236}">
                    <a16:creationId xmlns:a16="http://schemas.microsoft.com/office/drawing/2014/main" id="{A15C7AFE-2971-C8A0-4D2C-C4D1D8102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64" y="4245114"/>
                <a:ext cx="1894429" cy="707886"/>
              </a:xfrm>
              <a:prstGeom prst="rect">
                <a:avLst/>
              </a:prstGeom>
              <a:blipFill>
                <a:blip r:embed="rId3"/>
                <a:stretch>
                  <a:fillRect l="-10968" t="-15385" r="-10968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D01AB65B-5F03-70DF-5450-A02CAFECD454}"/>
              </a:ext>
            </a:extLst>
          </p:cNvPr>
          <p:cNvSpPr/>
          <p:nvPr/>
        </p:nvSpPr>
        <p:spPr>
          <a:xfrm rot="5400000" flipH="1">
            <a:off x="3349289" y="4399299"/>
            <a:ext cx="133890" cy="104126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566862B7-30F9-6726-D1C6-60DE385D2888}"/>
              </a:ext>
            </a:extLst>
          </p:cNvPr>
          <p:cNvSpPr/>
          <p:nvPr/>
        </p:nvSpPr>
        <p:spPr>
          <a:xfrm rot="5400000" flipH="1">
            <a:off x="6597314" y="4399299"/>
            <a:ext cx="133890" cy="104126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9A0DD7B5-13E4-676E-E81E-A7987714D21B}"/>
              </a:ext>
            </a:extLst>
          </p:cNvPr>
          <p:cNvSpPr/>
          <p:nvPr/>
        </p:nvSpPr>
        <p:spPr>
          <a:xfrm rot="5400000" flipH="1">
            <a:off x="8835689" y="4399299"/>
            <a:ext cx="133890" cy="104126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0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DD4BE17-7B14-3D09-C9CB-7F9E87ED903D}"/>
              </a:ext>
            </a:extLst>
          </p:cNvPr>
          <p:cNvSpPr/>
          <p:nvPr/>
        </p:nvSpPr>
        <p:spPr>
          <a:xfrm>
            <a:off x="755920" y="1371600"/>
            <a:ext cx="10680161" cy="388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7757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#9Slide01 Noi dung ngan" panose="00000600000000000000" pitchFamily="2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11B13F1E-0481-DF5A-AB07-71191D0D7148}"/>
              </a:ext>
            </a:extLst>
          </p:cNvPr>
          <p:cNvSpPr txBox="1"/>
          <p:nvPr/>
        </p:nvSpPr>
        <p:spPr>
          <a:xfrm>
            <a:off x="4564010" y="457200"/>
            <a:ext cx="3063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280">
                <a:solidFill>
                  <a:schemeClr val="accent5">
                    <a:lumMod val="75000"/>
                  </a:schemeClr>
                </a:solidFill>
                <a:latin typeface="UTM Showcard" panose="02040603050506020204" pitchFamily="18" charset="0"/>
              </a:rPr>
              <a:t>KẾT LUẬN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B955F263-0B79-D287-9A91-CCA8F4871C54}"/>
              </a:ext>
            </a:extLst>
          </p:cNvPr>
          <p:cNvSpPr txBox="1"/>
          <p:nvPr/>
        </p:nvSpPr>
        <p:spPr>
          <a:xfrm>
            <a:off x="1066800" y="1524000"/>
            <a:ext cx="1005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• Nếu trong biểu thức chỉ có phép tính cộng, trừ hoặc chỉ có phép tính nhân, chia; ta thực hiện các phép tính 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</a:rPr>
              <a:t>theo thứ tự từ trái sang phải.</a:t>
            </a:r>
            <a:endParaRPr lang="en-US" sz="4000"/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81E07F02-0893-D6B9-0F29-3A43FE322193}"/>
              </a:ext>
            </a:extLst>
          </p:cNvPr>
          <p:cNvSpPr txBox="1"/>
          <p:nvPr/>
        </p:nvSpPr>
        <p:spPr>
          <a:xfrm>
            <a:off x="1574725" y="4245114"/>
            <a:ext cx="2805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80 – 40 + 10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0409804D-6E2E-09CF-3978-5AE812333650}"/>
                  </a:ext>
                </a:extLst>
              </p:cNvPr>
              <p:cNvSpPr txBox="1"/>
              <p:nvPr/>
            </p:nvSpPr>
            <p:spPr>
              <a:xfrm>
                <a:off x="5280448" y="4245114"/>
                <a:ext cx="18030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5 </a:t>
                </a:r>
                <a14:m>
                  <m:oMath xmlns:m="http://schemas.openxmlformats.org/officeDocument/2006/math">
                    <m:r>
                      <a:rPr lang="en-US" sz="4000" i="1" spc="-22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 2 : 5</a:t>
                </a:r>
                <a:endParaRPr lang="en-US" sz="4000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0409804D-6E2E-09CF-3978-5AE812333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448" y="4245114"/>
                <a:ext cx="1803059" cy="707886"/>
              </a:xfrm>
              <a:prstGeom prst="rect">
                <a:avLst/>
              </a:prstGeom>
              <a:blipFill>
                <a:blip r:embed="rId2"/>
                <a:stretch>
                  <a:fillRect l="-11149" t="-15385" r="-11486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6 - 9Slide.vn">
                <a:extLst>
                  <a:ext uri="{FF2B5EF4-FFF2-40B4-BE49-F238E27FC236}">
                    <a16:creationId xmlns:a16="http://schemas.microsoft.com/office/drawing/2014/main" id="{A15C7AFE-2971-C8A0-4D2C-C4D1D810233E}"/>
                  </a:ext>
                </a:extLst>
              </p:cNvPr>
              <p:cNvSpPr txBox="1"/>
              <p:nvPr/>
            </p:nvSpPr>
            <p:spPr>
              <a:xfrm>
                <a:off x="8205501" y="4245114"/>
                <a:ext cx="20489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30 : 5 </a:t>
                </a:r>
                <a14:m>
                  <m:oMath xmlns:m="http://schemas.openxmlformats.org/officeDocument/2006/math">
                    <m:r>
                      <a:rPr lang="en-US" sz="4000" i="1" spc="-22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4000" spc="-22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3</a:t>
                </a:r>
                <a:endParaRPr lang="en-US" sz="4000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PHẠM DUYÊN 6 - 9Slide.vn">
                <a:extLst>
                  <a:ext uri="{FF2B5EF4-FFF2-40B4-BE49-F238E27FC236}">
                    <a16:creationId xmlns:a16="http://schemas.microsoft.com/office/drawing/2014/main" id="{A15C7AFE-2971-C8A0-4D2C-C4D1D8102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501" y="4245114"/>
                <a:ext cx="2048959" cy="707886"/>
              </a:xfrm>
              <a:prstGeom prst="rect">
                <a:avLst/>
              </a:prstGeom>
              <a:blipFill>
                <a:blip r:embed="rId3"/>
                <a:stretch>
                  <a:fillRect l="-9821" t="-15385" r="-10119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D01AB65B-5F03-70DF-5450-A02CAFECD454}"/>
              </a:ext>
            </a:extLst>
          </p:cNvPr>
          <p:cNvSpPr/>
          <p:nvPr/>
        </p:nvSpPr>
        <p:spPr>
          <a:xfrm rot="5400000" flipH="1">
            <a:off x="2461942" y="4143645"/>
            <a:ext cx="133890" cy="1552575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566862B7-30F9-6726-D1C6-60DE385D2888}"/>
              </a:ext>
            </a:extLst>
          </p:cNvPr>
          <p:cNvSpPr/>
          <p:nvPr/>
        </p:nvSpPr>
        <p:spPr>
          <a:xfrm rot="5400000" flipH="1">
            <a:off x="5863889" y="4399299"/>
            <a:ext cx="133890" cy="104126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9A0DD7B5-13E4-676E-E81E-A7987714D21B}"/>
              </a:ext>
            </a:extLst>
          </p:cNvPr>
          <p:cNvSpPr/>
          <p:nvPr/>
        </p:nvSpPr>
        <p:spPr>
          <a:xfrm rot="5400000" flipH="1">
            <a:off x="8759489" y="4399299"/>
            <a:ext cx="133890" cy="104126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4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F60737-D978-4FBB-AAA1-3908F8DE4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812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1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PHẠM DUYÊN 2 1 - 9Slide.vn">
            <a:extLst>
              <a:ext uri="{FF2B5EF4-FFF2-40B4-BE49-F238E27FC236}">
                <a16:creationId xmlns:a16="http://schemas.microsoft.com/office/drawing/2014/main" id="{1E4611F8-6AD5-D613-91F5-F4DA473E7DAB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70A24CD-AEAB-F2E4-315C-ED9F984AB96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659A82-ABB3-27B1-F86F-B6E5764F67A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056094-CDBC-B788-EF72-6C2C30A5B49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4A2C06-B425-013E-A335-6C7E69C91CD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0" name="PHẠM DUYÊN 2 2 - 9Slide.vn">
            <a:extLst>
              <a:ext uri="{FF2B5EF4-FFF2-40B4-BE49-F238E27FC236}">
                <a16:creationId xmlns:a16="http://schemas.microsoft.com/office/drawing/2014/main" id="{5100E2F2-A95B-05CB-82F1-23E70D31A11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8240" y="416461"/>
            <a:ext cx="8509160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pc="-40">
                <a:solidFill>
                  <a:schemeClr val="accent3">
                    <a:lumMod val="50000"/>
                  </a:schemeClr>
                </a:solidFill>
              </a:rPr>
              <a:t>Tính giá trị của biểu thức (theo mẫu).</a:t>
            </a:r>
          </a:p>
        </p:txBody>
      </p:sp>
      <p:sp>
        <p:nvSpPr>
          <p:cNvPr id="41" name="PHẠM DUYÊN 2 3 - 9Slide.vn">
            <a:extLst>
              <a:ext uri="{FF2B5EF4-FFF2-40B4-BE49-F238E27FC236}">
                <a16:creationId xmlns:a16="http://schemas.microsoft.com/office/drawing/2014/main" id="{670D8B27-2499-D7F9-D5DC-DF38F55D461B}"/>
              </a:ext>
            </a:extLst>
          </p:cNvPr>
          <p:cNvSpPr/>
          <p:nvPr/>
        </p:nvSpPr>
        <p:spPr>
          <a:xfrm>
            <a:off x="2577624" y="1676400"/>
            <a:ext cx="7036753" cy="21336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4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PHẠM DUYÊN 2 4 - 9Slide.vn">
            <a:extLst>
              <a:ext uri="{FF2B5EF4-FFF2-40B4-BE49-F238E27FC236}">
                <a16:creationId xmlns:a16="http://schemas.microsoft.com/office/drawing/2014/main" id="{42FC24CA-DACE-93A9-B8BD-F5D49CC5A39E}"/>
              </a:ext>
            </a:extLst>
          </p:cNvPr>
          <p:cNvSpPr txBox="1"/>
          <p:nvPr/>
        </p:nvSpPr>
        <p:spPr>
          <a:xfrm>
            <a:off x="2991894" y="2097881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• Mẫu: </a:t>
            </a:r>
          </a:p>
        </p:txBody>
      </p:sp>
      <p:sp>
        <p:nvSpPr>
          <p:cNvPr id="48" name="PHẠM DUYÊN 2 5 - 9Slide.vn">
            <a:extLst>
              <a:ext uri="{FF2B5EF4-FFF2-40B4-BE49-F238E27FC236}">
                <a16:creationId xmlns:a16="http://schemas.microsoft.com/office/drawing/2014/main" id="{4291CC8F-5A50-4C48-7ED4-FC489D911E7D}"/>
              </a:ext>
            </a:extLst>
          </p:cNvPr>
          <p:cNvSpPr txBox="1"/>
          <p:nvPr/>
        </p:nvSpPr>
        <p:spPr>
          <a:xfrm>
            <a:off x="4546880" y="2097881"/>
            <a:ext cx="191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24 + 8 : 2</a:t>
            </a:r>
          </a:p>
        </p:txBody>
      </p:sp>
      <p:sp>
        <p:nvSpPr>
          <p:cNvPr id="49" name="PHẠM DUYÊN 2 6 - 9Slide.vn">
            <a:extLst>
              <a:ext uri="{FF2B5EF4-FFF2-40B4-BE49-F238E27FC236}">
                <a16:creationId xmlns:a16="http://schemas.microsoft.com/office/drawing/2014/main" id="{DFD44B80-C713-1A11-CC9E-7F74A4B53D11}"/>
              </a:ext>
            </a:extLst>
          </p:cNvPr>
          <p:cNvSpPr txBox="1"/>
          <p:nvPr/>
        </p:nvSpPr>
        <p:spPr>
          <a:xfrm>
            <a:off x="6934200" y="209788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0" name="PHẠM DUYÊN 2 7 - 9Slide.vn">
            <a:extLst>
              <a:ext uri="{FF2B5EF4-FFF2-40B4-BE49-F238E27FC236}">
                <a16:creationId xmlns:a16="http://schemas.microsoft.com/office/drawing/2014/main" id="{A6EA5ADD-598B-E52F-3260-858B69D42211}"/>
              </a:ext>
            </a:extLst>
          </p:cNvPr>
          <p:cNvSpPr/>
          <p:nvPr/>
        </p:nvSpPr>
        <p:spPr>
          <a:xfrm rot="5400000" flipH="1">
            <a:off x="5869511" y="2362470"/>
            <a:ext cx="133890" cy="747712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5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HẠM DUYÊN 2 8 - 9Slide.vn">
            <a:extLst>
              <a:ext uri="{FF2B5EF4-FFF2-40B4-BE49-F238E27FC236}">
                <a16:creationId xmlns:a16="http://schemas.microsoft.com/office/drawing/2014/main" id="{3D8F2304-14B5-4A04-7B8C-633E70E2E9FF}"/>
              </a:ext>
            </a:extLst>
          </p:cNvPr>
          <p:cNvSpPr txBox="1"/>
          <p:nvPr/>
        </p:nvSpPr>
        <p:spPr>
          <a:xfrm>
            <a:off x="7317800" y="2097881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24 +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2" name="PHẠM DUYÊN 2 9 - 9Slide.vn">
            <a:extLst>
              <a:ext uri="{FF2B5EF4-FFF2-40B4-BE49-F238E27FC236}">
                <a16:creationId xmlns:a16="http://schemas.microsoft.com/office/drawing/2014/main" id="{C224C12C-7978-5A12-BFE9-5C7A966D0C0F}"/>
              </a:ext>
            </a:extLst>
          </p:cNvPr>
          <p:cNvSpPr txBox="1"/>
          <p:nvPr/>
        </p:nvSpPr>
        <p:spPr>
          <a:xfrm>
            <a:off x="6934200" y="2847637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28</a:t>
            </a:r>
          </a:p>
        </p:txBody>
      </p:sp>
      <p:sp>
        <p:nvSpPr>
          <p:cNvPr id="53" name="PHẠM DUYÊN 2 10 - 9Slide.vn">
            <a:extLst>
              <a:ext uri="{FF2B5EF4-FFF2-40B4-BE49-F238E27FC236}">
                <a16:creationId xmlns:a16="http://schemas.microsoft.com/office/drawing/2014/main" id="{A7B11752-A7DA-325C-50DF-EAA451D8EBAD}"/>
              </a:ext>
            </a:extLst>
          </p:cNvPr>
          <p:cNvSpPr txBox="1"/>
          <p:nvPr/>
        </p:nvSpPr>
        <p:spPr>
          <a:xfrm>
            <a:off x="8308400" y="2097881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PHẠM DUYÊN 2 11 - 9Slide.vn">
                <a:extLst>
                  <a:ext uri="{FF2B5EF4-FFF2-40B4-BE49-F238E27FC236}">
                    <a16:creationId xmlns:a16="http://schemas.microsoft.com/office/drawing/2014/main" id="{6049A8E5-9D6F-276E-6B7B-C5A5E7D4EA00}"/>
                  </a:ext>
                </a:extLst>
              </p:cNvPr>
              <p:cNvSpPr txBox="1"/>
              <p:nvPr/>
            </p:nvSpPr>
            <p:spPr>
              <a:xfrm>
                <a:off x="961402" y="4611469"/>
                <a:ext cx="24881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</a:rPr>
                  <a:t>a) 30 : 5 </a:t>
                </a:r>
                <a14:m>
                  <m:oMath xmlns:m="http://schemas.openxmlformats.org/officeDocument/2006/math">
                    <m:r>
                      <a:rPr lang="en-US" sz="3600" i="1" spc="-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54" name="PHẠM DUYÊN 2 11 - 9Slide.vn">
                <a:extLst>
                  <a:ext uri="{FF2B5EF4-FFF2-40B4-BE49-F238E27FC236}">
                    <a16:creationId xmlns:a16="http://schemas.microsoft.com/office/drawing/2014/main" id="{6049A8E5-9D6F-276E-6B7B-C5A5E7D4E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02" y="4611469"/>
                <a:ext cx="2488182" cy="646331"/>
              </a:xfrm>
              <a:prstGeom prst="rect">
                <a:avLst/>
              </a:prstGeom>
              <a:blipFill>
                <a:blip r:embed="rId3"/>
                <a:stretch>
                  <a:fillRect l="-7598" t="-14019" r="-6618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PHẠM DUYÊN 2 12 - 9Slide.vn">
                <a:extLst>
                  <a:ext uri="{FF2B5EF4-FFF2-40B4-BE49-F238E27FC236}">
                    <a16:creationId xmlns:a16="http://schemas.microsoft.com/office/drawing/2014/main" id="{DC6EB8F6-CBA2-85BB-5362-7DC39FBE0060}"/>
                  </a:ext>
                </a:extLst>
              </p:cNvPr>
              <p:cNvSpPr txBox="1"/>
              <p:nvPr/>
            </p:nvSpPr>
            <p:spPr>
              <a:xfrm>
                <a:off x="4844998" y="4611469"/>
                <a:ext cx="2598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</a:rPr>
                  <a:t>b) 24 + 5 </a:t>
                </a:r>
                <a14:m>
                  <m:oMath xmlns:m="http://schemas.openxmlformats.org/officeDocument/2006/math">
                    <m:r>
                      <a:rPr lang="en-US" sz="3600" i="1" spc="-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600" spc="-100">
                    <a:solidFill>
                      <a:schemeClr val="accent3">
                        <a:lumMod val="50000"/>
                      </a:schemeClr>
                    </a:solidFill>
                  </a:rPr>
                  <a:t>6</a:t>
                </a:r>
              </a:p>
            </p:txBody>
          </p:sp>
        </mc:Choice>
        <mc:Fallback xmlns="">
          <p:sp>
            <p:nvSpPr>
              <p:cNvPr id="55" name="PHẠM DUYÊN 2 12 - 9Slide.vn">
                <a:extLst>
                  <a:ext uri="{FF2B5EF4-FFF2-40B4-BE49-F238E27FC236}">
                    <a16:creationId xmlns:a16="http://schemas.microsoft.com/office/drawing/2014/main" id="{DC6EB8F6-CBA2-85BB-5362-7DC39FBE0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998" y="4611469"/>
                <a:ext cx="2598788" cy="646331"/>
              </a:xfrm>
              <a:prstGeom prst="rect">
                <a:avLst/>
              </a:prstGeom>
              <a:blipFill>
                <a:blip r:embed="rId4"/>
                <a:stretch>
                  <a:fillRect l="-7277" t="-14019" r="-6338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PHẠM DUYÊN 2 13 - 9Slide.vn">
            <a:extLst>
              <a:ext uri="{FF2B5EF4-FFF2-40B4-BE49-F238E27FC236}">
                <a16:creationId xmlns:a16="http://schemas.microsoft.com/office/drawing/2014/main" id="{33796B08-B383-D3FB-885E-99B81B8712BF}"/>
              </a:ext>
            </a:extLst>
          </p:cNvPr>
          <p:cNvSpPr txBox="1"/>
          <p:nvPr/>
        </p:nvSpPr>
        <p:spPr>
          <a:xfrm>
            <a:off x="8839200" y="4611469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</a:rPr>
              <a:t>c) 30 </a:t>
            </a:r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spc="-100">
                <a:solidFill>
                  <a:schemeClr val="accent3">
                    <a:lumMod val="50000"/>
                  </a:schemeClr>
                </a:solidFill>
              </a:rPr>
              <a:t>18 : 3</a:t>
            </a:r>
          </a:p>
        </p:txBody>
      </p:sp>
    </p:spTree>
    <p:extLst>
      <p:ext uri="{BB962C8B-B14F-4D97-AF65-F5344CB8AC3E}">
        <p14:creationId xmlns:p14="http://schemas.microsoft.com/office/powerpoint/2010/main" val="4229921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7" grpId="0"/>
      <p:bldP spid="48" grpId="0"/>
      <p:bldP spid="49" grpId="0"/>
      <p:bldP spid="50" grpId="0" animBg="1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1260</TotalTime>
  <Words>574</Words>
  <Application>Microsoft Office PowerPoint</Application>
  <PresentationFormat>Widescreen</PresentationFormat>
  <Paragraphs>115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SVN-Dumpling</vt:lpstr>
      <vt:lpstr>Cambria Math</vt:lpstr>
      <vt:lpstr>#9Slide04 AdrianeSwash</vt:lpstr>
      <vt:lpstr>#9Slide01 Noi dung ngan</vt:lpstr>
      <vt:lpstr>#9Slide03 Sofia Pro Soft Bold</vt:lpstr>
      <vt:lpstr>UTM Showcard</vt:lpstr>
      <vt:lpstr>#9Slide03 Sofia Pro Soft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783</cp:revision>
  <dcterms:created xsi:type="dcterms:W3CDTF">2021-11-18T08:18:08Z</dcterms:created>
  <dcterms:modified xsi:type="dcterms:W3CDTF">2022-06-18T04:08:26Z</dcterms:modified>
  <cp:category>9Slide.vn</cp:category>
</cp:coreProperties>
</file>