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32" r:id="rId2"/>
    <p:sldMasterId id="2147483763" r:id="rId3"/>
    <p:sldMasterId id="2147483775" r:id="rId4"/>
  </p:sldMasterIdLst>
  <p:notesMasterIdLst>
    <p:notesMasterId r:id="rId21"/>
  </p:notesMasterIdLst>
  <p:sldIdLst>
    <p:sldId id="318" r:id="rId5"/>
    <p:sldId id="332" r:id="rId6"/>
    <p:sldId id="337" r:id="rId7"/>
    <p:sldId id="338" r:id="rId8"/>
    <p:sldId id="265" r:id="rId9"/>
    <p:sldId id="320" r:id="rId10"/>
    <p:sldId id="340" r:id="rId11"/>
    <p:sldId id="341" r:id="rId12"/>
    <p:sldId id="342" r:id="rId13"/>
    <p:sldId id="344" r:id="rId14"/>
    <p:sldId id="343" r:id="rId15"/>
    <p:sldId id="339" r:id="rId16"/>
    <p:sldId id="345" r:id="rId17"/>
    <p:sldId id="346" r:id="rId18"/>
    <p:sldId id="327" r:id="rId19"/>
    <p:sldId id="309" r:id="rId20"/>
  </p:sldIdLst>
  <p:sldSz cx="12192000" cy="6858000"/>
  <p:notesSz cx="6858000" cy="9144000"/>
  <p:embeddedFontLst>
    <p:embeddedFont>
      <p:font typeface="#9Slide06 Carolinea" panose="02000000000000000000" pitchFamily="2" charset="0"/>
      <p:regular r:id="rId22"/>
    </p:embeddedFont>
    <p:embeddedFont>
      <p:font typeface="#9Slide07 Altus" pitchFamily="2" charset="0"/>
      <p:regular r:id="rId23"/>
    </p:embeddedFont>
    <p:embeddedFont>
      <p:font typeface="#9Slide07 Cadena" panose="02000503000000020004" pitchFamily="2" charset="0"/>
      <p:bold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UTM Nyala" panose="02040603050506020204" pitchFamily="18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78" autoAdjust="0"/>
  </p:normalViewPr>
  <p:slideViewPr>
    <p:cSldViewPr snapToGrid="0">
      <p:cViewPr varScale="1">
        <p:scale>
          <a:sx n="55" d="100"/>
          <a:sy n="55" d="100"/>
        </p:scale>
        <p:origin x="9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A7D9-C5DF-4857-AA60-FAD1EA4BC3A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C4B4-6349-4A75-932C-03C3DB7A2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6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2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cho các nhóm làm việc và thực hiện sản phẩm đã thu thập từ bài 9, 10, 11 để hoàn thành dự án giới thiệu về địa phương.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4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6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9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3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0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34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5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9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2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7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8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3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86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5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02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28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3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04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917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34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9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4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7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68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74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7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8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93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60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37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22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94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74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54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33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09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0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5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12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16" r:id="rId2"/>
    <p:sldLayoutId id="2147483814" r:id="rId3"/>
    <p:sldLayoutId id="2147483813" r:id="rId4"/>
    <p:sldLayoutId id="2147483812" r:id="rId5"/>
    <p:sldLayoutId id="2147483811" r:id="rId6"/>
    <p:sldLayoutId id="214748381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7733" y="6519334"/>
            <a:ext cx="76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08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82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412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8" r:id="rId2"/>
    <p:sldLayoutId id="2147483806" r:id="rId3"/>
    <p:sldLayoutId id="2147483765" r:id="rId4"/>
    <p:sldLayoutId id="2147483817" r:id="rId5"/>
    <p:sldLayoutId id="2147483815" r:id="rId6"/>
    <p:sldLayoutId id="2147483809" r:id="rId7"/>
    <p:sldLayoutId id="2147483807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805" r:id="rId2"/>
    <p:sldLayoutId id="2147483803" r:id="rId3"/>
    <p:sldLayoutId id="2147483777" r:id="rId4"/>
    <p:sldLayoutId id="2147483778" r:id="rId5"/>
    <p:sldLayoutId id="2147483779" r:id="rId6"/>
    <p:sldLayoutId id="2147483819" r:id="rId7"/>
    <p:sldLayoutId id="2147483818" r:id="rId8"/>
    <p:sldLayoutId id="2147483804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991" y="37160"/>
            <a:ext cx="1171337" cy="11713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738" y="1599382"/>
            <a:ext cx="11304602" cy="3599727"/>
            <a:chOff x="443699" y="1666754"/>
            <a:chExt cx="11304602" cy="3599727"/>
          </a:xfrm>
        </p:grpSpPr>
        <p:sp>
          <p:nvSpPr>
            <p:cNvPr id="14" name="Rounded Rectangle 13"/>
            <p:cNvSpPr/>
            <p:nvPr/>
          </p:nvSpPr>
          <p:spPr>
            <a:xfrm>
              <a:off x="443699" y="1666754"/>
              <a:ext cx="11304602" cy="3599727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0875" r="10736" b="9018"/>
            <a:stretch/>
          </p:blipFill>
          <p:spPr>
            <a:xfrm>
              <a:off x="601884" y="2219441"/>
              <a:ext cx="11146417" cy="26463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94" y="59733"/>
            <a:ext cx="5950212" cy="235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" y="419285"/>
            <a:ext cx="3060457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78"/>
          <a:stretch/>
        </p:blipFill>
        <p:spPr>
          <a:xfrm flipH="1">
            <a:off x="10160224" y="2925685"/>
            <a:ext cx="2234994" cy="393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532" y="3825293"/>
            <a:ext cx="27251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0712" y="1982884"/>
            <a:ext cx="10679482" cy="2811271"/>
            <a:chOff x="1460712" y="1982884"/>
            <a:chExt cx="10679482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1460712" y="1982884"/>
              <a:ext cx="10679482" cy="28112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311" y="2577614"/>
              <a:ext cx="8941129" cy="18428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-313660" y="1982884"/>
            <a:ext cx="3548743" cy="48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4" t="10867" r="2200"/>
          <a:stretch/>
        </p:blipFill>
        <p:spPr>
          <a:xfrm>
            <a:off x="629783" y="117776"/>
            <a:ext cx="9226450" cy="568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4030" y="6011915"/>
            <a:ext cx="10177955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Em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ứng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xử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gặp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106946" y="226391"/>
            <a:ext cx="4238185" cy="1259919"/>
          </a:xfrm>
          <a:prstGeom prst="wedgeRoundRectCallout">
            <a:avLst>
              <a:gd name="adj1" fmla="val 19442"/>
              <a:gd name="adj2" fmla="val 179831"/>
              <a:gd name="adj3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nhỏ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06945" y="326430"/>
            <a:ext cx="4238185" cy="1736646"/>
          </a:xfrm>
          <a:prstGeom prst="wedgeRoundRectCallout">
            <a:avLst>
              <a:gd name="adj1" fmla="val 14767"/>
              <a:gd name="adj2" fmla="val 1223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9670776" y="3049362"/>
            <a:ext cx="2772421" cy="3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3" y="1573958"/>
            <a:ext cx="11002668" cy="3840813"/>
            <a:chOff x="1041723" y="1573958"/>
            <a:chExt cx="11002668" cy="3840813"/>
          </a:xfrm>
        </p:grpSpPr>
        <p:sp>
          <p:nvSpPr>
            <p:cNvPr id="8" name="Rounded Rectangle 7"/>
            <p:cNvSpPr/>
            <p:nvPr/>
          </p:nvSpPr>
          <p:spPr>
            <a:xfrm>
              <a:off x="1041723" y="2316314"/>
              <a:ext cx="10679482" cy="2811271"/>
            </a:xfrm>
            <a:prstGeom prst="roundRect">
              <a:avLst/>
            </a:prstGeom>
            <a:solidFill>
              <a:srgbClr val="FFFF00">
                <a:alpha val="9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72" y="1573958"/>
              <a:ext cx="9810119" cy="384081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0" y="2713547"/>
            <a:ext cx="2557458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3307544"/>
            <a:ext cx="12192000" cy="3773759"/>
            <a:chOff x="0" y="3307544"/>
            <a:chExt cx="12192000" cy="3773759"/>
          </a:xfrm>
        </p:grpSpPr>
        <p:grpSp>
          <p:nvGrpSpPr>
            <p:cNvPr id="5" name="Group 4"/>
            <p:cNvGrpSpPr/>
            <p:nvPr/>
          </p:nvGrpSpPr>
          <p:grpSpPr>
            <a:xfrm>
              <a:off x="1813978" y="4587704"/>
              <a:ext cx="10378022" cy="2010997"/>
              <a:chOff x="390011" y="2002299"/>
              <a:chExt cx="9875102" cy="201099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0011" y="2002299"/>
                <a:ext cx="9875102" cy="201099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00419" y="2442248"/>
                <a:ext cx="905428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Dự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án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: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Giới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thiệu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về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địa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phương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em</a:t>
                </a:r>
                <a:r>
                  <a:rPr lang="en-US" sz="4600" b="1" dirty="0">
                    <a:solidFill>
                      <a:srgbClr val="002060"/>
                    </a:solidFill>
                    <a:latin typeface="Calibri"/>
                  </a:rPr>
                  <a:t>.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95868" l="98" r="2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25"/>
            <a:stretch/>
          </p:blipFill>
          <p:spPr>
            <a:xfrm>
              <a:off x="0" y="3307544"/>
              <a:ext cx="2328710" cy="377375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82880" y="541552"/>
            <a:ext cx="12009120" cy="25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các sản phẩm nông nghiệp tiêu biểu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sản xuất thủ công và sản phẩm ở địa phương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một di tích lịch sử - văn hoá ở địa phương.</a:t>
            </a:r>
            <a:endParaRPr lang="en-US" sz="3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474720" y="914400"/>
            <a:ext cx="6812280" cy="345948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DỰ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1737360" y="2644140"/>
            <a:ext cx="2453640" cy="39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8" y="0"/>
            <a:ext cx="11474012" cy="64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856514" y="938108"/>
            <a:ext cx="10780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TẠM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 BIỆT 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9672" y="1911778"/>
            <a:ext cx="10487048" cy="2811271"/>
            <a:chOff x="1262743" y="2721428"/>
            <a:chExt cx="9914451" cy="2376017"/>
          </a:xfrm>
        </p:grpSpPr>
        <p:sp>
          <p:nvSpPr>
            <p:cNvPr id="8" name="Rounded Rectangle 7"/>
            <p:cNvSpPr/>
            <p:nvPr/>
          </p:nvSpPr>
          <p:spPr>
            <a:xfrm>
              <a:off x="1262743" y="2721428"/>
              <a:ext cx="9914451" cy="23760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4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17685" y="2867004"/>
              <a:ext cx="9075582" cy="223044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66" l="76953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1" t="-1117" r="-1280" b="1117"/>
          <a:stretch/>
        </p:blipFill>
        <p:spPr>
          <a:xfrm flipH="1">
            <a:off x="-268354" y="3118413"/>
            <a:ext cx="2628726" cy="38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7375" y="1304725"/>
            <a:ext cx="10728960" cy="3818271"/>
          </a:xfrm>
          <a:prstGeom prst="roundRect">
            <a:avLst>
              <a:gd name="adj" fmla="val 8403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247461" y="203348"/>
            <a:ext cx="3058159" cy="1192857"/>
          </a:xfrm>
          <a:prstGeom prst="roundRect">
            <a:avLst>
              <a:gd name="adj" fmla="val 42839"/>
            </a:avLst>
          </a:prstGeom>
          <a:noFill/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 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8"/>
          <a:stretch/>
        </p:blipFill>
        <p:spPr>
          <a:xfrm flipH="1">
            <a:off x="10170912" y="2925685"/>
            <a:ext cx="2234994" cy="3932315"/>
          </a:xfrm>
          <a:prstGeom prst="rect">
            <a:avLst/>
          </a:prstGeom>
        </p:spPr>
      </p:pic>
      <p:sp>
        <p:nvSpPr>
          <p:cNvPr id="19" name="TextBox 8"/>
          <p:cNvSpPr txBox="1"/>
          <p:nvPr/>
        </p:nvSpPr>
        <p:spPr>
          <a:xfrm>
            <a:off x="7418235" y="4168842"/>
            <a:ext cx="207993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Trang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 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5" y="28392"/>
            <a:ext cx="1171337" cy="1171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48" y="1646594"/>
            <a:ext cx="10224459" cy="1120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846" t="20026" r="15195" b="31187"/>
          <a:stretch/>
        </p:blipFill>
        <p:spPr>
          <a:xfrm>
            <a:off x="4486696" y="2544510"/>
            <a:ext cx="1453662" cy="101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5" y="3267819"/>
            <a:ext cx="10843620" cy="153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81" y="4257633"/>
            <a:ext cx="1898888" cy="1084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29" y="-102671"/>
            <a:ext cx="5398671" cy="21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804" y="2023344"/>
            <a:ext cx="10865775" cy="2811271"/>
            <a:chOff x="175804" y="2023344"/>
            <a:chExt cx="10865775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362097" y="2023344"/>
              <a:ext cx="10679482" cy="2811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804" y="2357694"/>
              <a:ext cx="9823281" cy="214256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100000" l="21094" r="48633">
                        <a14:foregroundMark x1="32422" y1="35262" x2="32715" y2="45179"/>
                        <a14:foregroundMark x1="37012" y1="35262" x2="39746" y2="44353"/>
                        <a14:foregroundMark x1="33789" y1="44077" x2="36328" y2="51791"/>
                        <a14:foregroundMark x1="35156" y1="43802" x2="36523" y2="48760"/>
                        <a14:foregroundMark x1="35254" y1="65014" x2="35449" y2="78237"/>
                        <a14:foregroundMark x1="36035" y1="60055" x2="38281" y2="85124"/>
                        <a14:foregroundMark x1="32129" y1="59504" x2="33887" y2="73278"/>
                        <a14:foregroundMark x1="33594" y1="75207" x2="34473" y2="87052"/>
                        <a14:foregroundMark x1="33203" y1="88981" x2="32910" y2="92287"/>
                        <a14:foregroundMark x1="38184" y1="81543" x2="38379" y2="88981"/>
                        <a14:foregroundMark x1="36523" y1="89256" x2="37305" y2="93939"/>
                        <a14:foregroundMark x1="37793" y1="80716" x2="38184" y2="92837"/>
                        <a14:foregroundMark x1="35059" y1="73554" x2="37402" y2="84573"/>
                        <a14:foregroundMark x1="34668" y1="61983" x2="37012" y2="72176"/>
                        <a14:foregroundMark x1="35547" y1="56749" x2="37793" y2="66116"/>
                        <a14:foregroundMark x1="37402" y1="57025" x2="40527" y2="70248"/>
                        <a14:foregroundMark x1="34570" y1="56198" x2="36328" y2="71350"/>
                        <a14:foregroundMark x1="32617" y1="58127" x2="30273" y2="63636"/>
                        <a14:foregroundMark x1="34180" y1="82920" x2="33789" y2="91736"/>
                        <a14:foregroundMark x1="33008" y1="84298" x2="32617" y2="90909"/>
                        <a14:foregroundMark x1="32324" y1="81267" x2="32422" y2="88154"/>
                        <a14:foregroundMark x1="32227" y1="80165" x2="32324" y2="90634"/>
                        <a14:foregroundMark x1="37109" y1="93388" x2="37012" y2="96970"/>
                        <a14:foregroundMark x1="37988" y1="94215" x2="37695" y2="97521"/>
                        <a14:foregroundMark x1="37109" y1="97245" x2="36719" y2="98072"/>
                        <a14:foregroundMark x1="35547" y1="96419" x2="34375" y2="97521"/>
                        <a14:foregroundMark x1="33691" y1="95868" x2="32422" y2="96419"/>
                        <a14:foregroundMark x1="32813" y1="93664" x2="31836" y2="94766"/>
                        <a14:foregroundMark x1="31641" y1="93664" x2="30664" y2="95317"/>
                        <a14:foregroundMark x1="32031" y1="96970" x2="30859" y2="95317"/>
                        <a14:foregroundMark x1="41016" y1="94490" x2="37305" y2="95592"/>
                        <a14:foregroundMark x1="41992" y1="94766" x2="37305" y2="97521"/>
                        <a14:foregroundMark x1="42383" y1="95317" x2="41699" y2="942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697" r="49663" b="-1697"/>
          <a:stretch/>
        </p:blipFill>
        <p:spPr>
          <a:xfrm>
            <a:off x="9563195" y="2713547"/>
            <a:ext cx="3329354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45640" y="224456"/>
            <a:ext cx="4937760" cy="4801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11" y="224456"/>
            <a:ext cx="3314987" cy="306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420" y="224457"/>
            <a:ext cx="3345470" cy="306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11" y="3620330"/>
            <a:ext cx="3314987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420" y="3620330"/>
            <a:ext cx="3345470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47630" y="4350010"/>
            <a:ext cx="5549431" cy="2654811"/>
            <a:chOff x="247630" y="4350010"/>
            <a:chExt cx="5549431" cy="2654811"/>
          </a:xfrm>
        </p:grpSpPr>
        <p:sp>
          <p:nvSpPr>
            <p:cNvPr id="3" name="Cloud 2"/>
            <p:cNvSpPr/>
            <p:nvPr/>
          </p:nvSpPr>
          <p:spPr>
            <a:xfrm>
              <a:off x="247630" y="4976586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2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3664378" y="4350010"/>
              <a:ext cx="2132683" cy="265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92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72153" y="2696076"/>
            <a:ext cx="6888398" cy="3754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02" y="-213359"/>
            <a:ext cx="3262898" cy="32628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123" y="261397"/>
            <a:ext cx="4382429" cy="6189553"/>
            <a:chOff x="349723" y="529056"/>
            <a:chExt cx="4382429" cy="6189553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349723" y="529056"/>
              <a:ext cx="4382429" cy="204510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 CHIA SẺ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 flipH="1">
              <a:off x="376027" y="2574156"/>
              <a:ext cx="3329354" cy="4144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" y="1444988"/>
            <a:ext cx="5231981" cy="4833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20116" y="3041958"/>
            <a:ext cx="4063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5944904" y="1142337"/>
            <a:ext cx="1891004" cy="182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821" y="1434653"/>
            <a:ext cx="5041411" cy="484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75503" y="3626528"/>
            <a:ext cx="4956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9912920" y="4936955"/>
            <a:ext cx="1891004" cy="182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24" y="1475517"/>
            <a:ext cx="5212603" cy="481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540493" y="3412012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140517" y="5164570"/>
            <a:ext cx="1891004" cy="1824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100" y="1542201"/>
            <a:ext cx="5057100" cy="4786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33346" y="3452290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6413112" y="1172866"/>
            <a:ext cx="1891004" cy="1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1" grpId="0"/>
      <p:bldP spid="11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66700" y="225475"/>
            <a:ext cx="11658600" cy="125837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46559"/>
              </p:ext>
            </p:extLst>
          </p:nvPr>
        </p:nvGraphicFramePr>
        <p:xfrm>
          <a:off x="396240" y="1649306"/>
          <a:ext cx="11399520" cy="505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698808249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2486810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0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8144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" y="2429099"/>
            <a:ext cx="486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" y="3324130"/>
            <a:ext cx="539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4491021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" y="5241255"/>
            <a:ext cx="566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520" y="2354462"/>
            <a:ext cx="5839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360694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474032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165469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6169047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6221342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6463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3721" y="2590800"/>
            <a:ext cx="9540668" cy="4267200"/>
            <a:chOff x="1293721" y="2712720"/>
            <a:chExt cx="9540668" cy="3830457"/>
          </a:xfrm>
        </p:grpSpPr>
        <p:sp>
          <p:nvSpPr>
            <p:cNvPr id="3" name="Cloud 2"/>
            <p:cNvSpPr/>
            <p:nvPr/>
          </p:nvSpPr>
          <p:spPr>
            <a:xfrm>
              <a:off x="4424618" y="2712720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721" y="3711691"/>
              <a:ext cx="9540668" cy="28314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93310" y="449189"/>
            <a:ext cx="11807636" cy="3254483"/>
            <a:chOff x="393310" y="449189"/>
            <a:chExt cx="11807636" cy="3254483"/>
          </a:xfrm>
        </p:grpSpPr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393310" y="780341"/>
              <a:ext cx="9768253" cy="11387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2. Chia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sẻ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em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đã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làm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hiện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sự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tôn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trọng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giữ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vệ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sinh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khi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tham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quan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  <a:endPara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9586530" y="449189"/>
              <a:ext cx="2614416" cy="3254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3413028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398</Words>
  <Application>Microsoft Office PowerPoint</Application>
  <PresentationFormat>Widescreen</PresentationFormat>
  <Paragraphs>59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Wingdings</vt:lpstr>
      <vt:lpstr>#9Slide07 Cadena</vt:lpstr>
      <vt:lpstr>Calibri</vt:lpstr>
      <vt:lpstr>#9Slide07 Altus</vt:lpstr>
      <vt:lpstr>Cambria</vt:lpstr>
      <vt:lpstr>Arial</vt:lpstr>
      <vt:lpstr>#9Slide06 Carolinea</vt:lpstr>
      <vt:lpstr>UTM Nyala</vt:lpstr>
      <vt:lpstr>Courier New</vt:lpstr>
      <vt:lpstr>#9Slide07 HoneyCream</vt:lpstr>
      <vt:lpstr>SVN-Bear</vt:lpstr>
      <vt:lpstr>Calibri Light</vt:lpstr>
      <vt:lpstr>5_Office Theme</vt:lpstr>
      <vt:lpstr>16_Office Theme</vt:lpstr>
      <vt:lpstr>12_Office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Latitude 3520</cp:lastModifiedBy>
  <cp:revision>79</cp:revision>
  <dcterms:created xsi:type="dcterms:W3CDTF">2022-10-14T05:10:01Z</dcterms:created>
  <dcterms:modified xsi:type="dcterms:W3CDTF">2022-12-17T08:51:50Z</dcterms:modified>
</cp:coreProperties>
</file>