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3" r:id="rId7"/>
    <p:sldId id="265" r:id="rId8"/>
    <p:sldId id="266" r:id="rId9"/>
    <p:sldId id="267" r:id="rId10"/>
    <p:sldId id="268" r:id="rId11"/>
    <p:sldId id="269" r:id="rId12"/>
    <p:sldId id="260" r:id="rId13"/>
    <p:sldId id="270" r:id="rId14"/>
    <p:sldId id="261" r:id="rId15"/>
    <p:sldId id="262" r:id="rId16"/>
  </p:sldIdLst>
  <p:sldSz cx="12192000" cy="6858000"/>
  <p:notesSz cx="6858000" cy="9144000"/>
  <p:embeddedFontLst>
    <p:embeddedFont>
      <p:font typeface="#9Slide07 HoneyCream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B0604020202020204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6D2D"/>
    <a:srgbClr val="E7FCC2"/>
    <a:srgbClr val="417F3F"/>
    <a:srgbClr val="C6F86C"/>
    <a:srgbClr val="9DD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6" autoAdjust="0"/>
    <p:restoredTop sz="94660"/>
  </p:normalViewPr>
  <p:slideViewPr>
    <p:cSldViewPr snapToGrid="0">
      <p:cViewPr>
        <p:scale>
          <a:sx n="50" d="100"/>
          <a:sy n="50" d="100"/>
        </p:scale>
        <p:origin x="1760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44860A-32A5-8803-F781-99D91573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CDA5534-DF60-7AC4-4CDB-D0A72642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6D221D-D259-C472-4EF9-73775F078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930161-7A42-03A0-2E62-C586C658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3037E7-5AD7-BC34-1C10-8B459666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263FBE-BEB7-B145-A10A-BE998CEF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3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45B13C-04C9-4392-59AC-617585CE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22B69FD-F214-1373-D4E5-560FC5CAB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DF1D7-29A2-77D2-213D-9922A3514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54ADA05-D69A-4087-2CBF-42BC0972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5969300-3047-2F41-58BD-DFC144B0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B67036F-3B46-E415-DABC-BE0B148A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68F04A-A039-A095-C6A6-DEFBB86D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D341531-7368-DE09-18A0-02FA57BBF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92742F-42EE-FF82-C626-358F0B7F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3F1C97-B976-C695-9AB3-47994E87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8AB5F9-B619-A8E2-D10E-214149A0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9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84B4B5-59C9-83AA-A08E-C93326F19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410EBE7-629A-1569-4628-954DB2C2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53AC03-F280-F9C7-EB2F-E8D90D17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AD4BC5-D656-E1EC-7CDE-F1E7812E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E7DFB9-97B4-616C-E621-E17EE600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0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4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4A401-A75B-3514-D1C5-D2C8F020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11C332F-D4AE-FA7A-352F-522D15896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5DCC83-707F-85FC-88C1-1F4CDA1E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DBF789-E7EA-B8F7-3B2E-0A609DD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55DD08-868E-8085-22D0-CB818A436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91F03DFB-178C-314E-5D0C-137ACD8C9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9" name="矩形: 圆角 4">
            <a:extLst>
              <a:ext uri="{FF2B5EF4-FFF2-40B4-BE49-F238E27FC236}">
                <a16:creationId xmlns:a16="http://schemas.microsoft.com/office/drawing/2014/main" id="{6246E12E-EBA8-BC2D-FAEF-E701E3718228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88177503-18B5-4837-22C0-162330F789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8528C1-26F4-44A6-1C24-03B75097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343B27-2E85-C5A0-F568-69F4087D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64B5F4-B211-6165-5ECA-F1B05776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E47BE6-0C4D-0521-BA60-D2A4D189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877451-20BE-6ACB-C7AE-66DCDB13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965C6150-274E-54D0-4914-66399FE0250C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8" name="图片 40">
              <a:extLst>
                <a:ext uri="{FF2B5EF4-FFF2-40B4-BE49-F238E27FC236}">
                  <a16:creationId xmlns:a16="http://schemas.microsoft.com/office/drawing/2014/main" id="{453A62C6-185A-1926-0E12-B58A38B76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9" name="图片 51">
              <a:extLst>
                <a:ext uri="{FF2B5EF4-FFF2-40B4-BE49-F238E27FC236}">
                  <a16:creationId xmlns:a16="http://schemas.microsoft.com/office/drawing/2014/main" id="{AA40CA48-D211-DAC6-255B-F25F80E7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0" name="图片 15">
            <a:extLst>
              <a:ext uri="{FF2B5EF4-FFF2-40B4-BE49-F238E27FC236}">
                <a16:creationId xmlns:a16="http://schemas.microsoft.com/office/drawing/2014/main" id="{3E8DB8EF-085B-CFFC-A99B-CBF1EDBC0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pic>
        <p:nvPicPr>
          <p:cNvPr id="11" name="图片 42">
            <a:extLst>
              <a:ext uri="{FF2B5EF4-FFF2-40B4-BE49-F238E27FC236}">
                <a16:creationId xmlns:a16="http://schemas.microsoft.com/office/drawing/2014/main" id="{03E42DA9-F88E-6E70-D341-0292A9A2F7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2" name="图片 46">
            <a:extLst>
              <a:ext uri="{FF2B5EF4-FFF2-40B4-BE49-F238E27FC236}">
                <a16:creationId xmlns:a16="http://schemas.microsoft.com/office/drawing/2014/main" id="{E7618C21-BA76-EC33-3C49-4BCB08CD3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CD296EF-007D-7094-84C8-18E8947E32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93BE79-BB0C-89D3-2FF8-083A5E0B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7E981A-7A1F-352B-CD77-015A4BEE8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62C747-265F-68F0-C978-D564A9DDF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275D8E-A3B6-7A67-90BE-6B14E2E0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5A2A55-EB70-CE65-8F27-C1C94EC2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C78401-BFA4-1CEB-FD9D-844A95EB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1A66207A-D184-3CAC-5B34-5EFA34AC3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1B3A23A-7752-EBB9-80FE-37DE9535B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340102" y="2372316"/>
            <a:ext cx="3422785" cy="4481482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385305D4-FF7F-81F3-8332-96AD413A7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4" y="3543384"/>
            <a:ext cx="3632905" cy="3632905"/>
          </a:xfrm>
          <a:prstGeom prst="rect">
            <a:avLst/>
          </a:prstGeom>
        </p:spPr>
      </p:pic>
      <p:pic>
        <p:nvPicPr>
          <p:cNvPr id="14" name="图片 55">
            <a:extLst>
              <a:ext uri="{FF2B5EF4-FFF2-40B4-BE49-F238E27FC236}">
                <a16:creationId xmlns:a16="http://schemas.microsoft.com/office/drawing/2014/main" id="{7B6A7FFD-2E73-492B-8999-8A2F0F2896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7228">
            <a:off x="-166532" y="-543221"/>
            <a:ext cx="3337320" cy="3337320"/>
          </a:xfrm>
          <a:prstGeom prst="rect">
            <a:avLst/>
          </a:prstGeom>
        </p:spPr>
      </p:pic>
      <p:pic>
        <p:nvPicPr>
          <p:cNvPr id="15" name="图片 60">
            <a:extLst>
              <a:ext uri="{FF2B5EF4-FFF2-40B4-BE49-F238E27FC236}">
                <a16:creationId xmlns:a16="http://schemas.microsoft.com/office/drawing/2014/main" id="{A57B2711-E310-0CEE-19DF-122AFD631F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400">
            <a:off x="7159171" y="2454681"/>
            <a:ext cx="2073576" cy="2073576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58F5DE2F-B06F-308A-E40D-8207419A53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4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ED8B77D-8E31-A354-0968-C7C3FE59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C5A0AC-1D37-3A4D-FE8F-0CD1AD106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BCA7AD7-645F-292A-BC6E-370DAD849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22E7F1A-D130-A1B7-3A7E-D2FFFD03D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910ECF-F77B-3B98-B2F7-AFF1F8A8F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7AFB57B-80B3-941E-B44B-7C283279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4D3161E-BE25-87CE-B644-D400973E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EFF8070-7FD4-7DF2-2162-94812A8B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2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4268A9-B1FE-7FEA-E2B9-22A71DC6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27CDFA6-76FD-C1E8-FE6F-1543E093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2366CC3-5482-4148-E512-8736D560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01DB73F-DDE5-53AC-1701-12AEA909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243C7EF-B3AC-9BB4-A22A-7E9736B0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DCA034A-B86B-30F2-6EAF-225570C3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2090F9-2CF0-3B97-9C18-04736E90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EFED07A-2B46-209C-977C-A4A79A34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C73EFE-C16D-EC78-AE72-9E2651F39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859C1F-BA62-C390-F0B6-57DBFDF41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B5528-D682-4798-BE82-6C0FD6B39B9D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BBF278-D53F-7691-8552-AC08A8331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C0D2EF-749C-17D4-9B0F-6EC0741F9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094575E0-E3E9-1D57-D259-5B8E1667BA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C1DBBF4E-EF17-7411-A392-531CE5931C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0B7DE5-5475-CDDF-5ABF-4E4B531709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F1C57F67-6643-B952-768A-50AD2E60C6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3CD0F71-A98D-6EDB-17AD-E220066FD94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934F121-3897-3EE7-0B1F-486DFF94341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8CC6C5FF-1D00-C3C3-6D91-3DD609C8784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8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512631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3393619-FEF4-F7CE-E062-A071FFE5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73" y="1364559"/>
            <a:ext cx="2719052" cy="107298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AF64387-014D-1CBF-FDAE-44890E181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14" b="29985"/>
          <a:stretch/>
        </p:blipFill>
        <p:spPr>
          <a:xfrm>
            <a:off x="2355779" y="2170545"/>
            <a:ext cx="7480440" cy="157018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405B2A2-39F6-31B7-9338-F889D4E1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230" y="3740727"/>
            <a:ext cx="18655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0D4362C9-0A6A-75D4-A298-874868B85E6C}"/>
              </a:ext>
            </a:extLst>
          </p:cNvPr>
          <p:cNvGrpSpPr/>
          <p:nvPr/>
        </p:nvGrpSpPr>
        <p:grpSpPr>
          <a:xfrm>
            <a:off x="3574560" y="2020011"/>
            <a:ext cx="5042879" cy="1872853"/>
            <a:chOff x="7924801" y="4036491"/>
            <a:chExt cx="3491345" cy="1296636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E111E62-BAF5-E68B-2D3A-25E72B469C10}"/>
                </a:ext>
              </a:extLst>
            </p:cNvPr>
            <p:cNvSpPr txBox="1"/>
            <p:nvPr/>
          </p:nvSpPr>
          <p:spPr>
            <a:xfrm>
              <a:off x="7924801" y="4036491"/>
              <a:ext cx="3491345" cy="1296636"/>
            </a:xfrm>
            <a:prstGeom prst="roundRect">
              <a:avLst/>
            </a:prstGeom>
            <a:solidFill>
              <a:srgbClr val="E7FCC2"/>
            </a:solidFill>
            <a:ln w="28575">
              <a:noFill/>
              <a:prstDash val="sysDash"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b="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1B1F5C-3BE8-F5B9-3AC4-1BEAF1B87BEF}"/>
                </a:ext>
              </a:extLst>
            </p:cNvPr>
            <p:cNvSpPr/>
            <p:nvPr/>
          </p:nvSpPr>
          <p:spPr>
            <a:xfrm>
              <a:off x="7975600" y="4096426"/>
              <a:ext cx="3389745" cy="1176133"/>
            </a:xfrm>
            <a:prstGeom prst="roundRect">
              <a:avLst/>
            </a:prstGeom>
            <a:noFill/>
            <a:ln w="28575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" name="图片 14">
            <a:extLst>
              <a:ext uri="{FF2B5EF4-FFF2-40B4-BE49-F238E27FC236}">
                <a16:creationId xmlns:a16="http://schemas.microsoft.com/office/drawing/2014/main" id="{A73BDA34-9D53-4717-32F5-34607DC894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24" y="3278909"/>
            <a:ext cx="3475189" cy="347518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6107661-A977-72F5-6C09-3B77D732D6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37" y="3650164"/>
            <a:ext cx="3103934" cy="310393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F06B9B4-49A5-48E0-CFC4-BF2A41482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49" y="316841"/>
            <a:ext cx="720609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3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C8FBE89-4DA6-B2EB-6921-8BAA2F60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01" y="1517712"/>
            <a:ext cx="808399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0EF1557-A4B3-FEF4-BE10-3BDDC724601F}"/>
              </a:ext>
            </a:extLst>
          </p:cNvPr>
          <p:cNvSpPr txBox="1"/>
          <p:nvPr/>
        </p:nvSpPr>
        <p:spPr>
          <a:xfrm>
            <a:off x="669174" y="699301"/>
            <a:ext cx="11035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1610A4FD-F8BA-A2DE-C8CE-5D9A006B5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21669"/>
              </p:ext>
            </p:extLst>
          </p:nvPr>
        </p:nvGraphicFramePr>
        <p:xfrm>
          <a:off x="1150851" y="2477193"/>
          <a:ext cx="3458094" cy="2072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58094">
                  <a:extLst>
                    <a:ext uri="{9D8B030D-6E8A-4147-A177-3AD203B41FA5}">
                      <a16:colId xmlns:a16="http://schemas.microsoft.com/office/drawing/2014/main" val="2469391554"/>
                    </a:ext>
                  </a:extLst>
                </a:gridCol>
              </a:tblGrid>
              <a:tr h="19273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6D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5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endParaRPr lang="en-US" sz="28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4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đàng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3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Muốn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4936"/>
                  </a:ext>
                </a:extLst>
              </a:tr>
            </a:tbl>
          </a:graphicData>
        </a:graphic>
      </p:graphicFrame>
      <p:graphicFrame>
        <p:nvGraphicFramePr>
          <p:cNvPr id="11" name="Bảng 6">
            <a:extLst>
              <a:ext uri="{FF2B5EF4-FFF2-40B4-BE49-F238E27FC236}">
                <a16:creationId xmlns:a16="http://schemas.microsoft.com/office/drawing/2014/main" id="{64D90858-0166-FD43-C0F6-E27B6B014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68298"/>
              </p:ext>
            </p:extLst>
          </p:nvPr>
        </p:nvGraphicFramePr>
        <p:xfrm>
          <a:off x="6937433" y="2477193"/>
          <a:ext cx="3458094" cy="2072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58094">
                  <a:extLst>
                    <a:ext uri="{9D8B030D-6E8A-4147-A177-3AD203B41FA5}">
                      <a16:colId xmlns:a16="http://schemas.microsoft.com/office/drawing/2014/main" val="2469391554"/>
                    </a:ext>
                  </a:extLst>
                </a:gridCol>
              </a:tblGrid>
              <a:tr h="1927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>
                          <a:solidFill>
                            <a:schemeClr val="l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6D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5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một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sàng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4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muốn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giỏi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phải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3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tày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bạn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4936"/>
                  </a:ext>
                </a:extLst>
              </a:tr>
            </a:tbl>
          </a:graphicData>
        </a:graphic>
      </p:graphicFrame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C03D2021-93F6-2D86-F834-A435A031FE0C}"/>
              </a:ext>
            </a:extLst>
          </p:cNvPr>
          <p:cNvCxnSpPr/>
          <p:nvPr/>
        </p:nvCxnSpPr>
        <p:spPr>
          <a:xfrm>
            <a:off x="4608945" y="3214255"/>
            <a:ext cx="2328488" cy="10621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3DB94E2-203E-81BB-B557-B42B296F4B23}"/>
              </a:ext>
            </a:extLst>
          </p:cNvPr>
          <p:cNvCxnSpPr>
            <a:cxnSpLocks/>
          </p:cNvCxnSpPr>
          <p:nvPr/>
        </p:nvCxnSpPr>
        <p:spPr>
          <a:xfrm flipV="1">
            <a:off x="4608945" y="3214255"/>
            <a:ext cx="2328488" cy="580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6F65D7C7-EA81-C74B-9BBB-DF1647779BDB}"/>
              </a:ext>
            </a:extLst>
          </p:cNvPr>
          <p:cNvCxnSpPr>
            <a:cxnSpLocks/>
          </p:cNvCxnSpPr>
          <p:nvPr/>
        </p:nvCxnSpPr>
        <p:spPr>
          <a:xfrm flipV="1">
            <a:off x="4608945" y="3774902"/>
            <a:ext cx="2328488" cy="580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0">
            <a:extLst>
              <a:ext uri="{FF2B5EF4-FFF2-40B4-BE49-F238E27FC236}">
                <a16:creationId xmlns:a16="http://schemas.microsoft.com/office/drawing/2014/main" id="{FC15B1A8-8BBA-E622-1010-53857580D4C8}"/>
              </a:ext>
            </a:extLst>
          </p:cNvPr>
          <p:cNvGrpSpPr/>
          <p:nvPr/>
        </p:nvGrpSpPr>
        <p:grpSpPr>
          <a:xfrm>
            <a:off x="1241765" y="1923798"/>
            <a:ext cx="6372693" cy="1465707"/>
            <a:chOff x="2354169" y="1158842"/>
            <a:chExt cx="6372693" cy="1465707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F6B0A708-8790-D771-98AB-D9C52B6E1732}"/>
                </a:ext>
              </a:extLst>
            </p:cNvPr>
            <p:cNvSpPr/>
            <p:nvPr/>
          </p:nvSpPr>
          <p:spPr>
            <a:xfrm>
              <a:off x="2768172" y="1606539"/>
              <a:ext cx="5609555" cy="902335"/>
            </a:xfrm>
            <a:prstGeom prst="roundRect">
              <a:avLst/>
            </a:prstGeom>
            <a:solidFill>
              <a:srgbClr val="296D2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endParaRPr>
            </a:p>
          </p:txBody>
        </p:sp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740FF9D1-D2AA-6B4D-132A-55E38D3E64AF}"/>
                </a:ext>
              </a:extLst>
            </p:cNvPr>
            <p:cNvSpPr txBox="1"/>
            <p:nvPr/>
          </p:nvSpPr>
          <p:spPr>
            <a:xfrm>
              <a:off x="2869774" y="1754572"/>
              <a:ext cx="5857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Ôn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nội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dung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học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宋体 CN Medium" panose="02020500000000000000" pitchFamily="18" charset="-122"/>
              </a:endParaRPr>
            </a:p>
          </p:txBody>
        </p:sp>
        <p:pic>
          <p:nvPicPr>
            <p:cNvPr id="13" name="图片 43">
              <a:extLst>
                <a:ext uri="{FF2B5EF4-FFF2-40B4-BE49-F238E27FC236}">
                  <a16:creationId xmlns:a16="http://schemas.microsoft.com/office/drawing/2014/main" id="{E916077C-C5D5-377B-8E01-B970F422B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9958">
              <a:off x="2354169" y="1158842"/>
              <a:ext cx="1031210" cy="1031210"/>
            </a:xfrm>
            <a:prstGeom prst="rect">
              <a:avLst/>
            </a:prstGeom>
          </p:spPr>
        </p:pic>
        <p:pic>
          <p:nvPicPr>
            <p:cNvPr id="14" name="图片 47">
              <a:extLst>
                <a:ext uri="{FF2B5EF4-FFF2-40B4-BE49-F238E27FC236}">
                  <a16:creationId xmlns:a16="http://schemas.microsoft.com/office/drawing/2014/main" id="{8DC3B28B-E96B-5D62-1812-48509117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355" y="1623863"/>
              <a:ext cx="988255" cy="1000686"/>
            </a:xfrm>
            <a:prstGeom prst="rect">
              <a:avLst/>
            </a:prstGeom>
          </p:spPr>
        </p:pic>
      </p:grpSp>
      <p:grpSp>
        <p:nvGrpSpPr>
          <p:cNvPr id="15" name="组合 50">
            <a:extLst>
              <a:ext uri="{FF2B5EF4-FFF2-40B4-BE49-F238E27FC236}">
                <a16:creationId xmlns:a16="http://schemas.microsoft.com/office/drawing/2014/main" id="{70A0F926-EA91-C741-46B4-89D7ED9871BA}"/>
              </a:ext>
            </a:extLst>
          </p:cNvPr>
          <p:cNvGrpSpPr/>
          <p:nvPr/>
        </p:nvGrpSpPr>
        <p:grpSpPr>
          <a:xfrm>
            <a:off x="2590080" y="3217786"/>
            <a:ext cx="7011839" cy="1472913"/>
            <a:chOff x="2354169" y="1158842"/>
            <a:chExt cx="7011839" cy="1472913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93628113-232D-F5EF-4FE7-5A5FFE2214BC}"/>
                </a:ext>
              </a:extLst>
            </p:cNvPr>
            <p:cNvSpPr/>
            <p:nvPr/>
          </p:nvSpPr>
          <p:spPr>
            <a:xfrm>
              <a:off x="2768173" y="1606539"/>
              <a:ext cx="6366684" cy="902335"/>
            </a:xfrm>
            <a:prstGeom prst="roundRect">
              <a:avLst/>
            </a:prstGeom>
            <a:solidFill>
              <a:srgbClr val="296D2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endParaRPr>
            </a:p>
          </p:txBody>
        </p: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597C873-8765-7A67-750B-96E0FE7F6FF5}"/>
                </a:ext>
              </a:extLst>
            </p:cNvPr>
            <p:cNvSpPr txBox="1"/>
            <p:nvPr/>
          </p:nvSpPr>
          <p:spPr>
            <a:xfrm>
              <a:off x="2869774" y="1754572"/>
              <a:ext cx="6496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Chuẩn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bị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nội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dung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bài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mới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宋体 CN Medium" panose="02020500000000000000" pitchFamily="18" charset="-122"/>
              </a:endParaRPr>
            </a:p>
          </p:txBody>
        </p:sp>
        <p:pic>
          <p:nvPicPr>
            <p:cNvPr id="18" name="图片 43">
              <a:extLst>
                <a:ext uri="{FF2B5EF4-FFF2-40B4-BE49-F238E27FC236}">
                  <a16:creationId xmlns:a16="http://schemas.microsoft.com/office/drawing/2014/main" id="{DA6AA43B-5897-4440-28EC-18B201E1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9958">
              <a:off x="2354169" y="1158842"/>
              <a:ext cx="1031210" cy="1031210"/>
            </a:xfrm>
            <a:prstGeom prst="rect">
              <a:avLst/>
            </a:prstGeom>
          </p:spPr>
        </p:pic>
        <p:pic>
          <p:nvPicPr>
            <p:cNvPr id="19" name="图片 47">
              <a:extLst>
                <a:ext uri="{FF2B5EF4-FFF2-40B4-BE49-F238E27FC236}">
                  <a16:creationId xmlns:a16="http://schemas.microsoft.com/office/drawing/2014/main" id="{C46E48AE-ABA6-3A66-F0A1-74F6D9B71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203" y="1631069"/>
              <a:ext cx="988255" cy="1000686"/>
            </a:xfrm>
            <a:prstGeom prst="rect">
              <a:avLst/>
            </a:prstGeom>
          </p:spPr>
        </p:pic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A1A03E2-A03D-DB7E-1CF3-454B45BA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777" y="-440691"/>
            <a:ext cx="6736664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9127E29-90D2-CD36-C2C6-0A7E64F0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84" y="1257668"/>
            <a:ext cx="3109229" cy="10729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02F0F09-5851-F3E4-5BFF-0FAAF3C1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36" y="1794162"/>
            <a:ext cx="90533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DCB1498-A604-29B9-0630-A52AE98CDBF8}"/>
              </a:ext>
            </a:extLst>
          </p:cNvPr>
          <p:cNvSpPr txBox="1"/>
          <p:nvPr/>
        </p:nvSpPr>
        <p:spPr>
          <a:xfrm>
            <a:off x="678872" y="1233294"/>
            <a:ext cx="10834255" cy="5017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AutoNum type="arabicPeriod"/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đặc thù: 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kiến thức về ham học hỏi.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dụng những điều đã học vào thực tiễn cuộc sống.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việc làm thể hiện sự ham học hỏi.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 năng lực phát triển bản thân, biết điều chỉnh bản thân để có thái độ và hành vi chuẩn mực của việc ham học hỏi.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chung.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tự chủ, tự học: lắng nghe, trả lời câu hỏi, làm bài tập.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giải quyết vấn đề và sáng tạo: tham gia trò chơi, vận dụng.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giao tiếp và hợp tác: hoạt động nhóm.</a:t>
            </a:r>
          </a:p>
          <a:p>
            <a:pPr algn="just">
              <a:lnSpc>
                <a:spcPct val="115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 nhân ái: Có ý thức giúp đỡ lẫn nhau trong hoạt động nhóm để hoàn thành nhiệm vụ.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 chăm chỉ: Chăm chỉ suy nghĩ, trả lời câu hỏi; làm tốt các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 trách nhiệm: Giữ trật tự, biết lắng nghe, học tập nghiêm túc.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D1ABE7A-1373-592E-2EC6-500DAF94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23" y="-172896"/>
            <a:ext cx="57063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40BC820-463F-69DE-23BF-5E687963C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249" y="1600839"/>
            <a:ext cx="873022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3255613-716C-0D92-5B82-7C0D0FFC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35" y="1563894"/>
            <a:ext cx="852294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9E33B80-7DA4-F78A-CB9A-933FA54567A8}"/>
              </a:ext>
            </a:extLst>
          </p:cNvPr>
          <p:cNvSpPr txBox="1"/>
          <p:nvPr/>
        </p:nvSpPr>
        <p:spPr>
          <a:xfrm>
            <a:off x="591127" y="626873"/>
            <a:ext cx="10954327" cy="954107"/>
          </a:xfrm>
          <a:prstGeom prst="rect">
            <a:avLst/>
          </a:prstGeom>
          <a:noFill/>
          <a:ln w="28575">
            <a:solidFill>
              <a:srgbClr val="9DD735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8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8C4A7DA-B8EB-573A-4BFA-47DCDC823297}"/>
              </a:ext>
            </a:extLst>
          </p:cNvPr>
          <p:cNvSpPr txBox="1"/>
          <p:nvPr/>
        </p:nvSpPr>
        <p:spPr>
          <a:xfrm>
            <a:off x="591127" y="1924789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C4B8290-B134-3000-9A34-E311FC034AEA}"/>
              </a:ext>
            </a:extLst>
          </p:cNvPr>
          <p:cNvSpPr txBox="1"/>
          <p:nvPr/>
        </p:nvSpPr>
        <p:spPr>
          <a:xfrm>
            <a:off x="591127" y="2714106"/>
            <a:ext cx="8192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15BF2FA-0364-077D-62B1-926B3F22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82" y="1924789"/>
            <a:ext cx="2651990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269491B-9B67-0667-EE97-A6AA33C93B25}"/>
              </a:ext>
            </a:extLst>
          </p:cNvPr>
          <p:cNvSpPr txBox="1"/>
          <p:nvPr/>
        </p:nvSpPr>
        <p:spPr>
          <a:xfrm>
            <a:off x="703385" y="656493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0D31DC7E-0112-417B-A6A4-D8E5D5FFD2F2}"/>
              </a:ext>
            </a:extLst>
          </p:cNvPr>
          <p:cNvGrpSpPr/>
          <p:nvPr/>
        </p:nvGrpSpPr>
        <p:grpSpPr>
          <a:xfrm>
            <a:off x="2002609" y="1472101"/>
            <a:ext cx="8186779" cy="2462211"/>
            <a:chOff x="1996310" y="1472101"/>
            <a:chExt cx="8186779" cy="2462211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1FE4A6B1-3632-1161-8B6A-CF8C3F7D6A69}"/>
                </a:ext>
              </a:extLst>
            </p:cNvPr>
            <p:cNvSpPr txBox="1"/>
            <p:nvPr/>
          </p:nvSpPr>
          <p:spPr>
            <a:xfrm>
              <a:off x="2008908" y="1995320"/>
              <a:ext cx="8174181" cy="1938992"/>
            </a:xfrm>
            <a:prstGeom prst="rect">
              <a:avLst/>
            </a:prstGeom>
            <a:noFill/>
            <a:ln w="19050">
              <a:solidFill>
                <a:srgbClr val="296D2D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viên trong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em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chương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sinh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Hình chữ nhật: Góc Trên Tròn 8">
              <a:extLst>
                <a:ext uri="{FF2B5EF4-FFF2-40B4-BE49-F238E27FC236}">
                  <a16:creationId xmlns:a16="http://schemas.microsoft.com/office/drawing/2014/main" id="{AFC6F363-14D7-5558-1F24-511BEA34353F}"/>
                </a:ext>
              </a:extLst>
            </p:cNvPr>
            <p:cNvSpPr/>
            <p:nvPr/>
          </p:nvSpPr>
          <p:spPr>
            <a:xfrm>
              <a:off x="1996310" y="1472101"/>
              <a:ext cx="2761672" cy="523219"/>
            </a:xfrm>
            <a:prstGeom prst="round2SameRect">
              <a:avLst/>
            </a:prstGeom>
            <a:solidFill>
              <a:srgbClr val="296D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图片 42">
            <a:extLst>
              <a:ext uri="{FF2B5EF4-FFF2-40B4-BE49-F238E27FC236}">
                <a16:creationId xmlns:a16="http://schemas.microsoft.com/office/drawing/2014/main" id="{BBADEF6E-41A1-4B77-6DFA-DAF0879080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28" y="2576946"/>
            <a:ext cx="4058772" cy="40587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7B3FF-53DE-7578-FB83-C2D3500B1F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160" y="2964816"/>
            <a:ext cx="3735449" cy="3735449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E17BF92-9EE0-5601-2F92-EBECB6111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48" y="366367"/>
            <a:ext cx="543810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70C823C7-482F-25A2-50A5-8D2902DEB578}"/>
              </a:ext>
            </a:extLst>
          </p:cNvPr>
          <p:cNvSpPr/>
          <p:nvPr/>
        </p:nvSpPr>
        <p:spPr>
          <a:xfrm>
            <a:off x="646545" y="650389"/>
            <a:ext cx="932873" cy="932873"/>
          </a:xfrm>
          <a:prstGeom prst="ellipse">
            <a:avLst/>
          </a:prstGeom>
          <a:solidFill>
            <a:srgbClr val="E7FCC2"/>
          </a:solidFill>
          <a:ln w="28575">
            <a:solidFill>
              <a:srgbClr val="296D2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96D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296D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2891B33-9434-51CC-D4B2-FD23BB1F5ACD}"/>
              </a:ext>
            </a:extLst>
          </p:cNvPr>
          <p:cNvSpPr txBox="1"/>
          <p:nvPr/>
        </p:nvSpPr>
        <p:spPr>
          <a:xfrm>
            <a:off x="1579418" y="762960"/>
            <a:ext cx="6577030" cy="1452384"/>
          </a:xfrm>
          <a:prstGeom prst="cloudCallout">
            <a:avLst>
              <a:gd name="adj1" fmla="val -6005"/>
              <a:gd name="adj2" fmla="val 79035"/>
            </a:avLst>
          </a:prstGeom>
          <a:solidFill>
            <a:srgbClr val="E7FCC2"/>
          </a:solidFill>
          <a:ln w="28575">
            <a:solidFill>
              <a:srgbClr val="296D2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gương ham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3777939-9231-3D3C-B860-051947760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44283" l="52373" r="67296">
                        <a14:foregroundMark x1="57804" y1="16606" x2="56775" y2="16970"/>
                        <a14:foregroundMark x1="55460" y1="19758" x2="53745" y2="21616"/>
                        <a14:foregroundMark x1="54660" y1="14222" x2="53745" y2="17535"/>
                        <a14:foregroundMark x1="61206" y1="16889" x2="62264" y2="17535"/>
                        <a14:foregroundMark x1="63979" y1="20202" x2="62321" y2="23717"/>
                        <a14:foregroundMark x1="56118" y1="23556" x2="53545" y2="19111"/>
                        <a14:foregroundMark x1="52373" y1="19838" x2="53030" y2="22263"/>
                        <a14:foregroundMark x1="51801" y1="23192" x2="55860" y2="12768"/>
                        <a14:foregroundMark x1="55860" y1="12768" x2="58319" y2="9414"/>
                        <a14:foregroundMark x1="58319" y1="9414" x2="62321" y2="10545"/>
                        <a14:foregroundMark x1="62321" y1="10545" x2="65666" y2="15596"/>
                        <a14:foregroundMark x1="65666" y1="15596" x2="67296" y2="20808"/>
                        <a14:foregroundMark x1="67296" y1="20808" x2="64037" y2="26182"/>
                        <a14:foregroundMark x1="64037" y1="26182" x2="62207" y2="25859"/>
                        <a14:foregroundMark x1="62864" y1="44283" x2="62979" y2="43354"/>
                        <a14:foregroundMark x1="53945" y1="19960" x2="52573" y2="21697"/>
                        <a14:foregroundMark x1="62664" y1="13737" x2="57433" y2="10141"/>
                        <a14:foregroundMark x1="56175" y1="11071" x2="57347" y2="8929"/>
                        <a14:foregroundMark x1="53945" y1="22263" x2="58948" y2="19475"/>
                        <a14:foregroundMark x1="58948" y1="19475" x2="59377" y2="18545"/>
                        <a14:foregroundMark x1="56518" y1="16444" x2="58605" y2="15111"/>
                        <a14:foregroundMark x1="66066" y1="21495" x2="65552" y2="19556"/>
                        <a14:foregroundMark x1="65009" y1="18465" x2="66581" y2="20606"/>
                        <a14:foregroundMark x1="62464" y1="18384" x2="60435" y2="17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39" t="7408" r="32274" b="52054"/>
          <a:stretch/>
        </p:blipFill>
        <p:spPr>
          <a:xfrm>
            <a:off x="4909127" y="2577635"/>
            <a:ext cx="2373746" cy="413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2891B33-9434-51CC-D4B2-FD23BB1F5ACD}"/>
              </a:ext>
            </a:extLst>
          </p:cNvPr>
          <p:cNvSpPr txBox="1"/>
          <p:nvPr/>
        </p:nvSpPr>
        <p:spPr>
          <a:xfrm>
            <a:off x="2147454" y="778148"/>
            <a:ext cx="7897092" cy="523220"/>
          </a:xfrm>
          <a:prstGeom prst="rect">
            <a:avLst/>
          </a:prstGeom>
          <a:solidFill>
            <a:srgbClr val="E7FCC2"/>
          </a:solidFill>
          <a:ln w="28575">
            <a:solidFill>
              <a:srgbClr val="296D2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gương ham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35B1D61-B52E-84D9-52F7-A6E526EE983F}"/>
              </a:ext>
            </a:extLst>
          </p:cNvPr>
          <p:cNvSpPr txBox="1"/>
          <p:nvPr/>
        </p:nvSpPr>
        <p:spPr>
          <a:xfrm>
            <a:off x="750454" y="1939087"/>
            <a:ext cx="10691091" cy="345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Sau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bao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CF7E56E-45E8-040C-8A5D-04E53771BB87}"/>
              </a:ext>
            </a:extLst>
          </p:cNvPr>
          <p:cNvSpPr txBox="1"/>
          <p:nvPr/>
        </p:nvSpPr>
        <p:spPr>
          <a:xfrm>
            <a:off x="1681950" y="2338121"/>
            <a:ext cx="8828100" cy="1532334"/>
          </a:xfrm>
          <a:prstGeom prst="roundRect">
            <a:avLst/>
          </a:prstGeom>
          <a:solidFill>
            <a:srgbClr val="E7FCC2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luôn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Ham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thêm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thêm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mê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yêu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B224D9-BA5D-B8B0-736B-83246114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856" y="72588"/>
            <a:ext cx="406028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8683352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581</Words>
  <Application>Microsoft Office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SVN-Ready</vt:lpstr>
      <vt:lpstr>Calibri</vt:lpstr>
      <vt:lpstr>SVN-Newton</vt:lpstr>
      <vt:lpstr>Cambria</vt:lpstr>
      <vt:lpstr>Arial</vt:lpstr>
      <vt:lpstr>SVN-Dancing Script</vt:lpstr>
      <vt:lpstr>Fredoka One</vt:lpstr>
      <vt:lpstr>UTM Avo</vt:lpstr>
      <vt:lpstr>思源宋体 CN Medium</vt:lpstr>
      <vt:lpstr>Times New Roman</vt:lpstr>
      <vt:lpstr>#9Slide07 HoneyCream</vt:lpstr>
      <vt:lpstr>Calibri Light</vt:lpstr>
      <vt:lpstr>M PLUS Rounded 1c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Latitude 3520</cp:lastModifiedBy>
  <cp:revision>11</cp:revision>
  <dcterms:created xsi:type="dcterms:W3CDTF">2022-11-04T13:28:42Z</dcterms:created>
  <dcterms:modified xsi:type="dcterms:W3CDTF">2022-12-17T08:30:34Z</dcterms:modified>
</cp:coreProperties>
</file>