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02" r:id="rId3"/>
    <p:sldId id="313" r:id="rId4"/>
    <p:sldId id="331" r:id="rId5"/>
    <p:sldId id="307" r:id="rId6"/>
    <p:sldId id="257" r:id="rId7"/>
    <p:sldId id="426" r:id="rId8"/>
    <p:sldId id="333" r:id="rId9"/>
    <p:sldId id="427" r:id="rId10"/>
    <p:sldId id="308" r:id="rId11"/>
    <p:sldId id="309" r:id="rId12"/>
    <p:sldId id="428" r:id="rId13"/>
    <p:sldId id="369" r:id="rId14"/>
    <p:sldId id="337" r:id="rId15"/>
    <p:sldId id="338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47DD-084B-4867-9C4D-E31CEF3B894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A12C-B335-4A21-9DA3-46777DAD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2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71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4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9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6" y="260650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9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7" y="3034494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6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6" y="260650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9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6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1" y="-186762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4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375 0.0196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68 L 0.02969 -0.0122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1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8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4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10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8" y="2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3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7" y="263974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9" y="6083512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41" y="6048032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3" y="5389650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4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6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4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5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60" y="476842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90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2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1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2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91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66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openxmlformats.org/officeDocument/2006/relationships/image" Target="../media/image52.emf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6.wdp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2" y="2819188"/>
            <a:ext cx="12494024" cy="4079299"/>
          </a:xfrm>
          <a:prstGeom prst="rect">
            <a:avLst/>
          </a:prstGeom>
        </p:spPr>
      </p:pic>
      <p:pic>
        <p:nvPicPr>
          <p:cNvPr id="2369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5" y="4894143"/>
            <a:ext cx="6707237" cy="1620947"/>
          </a:xfrm>
          <a:prstGeom prst="rect">
            <a:avLst/>
          </a:prstGeom>
        </p:spPr>
      </p:pic>
      <p:sp>
        <p:nvSpPr>
          <p:cNvPr id="2370" name="Rounded Rectangle 3">
            <a:extLst>
              <a:ext uri="{FF2B5EF4-FFF2-40B4-BE49-F238E27FC236}">
                <a16:creationId xmlns:a16="http://schemas.microsoft.com/office/drawing/2014/main" id="{BF8EE855-2C4D-49E9-9590-9A4797EB4770}"/>
              </a:ext>
            </a:extLst>
          </p:cNvPr>
          <p:cNvSpPr/>
          <p:nvPr/>
        </p:nvSpPr>
        <p:spPr>
          <a:xfrm>
            <a:off x="2388622" y="944283"/>
            <a:ext cx="7414756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4267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4267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lang="zh-CN" altLang="en-US" sz="4267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72" name="Rounded Rectangle 3">
            <a:extLst>
              <a:ext uri="{FF2B5EF4-FFF2-40B4-BE49-F238E27FC236}">
                <a16:creationId xmlns:a16="http://schemas.microsoft.com/office/drawing/2014/main" id="{48543F96-D880-4629-B75C-15EEEEDEE2CF}"/>
              </a:ext>
            </a:extLst>
          </p:cNvPr>
          <p:cNvSpPr/>
          <p:nvPr/>
        </p:nvSpPr>
        <p:spPr>
          <a:xfrm>
            <a:off x="3334654" y="1866936"/>
            <a:ext cx="6323695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E7E7E-4EC3-44E2-8484-B46CE8A7D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35" y="2819400"/>
            <a:ext cx="10443013" cy="20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AF8F1-ED1B-4A76-BD54-67AC1BAB9C8A}"/>
              </a:ext>
            </a:extLst>
          </p:cNvPr>
          <p:cNvSpPr txBox="1"/>
          <p:nvPr/>
        </p:nvSpPr>
        <p:spPr>
          <a:xfrm>
            <a:off x="3533775" y="2314575"/>
            <a:ext cx="566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Trình diễn điệu nhảy “việc nhà” 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A16E7D-2D3E-45BC-B35B-09F7E5767EAA}"/>
              </a:ext>
            </a:extLst>
          </p:cNvPr>
          <p:cNvGrpSpPr/>
          <p:nvPr/>
        </p:nvGrpSpPr>
        <p:grpSpPr>
          <a:xfrm>
            <a:off x="1924051" y="335608"/>
            <a:ext cx="9086850" cy="1055968"/>
            <a:chOff x="2513079" y="3984016"/>
            <a:chExt cx="5745046" cy="10954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B81DAB-4DC0-493C-BD8F-DE6EF5C25843}"/>
                </a:ext>
              </a:extLst>
            </p:cNvPr>
            <p:cNvGrpSpPr/>
            <p:nvPr/>
          </p:nvGrpSpPr>
          <p:grpSpPr>
            <a:xfrm>
              <a:off x="2578358" y="3984016"/>
              <a:ext cx="5679767" cy="1095405"/>
              <a:chOff x="2578358" y="3984016"/>
              <a:chExt cx="5679767" cy="109540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24C3A68-55C6-44DD-A0AC-421F02F594FB}"/>
                  </a:ext>
                </a:extLst>
              </p:cNvPr>
              <p:cNvSpPr/>
              <p:nvPr/>
            </p:nvSpPr>
            <p:spPr>
              <a:xfrm rot="21407790">
                <a:off x="2817152" y="4051135"/>
                <a:ext cx="5440973" cy="1028286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EFBDA06-AE30-427E-97A9-B0E4233BC387}"/>
                  </a:ext>
                </a:extLst>
              </p:cNvPr>
              <p:cNvSpPr/>
              <p:nvPr/>
            </p:nvSpPr>
            <p:spPr>
              <a:xfrm>
                <a:off x="2578358" y="3984016"/>
                <a:ext cx="5440973" cy="102828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9CC4274E-5888-4752-A79F-D8C00B3F7378}"/>
                </a:ext>
              </a:extLst>
            </p:cNvPr>
            <p:cNvSpPr/>
            <p:nvPr/>
          </p:nvSpPr>
          <p:spPr>
            <a:xfrm>
              <a:off x="2513079" y="4099699"/>
              <a:ext cx="5596148" cy="8096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Mỗi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nhóm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nghĩ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ra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một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điệu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nhảy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thể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hiện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các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thao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tác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việc</a:t>
              </a:r>
              <a:r>
                <a:rPr lang="en-US" sz="2800" b="1" i="0" u="none" strike="noStrike" kern="1200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i="0" u="none" strike="noStrike" kern="1200" baseline="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nhà</a:t>
              </a:r>
              <a:endParaRPr lang="vi-VN" sz="2800" b="1" i="0" u="none" strike="noStrike" kern="1200" baseline="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F8F7710-A735-45C0-959D-F0F0E801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014537"/>
            <a:ext cx="8384854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7" y="4652732"/>
            <a:ext cx="12721255" cy="2395267"/>
          </a:xfrm>
          <a:prstGeom prst="rect">
            <a:avLst/>
          </a:prstGeom>
        </p:spPr>
      </p:pic>
      <p:pic>
        <p:nvPicPr>
          <p:cNvPr id="14" name="Picture 6" descr="Happy Cute Little Kid Girl With Respect Gesture | Kids cartoon characters,  Cartoon kids, Cute ki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3" b="100000" l="9467" r="89941">
                        <a14:foregroundMark x1="40237" y1="19822" x2="46154" y2="31657"/>
                        <a14:foregroundMark x1="56509" y1="20414" x2="60059" y2="31657"/>
                        <a14:foregroundMark x1="46746" y1="20414" x2="43491" y2="29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6654" r="14994" b="5983"/>
          <a:stretch/>
        </p:blipFill>
        <p:spPr bwMode="auto">
          <a:xfrm>
            <a:off x="7268996" y="2309127"/>
            <a:ext cx="2307771" cy="32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00" b="93000" l="10000" r="90000">
                        <a14:backgroundMark x1="42125" y1="41588" x2="42125" y2="41588"/>
                        <a14:backgroundMark x1="57625" y1="40176" x2="57625" y2="40176"/>
                        <a14:backgroundMark x1="61750" y1="60059" x2="63250" y2="66824"/>
                        <a14:backgroundMark x1="40938" y1="53647" x2="41750" y2="51882"/>
                      </a14:backgroundRemoval>
                    </a14:imgEffect>
                  </a14:imgLayer>
                </a14:imgProps>
              </a:ext>
            </a:extLst>
          </a:blip>
          <a:srcRect b="9855"/>
          <a:stretch/>
        </p:blipFill>
        <p:spPr>
          <a:xfrm>
            <a:off x="1876210" y="2068423"/>
            <a:ext cx="3721105" cy="3564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C75F9-5BA9-4A91-9CFC-9391863BB2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6979" y="697527"/>
            <a:ext cx="519424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E8A25C-65F1-4C15-BF69-1A4066D3C00E}"/>
              </a:ext>
            </a:extLst>
          </p:cNvPr>
          <p:cNvGrpSpPr/>
          <p:nvPr/>
        </p:nvGrpSpPr>
        <p:grpSpPr>
          <a:xfrm>
            <a:off x="1878288" y="1078768"/>
            <a:ext cx="9492291" cy="5068032"/>
            <a:chOff x="-311587" y="1756348"/>
            <a:chExt cx="11625582" cy="3165014"/>
          </a:xfrm>
        </p:grpSpPr>
        <p:pic>
          <p:nvPicPr>
            <p:cNvPr id="3" name="图片 12" descr="ce1ed7f935192fceca30dfb2bcebe602">
              <a:extLst>
                <a:ext uri="{FF2B5EF4-FFF2-40B4-BE49-F238E27FC236}">
                  <a16:creationId xmlns:a16="http://schemas.microsoft.com/office/drawing/2014/main" id="{27994B21-ACAC-4D18-A737-7A7D825F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188" t="20367" r="10619" b="19944"/>
            <a:stretch>
              <a:fillRect/>
            </a:stretch>
          </p:blipFill>
          <p:spPr>
            <a:xfrm>
              <a:off x="-311587" y="1756348"/>
              <a:ext cx="11625582" cy="316501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91F1EE-E334-4495-B9D4-16CDB68AB671}"/>
                </a:ext>
              </a:extLst>
            </p:cNvPr>
            <p:cNvSpPr txBox="1"/>
            <p:nvPr/>
          </p:nvSpPr>
          <p:spPr>
            <a:xfrm>
              <a:off x="878700" y="2582836"/>
              <a:ext cx="8745261" cy="1326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vi-V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Để làm việc nhà thật vui, các em có thể bật nhạc nhún nhảy khi làm việc.</a:t>
              </a:r>
              <a:endPara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B8DD0D-57BA-4184-A527-39233EBC5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448960" y="2181062"/>
            <a:ext cx="3299119" cy="53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0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548C98-1226-483C-B9F5-571A2FFDF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36476" y="3149601"/>
            <a:ext cx="2715701" cy="4429545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992DB5F4-E3A1-4F35-91CD-83652C501104}"/>
              </a:ext>
            </a:extLst>
          </p:cNvPr>
          <p:cNvSpPr txBox="1"/>
          <p:nvPr/>
        </p:nvSpPr>
        <p:spPr>
          <a:xfrm>
            <a:off x="2447925" y="1881458"/>
            <a:ext cx="7124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gắm các góc sạch đẹp của ngôi nhà và nhờ người thân chụp ảnh lại, sau một năm tạo thành an-bum “ngôi nhà thân thương” để kỉ niệm</a:t>
            </a:r>
            <a:endParaRPr lang="en-US" sz="3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72D531D-241A-4254-BDD7-E0D81B69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43" y="2393757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17D7F-EB73-4663-97B8-573A4668FF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4758" y="628883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7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rgbClr val="E5E9EF"/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729409-AD66-47CA-84D3-DCF9B30A1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415" y="2133887"/>
            <a:ext cx="7078069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7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5CA40-2772-47A9-94DD-8F3CB4F58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849" y="2193699"/>
            <a:ext cx="640745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37">
            <a:extLst>
              <a:ext uri="{FF2B5EF4-FFF2-40B4-BE49-F238E27FC236}">
                <a16:creationId xmlns:a16="http://schemas.microsoft.com/office/drawing/2014/main" id="{D143B64F-D40D-4736-9C44-9F0DC7D986A9}"/>
              </a:ext>
            </a:extLst>
          </p:cNvPr>
          <p:cNvSpPr txBox="1"/>
          <p:nvPr/>
        </p:nvSpPr>
        <p:spPr>
          <a:xfrm>
            <a:off x="1724025" y="1068428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Hộp Văn bản 38">
            <a:extLst>
              <a:ext uri="{FF2B5EF4-FFF2-40B4-BE49-F238E27FC236}">
                <a16:creationId xmlns:a16="http://schemas.microsoft.com/office/drawing/2014/main" id="{7E97A901-FBEB-4B83-8A89-34F9DB9267D9}"/>
              </a:ext>
            </a:extLst>
          </p:cNvPr>
          <p:cNvSpPr txBox="1"/>
          <p:nvPr/>
        </p:nvSpPr>
        <p:spPr>
          <a:xfrm>
            <a:off x="1969132" y="2536371"/>
            <a:ext cx="8260718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19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FA581-24C1-471E-9652-60C399381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557" y="2205118"/>
            <a:ext cx="634648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7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FED9FE99-7D77-49EB-94C3-87A8A58318BD}"/>
              </a:ext>
            </a:extLst>
          </p:cNvPr>
          <p:cNvSpPr txBox="1"/>
          <p:nvPr/>
        </p:nvSpPr>
        <p:spPr>
          <a:xfrm>
            <a:off x="1333087" y="2262479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FE04BA77-E19D-4EB1-A525-4F77E5515B6A}"/>
              </a:ext>
            </a:extLst>
          </p:cNvPr>
          <p:cNvSpPr txBox="1"/>
          <p:nvPr/>
        </p:nvSpPr>
        <p:spPr>
          <a:xfrm>
            <a:off x="2779260" y="1257100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17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95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E5C78-8E61-45D6-8EA9-375A205CA365}"/>
              </a:ext>
            </a:extLst>
          </p:cNvPr>
          <p:cNvSpPr txBox="1"/>
          <p:nvPr/>
        </p:nvSpPr>
        <p:spPr>
          <a:xfrm>
            <a:off x="3352800" y="241935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về những việc em cùng người thân đã làm để nhà cửa luôn sạch sẽ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53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CE9E97-3688-467C-A911-F2CB9A013B78}"/>
              </a:ext>
            </a:extLst>
          </p:cNvPr>
          <p:cNvGrpSpPr/>
          <p:nvPr/>
        </p:nvGrpSpPr>
        <p:grpSpPr>
          <a:xfrm>
            <a:off x="550895" y="1601927"/>
            <a:ext cx="2909324" cy="2615474"/>
            <a:chOff x="2845936" y="3193232"/>
            <a:chExt cx="2501273" cy="2291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1B5FD7-1871-4183-9725-F8C9C319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A3335A-A8F6-407E-BD9E-718C92323F8A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9" name="Oval Callout 15">
                <a:extLst>
                  <a:ext uri="{FF2B5EF4-FFF2-40B4-BE49-F238E27FC236}">
                    <a16:creationId xmlns:a16="http://schemas.microsoft.com/office/drawing/2014/main" id="{C3A33423-1874-46D0-A783-AA5C9929D566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1B55C-6862-4B5B-970A-DEE97E853EC0}"/>
                  </a:ext>
                </a:extLst>
              </p:cNvPr>
              <p:cNvSpPr/>
              <p:nvPr/>
            </p:nvSpPr>
            <p:spPr>
              <a:xfrm>
                <a:off x="4838835" y="7131468"/>
                <a:ext cx="1406011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Thảo</a:t>
                </a:r>
                <a:r>
                  <a:rPr lang="en-US" sz="24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luận</a:t>
                </a:r>
                <a:endParaRPr lang="en-US" sz="2400" b="1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endParaRPr>
              </a:p>
              <a:p>
                <a:pPr algn="ctr">
                  <a:defRPr/>
                </a:pP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nhóm</a:t>
                </a:r>
                <a:r>
                  <a:rPr lang="en-US" sz="24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kern="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8A7098D-A6F0-4BFF-9D54-4D936FEAB786}"/>
              </a:ext>
            </a:extLst>
          </p:cNvPr>
          <p:cNvSpPr/>
          <p:nvPr/>
        </p:nvSpPr>
        <p:spPr>
          <a:xfrm>
            <a:off x="2343151" y="409575"/>
            <a:ext cx="8696324" cy="1533526"/>
          </a:xfrm>
          <a:prstGeom prst="wedgeRoundRectCallout">
            <a:avLst>
              <a:gd name="adj1" fmla="val -40037"/>
              <a:gd name="adj2" fmla="val 77317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vi-VN" sz="32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giúp người thân làm những việc nhà gì? Việc nào em làm tốt nhất? Em làm việc này vào thời gian nào trong ngày?</a:t>
            </a:r>
            <a:endParaRPr lang="en-US" sz="32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é quét nhà - Nhạc giúp bé yêu thương Ông Bà - YouTube">
            <a:extLst>
              <a:ext uri="{FF2B5EF4-FFF2-40B4-BE49-F238E27FC236}">
                <a16:creationId xmlns:a16="http://schemas.microsoft.com/office/drawing/2014/main" id="{18EB5420-AC4B-4C25-9F74-4F2F5164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780109"/>
            <a:ext cx="6724650" cy="37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81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CE9E97-3688-467C-A911-F2CB9A013B78}"/>
              </a:ext>
            </a:extLst>
          </p:cNvPr>
          <p:cNvGrpSpPr/>
          <p:nvPr/>
        </p:nvGrpSpPr>
        <p:grpSpPr>
          <a:xfrm>
            <a:off x="550895" y="1601927"/>
            <a:ext cx="2909324" cy="2615474"/>
            <a:chOff x="2845936" y="3193232"/>
            <a:chExt cx="2501273" cy="2291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1B5FD7-1871-4183-9725-F8C9C319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A3335A-A8F6-407E-BD9E-718C92323F8A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9" name="Oval Callout 15">
                <a:extLst>
                  <a:ext uri="{FF2B5EF4-FFF2-40B4-BE49-F238E27FC236}">
                    <a16:creationId xmlns:a16="http://schemas.microsoft.com/office/drawing/2014/main" id="{C3A33423-1874-46D0-A783-AA5C9929D566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1B55C-6862-4B5B-970A-DEE97E853EC0}"/>
                  </a:ext>
                </a:extLst>
              </p:cNvPr>
              <p:cNvSpPr/>
              <p:nvPr/>
            </p:nvSpPr>
            <p:spPr>
              <a:xfrm>
                <a:off x="4838835" y="7131468"/>
                <a:ext cx="1406011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Thảo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luận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nhóm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  <a:sym typeface="Arial"/>
                  </a:rPr>
                  <a:t>đôi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8A7098D-A6F0-4BFF-9D54-4D936FEAB786}"/>
              </a:ext>
            </a:extLst>
          </p:cNvPr>
          <p:cNvSpPr/>
          <p:nvPr/>
        </p:nvSpPr>
        <p:spPr>
          <a:xfrm>
            <a:off x="2343151" y="742949"/>
            <a:ext cx="9401174" cy="1200151"/>
          </a:xfrm>
          <a:prstGeom prst="wedgeRoundRectCallout">
            <a:avLst>
              <a:gd name="adj1" fmla="val -40037"/>
              <a:gd name="adj2" fmla="val 77317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vi-VN" sz="32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thực hiện việc đó, em đã sử dụng dụng cụ vệ sinh nào? Làm xong em có cất dụng cụ đúng chỗ không?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734D1D6-757C-4241-9A1B-AEA1C49218B7}"/>
              </a:ext>
            </a:extLst>
          </p:cNvPr>
          <p:cNvSpPr/>
          <p:nvPr/>
        </p:nvSpPr>
        <p:spPr>
          <a:xfrm>
            <a:off x="3200401" y="2419350"/>
            <a:ext cx="8696324" cy="933450"/>
          </a:xfrm>
          <a:prstGeom prst="wedgeRoundRectCallout">
            <a:avLst>
              <a:gd name="adj1" fmla="val -40037"/>
              <a:gd name="adj2" fmla="val 77317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vi-VN" sz="32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điều gì cần lưu ý khi sử dụng dụng cụ vệ sinh này?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0D1B5-AE7A-49BA-A290-E9D89FCE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3629025"/>
            <a:ext cx="6000750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16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B5D89E89-0709-47F3-911E-03B2F195B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4" b="20025"/>
          <a:stretch/>
        </p:blipFill>
        <p:spPr>
          <a:xfrm>
            <a:off x="-1117600" y="261373"/>
            <a:ext cx="13919200" cy="670669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7403" y="3967707"/>
            <a:ext cx="462455" cy="462455"/>
            <a:chOff x="2188156" y="1991243"/>
            <a:chExt cx="346841" cy="34684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5858" y="2059690"/>
              <a:ext cx="45719" cy="4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188156" y="1991243"/>
              <a:ext cx="346841" cy="346841"/>
              <a:chOff x="1282317" y="2454183"/>
              <a:chExt cx="346841" cy="3468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282317" y="2454183"/>
                <a:ext cx="346841" cy="346841"/>
                <a:chOff x="1271753" y="2453562"/>
                <a:chExt cx="346841" cy="346841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1271753" y="2453562"/>
                  <a:ext cx="346841" cy="3468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" name="弧形 16"/>
                <p:cNvSpPr/>
                <p:nvPr/>
              </p:nvSpPr>
              <p:spPr>
                <a:xfrm>
                  <a:off x="1410545" y="2548971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flipH="1">
                <a:off x="1422312" y="2518338"/>
                <a:ext cx="45719" cy="473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43890" y="4321763"/>
            <a:ext cx="462455" cy="462455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936817" y="3314441"/>
            <a:ext cx="462455" cy="462455"/>
            <a:chOff x="1282317" y="2454183"/>
            <a:chExt cx="346841" cy="3468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60BFB4"/>
              </a:solidFill>
              <a:ln>
                <a:solidFill>
                  <a:srgbClr val="48B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978638" y="6154249"/>
            <a:ext cx="462455" cy="462455"/>
            <a:chOff x="1282317" y="2454183"/>
            <a:chExt cx="346841" cy="346841"/>
          </a:xfrm>
        </p:grpSpPr>
        <p:grpSp>
          <p:nvGrpSpPr>
            <p:cNvPr id="45" name="组合 4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FFF7BD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1B5872-93D1-4C69-B73C-0D5E8B47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928" y="4627169"/>
            <a:ext cx="2309359" cy="2309359"/>
          </a:xfrm>
          <a:prstGeom prst="rect">
            <a:avLst/>
          </a:prstGeom>
        </p:spPr>
      </p:pic>
      <p:sp>
        <p:nvSpPr>
          <p:cNvPr id="759" name="Rounded Rectangle 3">
            <a:extLst>
              <a:ext uri="{FF2B5EF4-FFF2-40B4-BE49-F238E27FC236}">
                <a16:creationId xmlns:a16="http://schemas.microsoft.com/office/drawing/2014/main" id="{AAB93899-B31C-4E44-8050-C857A2FA1395}"/>
              </a:ext>
            </a:extLst>
          </p:cNvPr>
          <p:cNvSpPr/>
          <p:nvPr/>
        </p:nvSpPr>
        <p:spPr>
          <a:xfrm>
            <a:off x="1688118" y="1858097"/>
            <a:ext cx="8815764" cy="3643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việc nhà nên trở thành thói quen và niềm vui của mỗi người.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9" name="Picture 748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89551AA4-DC7D-4E43-8D07-2DF09DC0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455">
            <a:off x="2655367" y="105959"/>
            <a:ext cx="1342399" cy="13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" name="Picture 749" descr="Logo&#10;&#10;Description automatically generated">
            <a:extLst>
              <a:ext uri="{FF2B5EF4-FFF2-40B4-BE49-F238E27FC236}">
                <a16:creationId xmlns:a16="http://schemas.microsoft.com/office/drawing/2014/main" id="{A0B8F4AE-9DA6-4095-A4AC-DB34056C7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5"/>
          <a:stretch/>
        </p:blipFill>
        <p:spPr>
          <a:xfrm>
            <a:off x="3641820" y="198187"/>
            <a:ext cx="5769845" cy="12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1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307</Words>
  <Application>Microsoft Office PowerPoint</Application>
  <PresentationFormat>Widescreen</PresentationFormat>
  <Paragraphs>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Arial</vt:lpstr>
      <vt:lpstr>Arial-Rounded</vt:lpstr>
      <vt:lpstr>AvantGarde</vt:lpstr>
      <vt:lpstr>Calibri</vt:lpstr>
      <vt:lpstr>黑体</vt:lpstr>
      <vt:lpstr>Symbol</vt:lpstr>
      <vt:lpstr>Times New Roman</vt:lpstr>
      <vt:lpstr>Wingdings</vt:lpstr>
      <vt:lpstr>仓耳今楷05-6763 W05</vt:lpstr>
      <vt:lpstr>华康海报体W12(P)</vt:lpstr>
      <vt:lpstr>方正黑体简体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kythuat.icscomputer@gmail.com</cp:lastModifiedBy>
  <cp:revision>15</cp:revision>
  <dcterms:created xsi:type="dcterms:W3CDTF">2022-09-27T10:32:12Z</dcterms:created>
  <dcterms:modified xsi:type="dcterms:W3CDTF">2022-12-16T05:39:58Z</dcterms:modified>
</cp:coreProperties>
</file>