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57" r:id="rId4"/>
    <p:sldId id="269" r:id="rId5"/>
    <p:sldId id="268" r:id="rId6"/>
    <p:sldId id="271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7.png"/><Relationship Id="rId3" Type="http://schemas.openxmlformats.org/officeDocument/2006/relationships/image" Target="../media/image8.jpg"/><Relationship Id="rId21" Type="http://schemas.microsoft.com/office/2007/relationships/hdphoto" Target="../media/hdphoto9.wdp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microsoft.com/office/2007/relationships/hdphoto" Target="../media/hdphoto12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  <p:pic>
        <p:nvPicPr>
          <p:cNvPr id="2" name="Tieng-chuong-reo-vao-lop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155" y="272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10086" y="378531"/>
            <a:ext cx="754872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16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11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0875" y="1004235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Tiếng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Việt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5103" y="1649314"/>
            <a:ext cx="7509947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Nói</a:t>
            </a:r>
            <a:r>
              <a:rPr kumimoji="0" lang="en-US" sz="3000" b="1" i="0" u="none" strike="noStrike" kern="1200" cap="none" spc="0" normalizeH="0" noProof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và nghe: Niềm vui của em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itchFamily="34" charset="0"/>
                <a:cs typeface="Times New Roman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924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B9F3AC-9BD8-470A-B104-848978898C18}"/>
              </a:ext>
            </a:extLst>
          </p:cNvPr>
          <p:cNvGrpSpPr/>
          <p:nvPr/>
        </p:nvGrpSpPr>
        <p:grpSpPr>
          <a:xfrm rot="20868956">
            <a:off x="3326740" y="1171024"/>
            <a:ext cx="3733816" cy="1848162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83189" y="1339142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7D3A25-A10F-4862-916E-41CB53E067A0}"/>
              </a:ext>
            </a:extLst>
          </p:cNvPr>
          <p:cNvGrpSpPr/>
          <p:nvPr/>
        </p:nvGrpSpPr>
        <p:grpSpPr>
          <a:xfrm>
            <a:off x="6635604" y="724338"/>
            <a:ext cx="4121084" cy="2895217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92620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66" y="3822169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4239-5FAF-4DF9-A01D-E2F4F819D934}"/>
              </a:ext>
            </a:extLst>
          </p:cNvPr>
          <p:cNvGrpSpPr/>
          <p:nvPr/>
        </p:nvGrpSpPr>
        <p:grpSpPr>
          <a:xfrm>
            <a:off x="8464003" y="1504154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FC952-F261-4C2C-B3A3-349E7CE9E59B}"/>
              </a:ext>
            </a:extLst>
          </p:cNvPr>
          <p:cNvSpPr txBox="1"/>
          <p:nvPr/>
        </p:nvSpPr>
        <p:spPr>
          <a:xfrm>
            <a:off x="191041" y="2703735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EA673-ED5A-4C63-8AF0-9FBC98ED6443}"/>
              </a:ext>
            </a:extLst>
          </p:cNvPr>
          <p:cNvSpPr txBox="1"/>
          <p:nvPr/>
        </p:nvSpPr>
        <p:spPr>
          <a:xfrm>
            <a:off x="4572458" y="5437054"/>
            <a:ext cx="7337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1ECCA-D49B-4347-99B0-F39086634B5B}"/>
              </a:ext>
            </a:extLst>
          </p:cNvPr>
          <p:cNvSpPr txBox="1"/>
          <p:nvPr/>
        </p:nvSpPr>
        <p:spPr>
          <a:xfrm>
            <a:off x="0" y="32402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1511-0085-4B29-A36F-844ED4139271}"/>
              </a:ext>
            </a:extLst>
          </p:cNvPr>
          <p:cNvSpPr txBox="1"/>
          <p:nvPr/>
        </p:nvSpPr>
        <p:spPr>
          <a:xfrm>
            <a:off x="4926182" y="450259"/>
            <a:ext cx="68467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HĐ NỐI TIẾP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96.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239</Words>
  <Application>Microsoft Office PowerPoint</Application>
  <PresentationFormat>Widescreen</PresentationFormat>
  <Paragraphs>32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4H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133</cp:revision>
  <dcterms:created xsi:type="dcterms:W3CDTF">2021-06-15T15:52:51Z</dcterms:created>
  <dcterms:modified xsi:type="dcterms:W3CDTF">2021-11-16T02:44:07Z</dcterms:modified>
</cp:coreProperties>
</file>